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1808" r:id="rId2"/>
    <p:sldId id="1779" r:id="rId3"/>
    <p:sldId id="320" r:id="rId4"/>
    <p:sldId id="1690" r:id="rId5"/>
    <p:sldId id="1780" r:id="rId6"/>
    <p:sldId id="1781" r:id="rId7"/>
    <p:sldId id="1809" r:id="rId8"/>
    <p:sldId id="1783" r:id="rId9"/>
    <p:sldId id="1810" r:id="rId10"/>
    <p:sldId id="1811" r:id="rId11"/>
    <p:sldId id="1812" r:id="rId12"/>
    <p:sldId id="1813" r:id="rId13"/>
    <p:sldId id="1814" r:id="rId14"/>
    <p:sldId id="1815" r:id="rId15"/>
    <p:sldId id="1782" r:id="rId16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8E"/>
    <a:srgbClr val="015289"/>
    <a:srgbClr val="FF1515"/>
    <a:srgbClr val="0070C0"/>
    <a:srgbClr val="E3E3E3"/>
    <a:srgbClr val="24B574"/>
    <a:srgbClr val="A5ABB0"/>
    <a:srgbClr val="A5AAAE"/>
    <a:srgbClr val="005991"/>
    <a:srgbClr val="CAD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42" autoAdjust="0"/>
    <p:restoredTop sz="94579" autoAdjust="0"/>
  </p:normalViewPr>
  <p:slideViewPr>
    <p:cSldViewPr>
      <p:cViewPr varScale="1">
        <p:scale>
          <a:sx n="120" d="100"/>
          <a:sy n="120" d="100"/>
        </p:scale>
        <p:origin x="103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1B6558-A033-4D24-ABFE-3BBF4EFE3977}" type="doc">
      <dgm:prSet loTypeId="urn:microsoft.com/office/officeart/2005/8/layout/orgChart1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179B69-53C4-45A4-A950-C6506937AF30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>
              <a:solidFill>
                <a:srgbClr val="FFFF00"/>
              </a:solidFill>
            </a:rPr>
            <a:t>Общее собрание членов Ассоциации «СРОО «Экспертный совет»</a:t>
          </a:r>
        </a:p>
      </dgm:t>
    </dgm:pt>
    <dgm:pt modelId="{1C13F791-3B32-41AD-A5B0-AD4943EB53E3}" type="parTrans" cxnId="{B85AA1F8-0F2C-4AF7-9C9E-D5D12E0C5602}">
      <dgm:prSet/>
      <dgm:spPr/>
      <dgm:t>
        <a:bodyPr/>
        <a:lstStyle/>
        <a:p>
          <a:endParaRPr lang="ru-RU"/>
        </a:p>
      </dgm:t>
    </dgm:pt>
    <dgm:pt modelId="{F3BBDC42-334C-4BCB-951B-00054E6667C1}" type="sibTrans" cxnId="{B85AA1F8-0F2C-4AF7-9C9E-D5D12E0C5602}">
      <dgm:prSet/>
      <dgm:spPr/>
      <dgm:t>
        <a:bodyPr/>
        <a:lstStyle/>
        <a:p>
          <a:endParaRPr lang="ru-RU"/>
        </a:p>
      </dgm:t>
    </dgm:pt>
    <dgm:pt modelId="{5395EC8F-194E-47BA-BC2E-AB754718A64A}" type="asst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>
              <a:solidFill>
                <a:srgbClr val="FFFF00"/>
              </a:solidFill>
            </a:rPr>
            <a:t>Совет Ассоциации</a:t>
          </a:r>
        </a:p>
      </dgm:t>
    </dgm:pt>
    <dgm:pt modelId="{093ADE79-3CE3-493E-98E1-BFB4FF258B33}" type="parTrans" cxnId="{1CE5C173-124A-459B-8388-A96B919C1FCB}">
      <dgm:prSet/>
      <dgm:spPr/>
      <dgm:t>
        <a:bodyPr/>
        <a:lstStyle/>
        <a:p>
          <a:endParaRPr lang="ru-RU"/>
        </a:p>
      </dgm:t>
    </dgm:pt>
    <dgm:pt modelId="{B7F0DF80-AD66-4A71-A763-0F0B84AB7FC6}" type="sibTrans" cxnId="{1CE5C173-124A-459B-8388-A96B919C1FCB}">
      <dgm:prSet/>
      <dgm:spPr/>
      <dgm:t>
        <a:bodyPr/>
        <a:lstStyle/>
        <a:p>
          <a:endParaRPr lang="ru-RU"/>
        </a:p>
      </dgm:t>
    </dgm:pt>
    <dgm:pt modelId="{5A53CBCA-9F1B-4A83-B9FF-AF9F848F83C8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>
              <a:solidFill>
                <a:srgbClr val="FFFF00"/>
              </a:solidFill>
            </a:rPr>
            <a:t>Методический совет</a:t>
          </a:r>
        </a:p>
      </dgm:t>
    </dgm:pt>
    <dgm:pt modelId="{3759BA5E-7463-4D3C-A7F3-D213D742D8E9}" type="parTrans" cxnId="{30754C89-8CD9-49B5-8856-2F74BE830F5A}">
      <dgm:prSet/>
      <dgm:spPr/>
      <dgm:t>
        <a:bodyPr/>
        <a:lstStyle/>
        <a:p>
          <a:endParaRPr lang="ru-RU"/>
        </a:p>
      </dgm:t>
    </dgm:pt>
    <dgm:pt modelId="{006D4E6C-80AD-453B-B264-A967A150C26B}" type="sibTrans" cxnId="{30754C89-8CD9-49B5-8856-2F74BE830F5A}">
      <dgm:prSet/>
      <dgm:spPr/>
      <dgm:t>
        <a:bodyPr/>
        <a:lstStyle/>
        <a:p>
          <a:endParaRPr lang="ru-RU"/>
        </a:p>
      </dgm:t>
    </dgm:pt>
    <dgm:pt modelId="{DC30789C-F912-4AF8-B95D-A068BF70014E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>
              <a:solidFill>
                <a:srgbClr val="0070C0"/>
              </a:solidFill>
            </a:rPr>
            <a:t>Комитет по региональному развитию</a:t>
          </a:r>
        </a:p>
      </dgm:t>
    </dgm:pt>
    <dgm:pt modelId="{15FFDFFF-8AED-46EE-8123-FA67A3F9B0FF}" type="parTrans" cxnId="{E0E9F808-48B5-409A-A9C8-EA0592B60ADC}">
      <dgm:prSet/>
      <dgm:spPr/>
      <dgm:t>
        <a:bodyPr/>
        <a:lstStyle/>
        <a:p>
          <a:endParaRPr lang="ru-RU"/>
        </a:p>
      </dgm:t>
    </dgm:pt>
    <dgm:pt modelId="{DE51D289-7335-4379-B694-FB245FDADD04}" type="sibTrans" cxnId="{E0E9F808-48B5-409A-A9C8-EA0592B60ADC}">
      <dgm:prSet/>
      <dgm:spPr/>
      <dgm:t>
        <a:bodyPr/>
        <a:lstStyle/>
        <a:p>
          <a:endParaRPr lang="ru-RU"/>
        </a:p>
      </dgm:t>
    </dgm:pt>
    <dgm:pt modelId="{C7200339-FA48-444D-A726-1D93D77F421D}" type="pres">
      <dgm:prSet presAssocID="{EF1B6558-A033-4D24-ABFE-3BBF4EFE39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5F60179-4739-43F8-8ADB-EFE85ACD5BC5}" type="pres">
      <dgm:prSet presAssocID="{B3179B69-53C4-45A4-A950-C6506937AF30}" presName="hierRoot1" presStyleCnt="0">
        <dgm:presLayoutVars>
          <dgm:hierBranch val="init"/>
        </dgm:presLayoutVars>
      </dgm:prSet>
      <dgm:spPr/>
    </dgm:pt>
    <dgm:pt modelId="{5B6A9431-27D5-4514-BCE1-BDD89CBDF9E6}" type="pres">
      <dgm:prSet presAssocID="{B3179B69-53C4-45A4-A950-C6506937AF30}" presName="rootComposite1" presStyleCnt="0"/>
      <dgm:spPr/>
    </dgm:pt>
    <dgm:pt modelId="{C8038AEE-F84E-4C43-A67D-F503581C76F3}" type="pres">
      <dgm:prSet presAssocID="{B3179B69-53C4-45A4-A950-C6506937AF30}" presName="rootText1" presStyleLbl="node0" presStyleIdx="0" presStyleCnt="1">
        <dgm:presLayoutVars>
          <dgm:chPref val="3"/>
        </dgm:presLayoutVars>
      </dgm:prSet>
      <dgm:spPr/>
    </dgm:pt>
    <dgm:pt modelId="{E8751E44-6F2B-4649-BC4C-0977859785B4}" type="pres">
      <dgm:prSet presAssocID="{B3179B69-53C4-45A4-A950-C6506937AF30}" presName="rootConnector1" presStyleLbl="node1" presStyleIdx="0" presStyleCnt="0"/>
      <dgm:spPr/>
    </dgm:pt>
    <dgm:pt modelId="{76A79884-59D1-4660-8A7B-EA0FF62D18F6}" type="pres">
      <dgm:prSet presAssocID="{B3179B69-53C4-45A4-A950-C6506937AF30}" presName="hierChild2" presStyleCnt="0"/>
      <dgm:spPr/>
    </dgm:pt>
    <dgm:pt modelId="{2ED81D8A-343B-4BE4-AB8B-8907E22F309A}" type="pres">
      <dgm:prSet presAssocID="{3759BA5E-7463-4D3C-A7F3-D213D742D8E9}" presName="Name37" presStyleLbl="parChTrans1D2" presStyleIdx="0" presStyleCnt="3"/>
      <dgm:spPr/>
    </dgm:pt>
    <dgm:pt modelId="{7B9B7714-0594-4E56-B390-96B814B1C589}" type="pres">
      <dgm:prSet presAssocID="{5A53CBCA-9F1B-4A83-B9FF-AF9F848F83C8}" presName="hierRoot2" presStyleCnt="0">
        <dgm:presLayoutVars>
          <dgm:hierBranch val="init"/>
        </dgm:presLayoutVars>
      </dgm:prSet>
      <dgm:spPr/>
    </dgm:pt>
    <dgm:pt modelId="{70B1AF40-6F10-45BE-92B5-8A8457346E61}" type="pres">
      <dgm:prSet presAssocID="{5A53CBCA-9F1B-4A83-B9FF-AF9F848F83C8}" presName="rootComposite" presStyleCnt="0"/>
      <dgm:spPr/>
    </dgm:pt>
    <dgm:pt modelId="{FCDFFC3C-0D51-4C61-9359-F3D6A87149C8}" type="pres">
      <dgm:prSet presAssocID="{5A53CBCA-9F1B-4A83-B9FF-AF9F848F83C8}" presName="rootText" presStyleLbl="node2" presStyleIdx="0" presStyleCnt="2" custScaleX="80282" custScaleY="45326">
        <dgm:presLayoutVars>
          <dgm:chPref val="3"/>
        </dgm:presLayoutVars>
      </dgm:prSet>
      <dgm:spPr/>
    </dgm:pt>
    <dgm:pt modelId="{5D5A10E7-BA5C-4982-AC28-29E8849689EC}" type="pres">
      <dgm:prSet presAssocID="{5A53CBCA-9F1B-4A83-B9FF-AF9F848F83C8}" presName="rootConnector" presStyleLbl="node2" presStyleIdx="0" presStyleCnt="2"/>
      <dgm:spPr/>
    </dgm:pt>
    <dgm:pt modelId="{0C0E628A-7704-4A65-A36D-A8081F292EBA}" type="pres">
      <dgm:prSet presAssocID="{5A53CBCA-9F1B-4A83-B9FF-AF9F848F83C8}" presName="hierChild4" presStyleCnt="0"/>
      <dgm:spPr/>
    </dgm:pt>
    <dgm:pt modelId="{C578DC0E-4B44-4C8F-8EEE-A46025317E2E}" type="pres">
      <dgm:prSet presAssocID="{5A53CBCA-9F1B-4A83-B9FF-AF9F848F83C8}" presName="hierChild5" presStyleCnt="0"/>
      <dgm:spPr/>
    </dgm:pt>
    <dgm:pt modelId="{2717B457-8687-4F49-BFB5-CE268B079A21}" type="pres">
      <dgm:prSet presAssocID="{15FFDFFF-8AED-46EE-8123-FA67A3F9B0FF}" presName="Name37" presStyleLbl="parChTrans1D2" presStyleIdx="1" presStyleCnt="3"/>
      <dgm:spPr/>
    </dgm:pt>
    <dgm:pt modelId="{34FFD9EF-806A-484D-9BC4-DBBFB01AD738}" type="pres">
      <dgm:prSet presAssocID="{DC30789C-F912-4AF8-B95D-A068BF70014E}" presName="hierRoot2" presStyleCnt="0">
        <dgm:presLayoutVars>
          <dgm:hierBranch val="init"/>
        </dgm:presLayoutVars>
      </dgm:prSet>
      <dgm:spPr/>
    </dgm:pt>
    <dgm:pt modelId="{8BE7B145-B01D-40B2-8428-71E8DF113734}" type="pres">
      <dgm:prSet presAssocID="{DC30789C-F912-4AF8-B95D-A068BF70014E}" presName="rootComposite" presStyleCnt="0"/>
      <dgm:spPr/>
    </dgm:pt>
    <dgm:pt modelId="{2E8D5BC9-575B-4FF4-AF3F-D71F89F1381A}" type="pres">
      <dgm:prSet presAssocID="{DC30789C-F912-4AF8-B95D-A068BF70014E}" presName="rootText" presStyleLbl="node2" presStyleIdx="1" presStyleCnt="2" custScaleX="78842" custScaleY="53044" custLinFactNeighborX="18407" custLinFactNeighborY="-70986">
        <dgm:presLayoutVars>
          <dgm:chPref val="3"/>
        </dgm:presLayoutVars>
      </dgm:prSet>
      <dgm:spPr/>
    </dgm:pt>
    <dgm:pt modelId="{25D47C7A-2F4D-4BF4-B38A-086653E569FC}" type="pres">
      <dgm:prSet presAssocID="{DC30789C-F912-4AF8-B95D-A068BF70014E}" presName="rootConnector" presStyleLbl="node2" presStyleIdx="1" presStyleCnt="2"/>
      <dgm:spPr/>
    </dgm:pt>
    <dgm:pt modelId="{BE28934D-E931-4FE8-B69F-B6EB3AD5A00F}" type="pres">
      <dgm:prSet presAssocID="{DC30789C-F912-4AF8-B95D-A068BF70014E}" presName="hierChild4" presStyleCnt="0"/>
      <dgm:spPr/>
    </dgm:pt>
    <dgm:pt modelId="{564A326A-036B-4700-B5DE-12BC9BB231DC}" type="pres">
      <dgm:prSet presAssocID="{DC30789C-F912-4AF8-B95D-A068BF70014E}" presName="hierChild5" presStyleCnt="0"/>
      <dgm:spPr/>
    </dgm:pt>
    <dgm:pt modelId="{66A5D1BD-9972-4F12-B060-7422715ABAE1}" type="pres">
      <dgm:prSet presAssocID="{B3179B69-53C4-45A4-A950-C6506937AF30}" presName="hierChild3" presStyleCnt="0"/>
      <dgm:spPr/>
    </dgm:pt>
    <dgm:pt modelId="{8A6F0110-1435-4F5C-845A-5FECD05A16A8}" type="pres">
      <dgm:prSet presAssocID="{093ADE79-3CE3-493E-98E1-BFB4FF258B33}" presName="Name111" presStyleLbl="parChTrans1D2" presStyleIdx="2" presStyleCnt="3"/>
      <dgm:spPr/>
    </dgm:pt>
    <dgm:pt modelId="{3294281B-FAB4-4163-9445-1EAB60DAC698}" type="pres">
      <dgm:prSet presAssocID="{5395EC8F-194E-47BA-BC2E-AB754718A64A}" presName="hierRoot3" presStyleCnt="0">
        <dgm:presLayoutVars>
          <dgm:hierBranch val="init"/>
        </dgm:presLayoutVars>
      </dgm:prSet>
      <dgm:spPr/>
    </dgm:pt>
    <dgm:pt modelId="{330C40C7-A418-440A-A0F3-AEE26650FA17}" type="pres">
      <dgm:prSet presAssocID="{5395EC8F-194E-47BA-BC2E-AB754718A64A}" presName="rootComposite3" presStyleCnt="0"/>
      <dgm:spPr/>
    </dgm:pt>
    <dgm:pt modelId="{821FC9B6-8C4E-4BDE-B76D-87F0B87C3302}" type="pres">
      <dgm:prSet presAssocID="{5395EC8F-194E-47BA-BC2E-AB754718A64A}" presName="rootText3" presStyleLbl="asst1" presStyleIdx="0" presStyleCnt="1" custScaleX="77631" custScaleY="58029">
        <dgm:presLayoutVars>
          <dgm:chPref val="3"/>
        </dgm:presLayoutVars>
      </dgm:prSet>
      <dgm:spPr/>
    </dgm:pt>
    <dgm:pt modelId="{058E6D69-5834-4864-B24F-80CE27126C95}" type="pres">
      <dgm:prSet presAssocID="{5395EC8F-194E-47BA-BC2E-AB754718A64A}" presName="rootConnector3" presStyleLbl="asst1" presStyleIdx="0" presStyleCnt="1"/>
      <dgm:spPr/>
    </dgm:pt>
    <dgm:pt modelId="{C1F60555-8190-4104-83AB-263AE7F381C8}" type="pres">
      <dgm:prSet presAssocID="{5395EC8F-194E-47BA-BC2E-AB754718A64A}" presName="hierChild6" presStyleCnt="0"/>
      <dgm:spPr/>
    </dgm:pt>
    <dgm:pt modelId="{8EBF3B7C-E14F-4731-84CC-66F42407A76E}" type="pres">
      <dgm:prSet presAssocID="{5395EC8F-194E-47BA-BC2E-AB754718A64A}" presName="hierChild7" presStyleCnt="0"/>
      <dgm:spPr/>
    </dgm:pt>
  </dgm:ptLst>
  <dgm:cxnLst>
    <dgm:cxn modelId="{195B4D07-D078-4FFB-B527-D870FD8419B0}" type="presOf" srcId="{3759BA5E-7463-4D3C-A7F3-D213D742D8E9}" destId="{2ED81D8A-343B-4BE4-AB8B-8907E22F309A}" srcOrd="0" destOrd="0" presId="urn:microsoft.com/office/officeart/2005/8/layout/orgChart1"/>
    <dgm:cxn modelId="{E0E9F808-48B5-409A-A9C8-EA0592B60ADC}" srcId="{B3179B69-53C4-45A4-A950-C6506937AF30}" destId="{DC30789C-F912-4AF8-B95D-A068BF70014E}" srcOrd="2" destOrd="0" parTransId="{15FFDFFF-8AED-46EE-8123-FA67A3F9B0FF}" sibTransId="{DE51D289-7335-4379-B694-FB245FDADD04}"/>
    <dgm:cxn modelId="{B14C7A19-7457-4BE8-B23D-ED73292C890D}" type="presOf" srcId="{DC30789C-F912-4AF8-B95D-A068BF70014E}" destId="{25D47C7A-2F4D-4BF4-B38A-086653E569FC}" srcOrd="1" destOrd="0" presId="urn:microsoft.com/office/officeart/2005/8/layout/orgChart1"/>
    <dgm:cxn modelId="{4E8AD360-C11E-4FA8-85D4-7593814E1A8F}" type="presOf" srcId="{EF1B6558-A033-4D24-ABFE-3BBF4EFE3977}" destId="{C7200339-FA48-444D-A726-1D93D77F421D}" srcOrd="0" destOrd="0" presId="urn:microsoft.com/office/officeart/2005/8/layout/orgChart1"/>
    <dgm:cxn modelId="{BB34FE48-380D-4CEC-8780-85CCE4905DD6}" type="presOf" srcId="{5395EC8F-194E-47BA-BC2E-AB754718A64A}" destId="{821FC9B6-8C4E-4BDE-B76D-87F0B87C3302}" srcOrd="0" destOrd="0" presId="urn:microsoft.com/office/officeart/2005/8/layout/orgChart1"/>
    <dgm:cxn modelId="{B237FD4A-EEF4-4A1E-B78D-A904F4619B51}" type="presOf" srcId="{DC30789C-F912-4AF8-B95D-A068BF70014E}" destId="{2E8D5BC9-575B-4FF4-AF3F-D71F89F1381A}" srcOrd="0" destOrd="0" presId="urn:microsoft.com/office/officeart/2005/8/layout/orgChart1"/>
    <dgm:cxn modelId="{1CE5C173-124A-459B-8388-A96B919C1FCB}" srcId="{B3179B69-53C4-45A4-A950-C6506937AF30}" destId="{5395EC8F-194E-47BA-BC2E-AB754718A64A}" srcOrd="0" destOrd="0" parTransId="{093ADE79-3CE3-493E-98E1-BFB4FF258B33}" sibTransId="{B7F0DF80-AD66-4A71-A763-0F0B84AB7FC6}"/>
    <dgm:cxn modelId="{83EF7357-1FF1-4638-8CA6-DADBD0A62E9D}" type="presOf" srcId="{15FFDFFF-8AED-46EE-8123-FA67A3F9B0FF}" destId="{2717B457-8687-4F49-BFB5-CE268B079A21}" srcOrd="0" destOrd="0" presId="urn:microsoft.com/office/officeart/2005/8/layout/orgChart1"/>
    <dgm:cxn modelId="{30754C89-8CD9-49B5-8856-2F74BE830F5A}" srcId="{B3179B69-53C4-45A4-A950-C6506937AF30}" destId="{5A53CBCA-9F1B-4A83-B9FF-AF9F848F83C8}" srcOrd="1" destOrd="0" parTransId="{3759BA5E-7463-4D3C-A7F3-D213D742D8E9}" sibTransId="{006D4E6C-80AD-453B-B264-A967A150C26B}"/>
    <dgm:cxn modelId="{1F7ABDB3-A15E-41F8-AEDF-6793DE7FF40F}" type="presOf" srcId="{B3179B69-53C4-45A4-A950-C6506937AF30}" destId="{C8038AEE-F84E-4C43-A67D-F503581C76F3}" srcOrd="0" destOrd="0" presId="urn:microsoft.com/office/officeart/2005/8/layout/orgChart1"/>
    <dgm:cxn modelId="{69B66FCB-F290-4A80-8471-9DABD5E83C0B}" type="presOf" srcId="{5A53CBCA-9F1B-4A83-B9FF-AF9F848F83C8}" destId="{FCDFFC3C-0D51-4C61-9359-F3D6A87149C8}" srcOrd="0" destOrd="0" presId="urn:microsoft.com/office/officeart/2005/8/layout/orgChart1"/>
    <dgm:cxn modelId="{CDEED3D5-EB82-475F-94B3-FEA30B4D0D73}" type="presOf" srcId="{093ADE79-3CE3-493E-98E1-BFB4FF258B33}" destId="{8A6F0110-1435-4F5C-845A-5FECD05A16A8}" srcOrd="0" destOrd="0" presId="urn:microsoft.com/office/officeart/2005/8/layout/orgChart1"/>
    <dgm:cxn modelId="{FC0089DA-424F-4E13-BCCC-AADDA32345ED}" type="presOf" srcId="{B3179B69-53C4-45A4-A950-C6506937AF30}" destId="{E8751E44-6F2B-4649-BC4C-0977859785B4}" srcOrd="1" destOrd="0" presId="urn:microsoft.com/office/officeart/2005/8/layout/orgChart1"/>
    <dgm:cxn modelId="{8487D5DC-B7C5-4F2F-BD17-DEC1B76B5C6B}" type="presOf" srcId="{5395EC8F-194E-47BA-BC2E-AB754718A64A}" destId="{058E6D69-5834-4864-B24F-80CE27126C95}" srcOrd="1" destOrd="0" presId="urn:microsoft.com/office/officeart/2005/8/layout/orgChart1"/>
    <dgm:cxn modelId="{06334EF0-4155-4D35-A0A7-85B7AB0C6A6B}" type="presOf" srcId="{5A53CBCA-9F1B-4A83-B9FF-AF9F848F83C8}" destId="{5D5A10E7-BA5C-4982-AC28-29E8849689EC}" srcOrd="1" destOrd="0" presId="urn:microsoft.com/office/officeart/2005/8/layout/orgChart1"/>
    <dgm:cxn modelId="{B85AA1F8-0F2C-4AF7-9C9E-D5D12E0C5602}" srcId="{EF1B6558-A033-4D24-ABFE-3BBF4EFE3977}" destId="{B3179B69-53C4-45A4-A950-C6506937AF30}" srcOrd="0" destOrd="0" parTransId="{1C13F791-3B32-41AD-A5B0-AD4943EB53E3}" sibTransId="{F3BBDC42-334C-4BCB-951B-00054E6667C1}"/>
    <dgm:cxn modelId="{46B8160E-9F47-43A5-92CB-387F3D3A8C46}" type="presParOf" srcId="{C7200339-FA48-444D-A726-1D93D77F421D}" destId="{B5F60179-4739-43F8-8ADB-EFE85ACD5BC5}" srcOrd="0" destOrd="0" presId="urn:microsoft.com/office/officeart/2005/8/layout/orgChart1"/>
    <dgm:cxn modelId="{C060CF10-216E-4971-95FA-BAC97D55ED88}" type="presParOf" srcId="{B5F60179-4739-43F8-8ADB-EFE85ACD5BC5}" destId="{5B6A9431-27D5-4514-BCE1-BDD89CBDF9E6}" srcOrd="0" destOrd="0" presId="urn:microsoft.com/office/officeart/2005/8/layout/orgChart1"/>
    <dgm:cxn modelId="{63F1243B-B9EF-48E7-A6F1-8D8795B2CE30}" type="presParOf" srcId="{5B6A9431-27D5-4514-BCE1-BDD89CBDF9E6}" destId="{C8038AEE-F84E-4C43-A67D-F503581C76F3}" srcOrd="0" destOrd="0" presId="urn:microsoft.com/office/officeart/2005/8/layout/orgChart1"/>
    <dgm:cxn modelId="{5EE06AE9-3B94-4587-ACF2-27609040BBA5}" type="presParOf" srcId="{5B6A9431-27D5-4514-BCE1-BDD89CBDF9E6}" destId="{E8751E44-6F2B-4649-BC4C-0977859785B4}" srcOrd="1" destOrd="0" presId="urn:microsoft.com/office/officeart/2005/8/layout/orgChart1"/>
    <dgm:cxn modelId="{C39332CA-CE04-4157-80BC-C2F0EEE28D4F}" type="presParOf" srcId="{B5F60179-4739-43F8-8ADB-EFE85ACD5BC5}" destId="{76A79884-59D1-4660-8A7B-EA0FF62D18F6}" srcOrd="1" destOrd="0" presId="urn:microsoft.com/office/officeart/2005/8/layout/orgChart1"/>
    <dgm:cxn modelId="{4FC61792-B109-4016-AEC1-3BE10CDDBCA5}" type="presParOf" srcId="{76A79884-59D1-4660-8A7B-EA0FF62D18F6}" destId="{2ED81D8A-343B-4BE4-AB8B-8907E22F309A}" srcOrd="0" destOrd="0" presId="urn:microsoft.com/office/officeart/2005/8/layout/orgChart1"/>
    <dgm:cxn modelId="{7C196BDE-E476-496A-BE41-625F6A77F854}" type="presParOf" srcId="{76A79884-59D1-4660-8A7B-EA0FF62D18F6}" destId="{7B9B7714-0594-4E56-B390-96B814B1C589}" srcOrd="1" destOrd="0" presId="urn:microsoft.com/office/officeart/2005/8/layout/orgChart1"/>
    <dgm:cxn modelId="{FBA0813A-AA05-43E4-89DA-59AB995E549E}" type="presParOf" srcId="{7B9B7714-0594-4E56-B390-96B814B1C589}" destId="{70B1AF40-6F10-45BE-92B5-8A8457346E61}" srcOrd="0" destOrd="0" presId="urn:microsoft.com/office/officeart/2005/8/layout/orgChart1"/>
    <dgm:cxn modelId="{E604C685-595F-4F0B-AB3D-C858F14A2322}" type="presParOf" srcId="{70B1AF40-6F10-45BE-92B5-8A8457346E61}" destId="{FCDFFC3C-0D51-4C61-9359-F3D6A87149C8}" srcOrd="0" destOrd="0" presId="urn:microsoft.com/office/officeart/2005/8/layout/orgChart1"/>
    <dgm:cxn modelId="{3561853A-5C10-4D18-A416-C7187F576648}" type="presParOf" srcId="{70B1AF40-6F10-45BE-92B5-8A8457346E61}" destId="{5D5A10E7-BA5C-4982-AC28-29E8849689EC}" srcOrd="1" destOrd="0" presId="urn:microsoft.com/office/officeart/2005/8/layout/orgChart1"/>
    <dgm:cxn modelId="{520DD20D-5B34-4057-9243-51E8F4D68DBB}" type="presParOf" srcId="{7B9B7714-0594-4E56-B390-96B814B1C589}" destId="{0C0E628A-7704-4A65-A36D-A8081F292EBA}" srcOrd="1" destOrd="0" presId="urn:microsoft.com/office/officeart/2005/8/layout/orgChart1"/>
    <dgm:cxn modelId="{3215CCA5-8639-479D-B9CC-035A899A39C6}" type="presParOf" srcId="{7B9B7714-0594-4E56-B390-96B814B1C589}" destId="{C578DC0E-4B44-4C8F-8EEE-A46025317E2E}" srcOrd="2" destOrd="0" presId="urn:microsoft.com/office/officeart/2005/8/layout/orgChart1"/>
    <dgm:cxn modelId="{91279D69-7E9B-4168-B780-B8D7E9AAA9FD}" type="presParOf" srcId="{76A79884-59D1-4660-8A7B-EA0FF62D18F6}" destId="{2717B457-8687-4F49-BFB5-CE268B079A21}" srcOrd="2" destOrd="0" presId="urn:microsoft.com/office/officeart/2005/8/layout/orgChart1"/>
    <dgm:cxn modelId="{F51A341C-A031-4B61-B2AC-1CEFD296E24A}" type="presParOf" srcId="{76A79884-59D1-4660-8A7B-EA0FF62D18F6}" destId="{34FFD9EF-806A-484D-9BC4-DBBFB01AD738}" srcOrd="3" destOrd="0" presId="urn:microsoft.com/office/officeart/2005/8/layout/orgChart1"/>
    <dgm:cxn modelId="{E585EF3A-CFBB-4FEF-B159-E3000F9CD879}" type="presParOf" srcId="{34FFD9EF-806A-484D-9BC4-DBBFB01AD738}" destId="{8BE7B145-B01D-40B2-8428-71E8DF113734}" srcOrd="0" destOrd="0" presId="urn:microsoft.com/office/officeart/2005/8/layout/orgChart1"/>
    <dgm:cxn modelId="{9CE31F66-39AE-45AA-990B-B3FE68E51B87}" type="presParOf" srcId="{8BE7B145-B01D-40B2-8428-71E8DF113734}" destId="{2E8D5BC9-575B-4FF4-AF3F-D71F89F1381A}" srcOrd="0" destOrd="0" presId="urn:microsoft.com/office/officeart/2005/8/layout/orgChart1"/>
    <dgm:cxn modelId="{DDECA7E3-E2E8-4B67-9420-222514337E7E}" type="presParOf" srcId="{8BE7B145-B01D-40B2-8428-71E8DF113734}" destId="{25D47C7A-2F4D-4BF4-B38A-086653E569FC}" srcOrd="1" destOrd="0" presId="urn:microsoft.com/office/officeart/2005/8/layout/orgChart1"/>
    <dgm:cxn modelId="{AFD3F540-AA28-444C-A1C4-61D84FF1FFF2}" type="presParOf" srcId="{34FFD9EF-806A-484D-9BC4-DBBFB01AD738}" destId="{BE28934D-E931-4FE8-B69F-B6EB3AD5A00F}" srcOrd="1" destOrd="0" presId="urn:microsoft.com/office/officeart/2005/8/layout/orgChart1"/>
    <dgm:cxn modelId="{4068528E-CA50-41EE-B245-E4B4078ED1E7}" type="presParOf" srcId="{34FFD9EF-806A-484D-9BC4-DBBFB01AD738}" destId="{564A326A-036B-4700-B5DE-12BC9BB231DC}" srcOrd="2" destOrd="0" presId="urn:microsoft.com/office/officeart/2005/8/layout/orgChart1"/>
    <dgm:cxn modelId="{C5002B5A-A1EC-4FC0-B907-76CF7FF14824}" type="presParOf" srcId="{B5F60179-4739-43F8-8ADB-EFE85ACD5BC5}" destId="{66A5D1BD-9972-4F12-B060-7422715ABAE1}" srcOrd="2" destOrd="0" presId="urn:microsoft.com/office/officeart/2005/8/layout/orgChart1"/>
    <dgm:cxn modelId="{FB1011C0-7176-4E40-BD2A-A8EC9F5DA361}" type="presParOf" srcId="{66A5D1BD-9972-4F12-B060-7422715ABAE1}" destId="{8A6F0110-1435-4F5C-845A-5FECD05A16A8}" srcOrd="0" destOrd="0" presId="urn:microsoft.com/office/officeart/2005/8/layout/orgChart1"/>
    <dgm:cxn modelId="{68C0ADB6-A181-4A85-9E32-8113B669845D}" type="presParOf" srcId="{66A5D1BD-9972-4F12-B060-7422715ABAE1}" destId="{3294281B-FAB4-4163-9445-1EAB60DAC698}" srcOrd="1" destOrd="0" presId="urn:microsoft.com/office/officeart/2005/8/layout/orgChart1"/>
    <dgm:cxn modelId="{AC70B6B7-4AA1-45D5-A135-F8D4FF644975}" type="presParOf" srcId="{3294281B-FAB4-4163-9445-1EAB60DAC698}" destId="{330C40C7-A418-440A-A0F3-AEE26650FA17}" srcOrd="0" destOrd="0" presId="urn:microsoft.com/office/officeart/2005/8/layout/orgChart1"/>
    <dgm:cxn modelId="{A9CA2606-3C1F-498F-8FC9-9D8FE669A649}" type="presParOf" srcId="{330C40C7-A418-440A-A0F3-AEE26650FA17}" destId="{821FC9B6-8C4E-4BDE-B76D-87F0B87C3302}" srcOrd="0" destOrd="0" presId="urn:microsoft.com/office/officeart/2005/8/layout/orgChart1"/>
    <dgm:cxn modelId="{7C8F65AA-C4BE-436B-B0E8-82C53C759AA8}" type="presParOf" srcId="{330C40C7-A418-440A-A0F3-AEE26650FA17}" destId="{058E6D69-5834-4864-B24F-80CE27126C95}" srcOrd="1" destOrd="0" presId="urn:microsoft.com/office/officeart/2005/8/layout/orgChart1"/>
    <dgm:cxn modelId="{1B3EEC62-5F0F-4599-B917-308B1C09CF62}" type="presParOf" srcId="{3294281B-FAB4-4163-9445-1EAB60DAC698}" destId="{C1F60555-8190-4104-83AB-263AE7F381C8}" srcOrd="1" destOrd="0" presId="urn:microsoft.com/office/officeart/2005/8/layout/orgChart1"/>
    <dgm:cxn modelId="{B8E4F401-8CE1-4971-BFD9-C1B3DA5BA350}" type="presParOf" srcId="{3294281B-FAB4-4163-9445-1EAB60DAC698}" destId="{8EBF3B7C-E14F-4731-84CC-66F42407A76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1B6558-A033-4D24-ABFE-3BBF4EFE3977}" type="doc">
      <dgm:prSet loTypeId="urn:microsoft.com/office/officeart/2005/8/layout/cycle6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179B69-53C4-45A4-A950-C6506937AF30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b="1" dirty="0">
              <a:solidFill>
                <a:srgbClr val="FFFF00"/>
              </a:solidFill>
            </a:rPr>
            <a:t>Повышение качества отчетов</a:t>
          </a:r>
        </a:p>
      </dgm:t>
    </dgm:pt>
    <dgm:pt modelId="{F3BBDC42-334C-4BCB-951B-00054E6667C1}" type="sibTrans" cxnId="{B85AA1F8-0F2C-4AF7-9C9E-D5D12E0C5602}">
      <dgm:prSet/>
      <dgm:spPr/>
      <dgm:t>
        <a:bodyPr/>
        <a:lstStyle/>
        <a:p>
          <a:endParaRPr lang="ru-RU"/>
        </a:p>
      </dgm:t>
    </dgm:pt>
    <dgm:pt modelId="{1C13F791-3B32-41AD-A5B0-AD4943EB53E3}" type="parTrans" cxnId="{B85AA1F8-0F2C-4AF7-9C9E-D5D12E0C5602}">
      <dgm:prSet/>
      <dgm:spPr/>
      <dgm:t>
        <a:bodyPr/>
        <a:lstStyle/>
        <a:p>
          <a:endParaRPr lang="ru-RU"/>
        </a:p>
      </dgm:t>
    </dgm:pt>
    <dgm:pt modelId="{E5D2BDC5-731D-42CF-AC97-E2221588F2B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b="1" dirty="0">
              <a:solidFill>
                <a:srgbClr val="FFFF00"/>
              </a:solidFill>
            </a:rPr>
            <a:t>Методическая поддержка</a:t>
          </a:r>
        </a:p>
      </dgm:t>
    </dgm:pt>
    <dgm:pt modelId="{73303BF7-54C1-4F4B-8A07-DE1F7B75FF51}" type="sibTrans" cxnId="{CAE7C378-8C90-473A-B6ED-9C2E87B8156C}">
      <dgm:prSet/>
      <dgm:spPr/>
      <dgm:t>
        <a:bodyPr/>
        <a:lstStyle/>
        <a:p>
          <a:endParaRPr lang="ru-RU"/>
        </a:p>
      </dgm:t>
    </dgm:pt>
    <dgm:pt modelId="{AAF32FFD-84E0-4B32-AD86-2FD723237AD2}" type="parTrans" cxnId="{CAE7C378-8C90-473A-B6ED-9C2E87B8156C}">
      <dgm:prSet/>
      <dgm:spPr/>
      <dgm:t>
        <a:bodyPr/>
        <a:lstStyle/>
        <a:p>
          <a:endParaRPr lang="ru-RU"/>
        </a:p>
      </dgm:t>
    </dgm:pt>
    <dgm:pt modelId="{D5734434-70C7-4C80-96EB-AD5922E4E1F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b="1" dirty="0">
              <a:solidFill>
                <a:srgbClr val="FFFF00"/>
              </a:solidFill>
            </a:rPr>
            <a:t>Общественная деятельность</a:t>
          </a:r>
        </a:p>
      </dgm:t>
    </dgm:pt>
    <dgm:pt modelId="{93505240-1169-4664-98E8-AC4B347CE042}" type="sibTrans" cxnId="{3D83D7FE-6531-46DE-B878-D0D1F7F34584}">
      <dgm:prSet/>
      <dgm:spPr/>
      <dgm:t>
        <a:bodyPr/>
        <a:lstStyle/>
        <a:p>
          <a:endParaRPr lang="ru-RU"/>
        </a:p>
      </dgm:t>
    </dgm:pt>
    <dgm:pt modelId="{6D12AE76-430B-4E1F-805D-4C66E8E178F9}" type="parTrans" cxnId="{3D83D7FE-6531-46DE-B878-D0D1F7F34584}">
      <dgm:prSet/>
      <dgm:spPr/>
      <dgm:t>
        <a:bodyPr/>
        <a:lstStyle/>
        <a:p>
          <a:endParaRPr lang="ru-RU"/>
        </a:p>
      </dgm:t>
    </dgm:pt>
    <dgm:pt modelId="{9B576D0D-E2F3-4D3A-A5C1-66FEB8EE4CCC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400" b="1" dirty="0">
              <a:solidFill>
                <a:srgbClr val="FFFF00"/>
              </a:solidFill>
            </a:rPr>
            <a:t>Квалификационный экзамен</a:t>
          </a:r>
        </a:p>
        <a:p>
          <a:r>
            <a:rPr lang="ru-RU" sz="2400" b="1" dirty="0">
              <a:solidFill>
                <a:srgbClr val="00B050"/>
              </a:solidFill>
            </a:rPr>
            <a:t>2023/2024</a:t>
          </a:r>
        </a:p>
      </dgm:t>
    </dgm:pt>
    <dgm:pt modelId="{7796F55A-2BE2-43F5-A326-68E0BB24FE3B}" type="sibTrans" cxnId="{543E8296-BB40-47A1-B763-47E1D8857A48}">
      <dgm:prSet/>
      <dgm:spPr/>
      <dgm:t>
        <a:bodyPr/>
        <a:lstStyle/>
        <a:p>
          <a:endParaRPr lang="ru-RU"/>
        </a:p>
      </dgm:t>
    </dgm:pt>
    <dgm:pt modelId="{D084988B-AF77-4646-9A0A-CF6091018513}" type="parTrans" cxnId="{543E8296-BB40-47A1-B763-47E1D8857A48}">
      <dgm:prSet/>
      <dgm:spPr/>
      <dgm:t>
        <a:bodyPr/>
        <a:lstStyle/>
        <a:p>
          <a:endParaRPr lang="ru-RU"/>
        </a:p>
      </dgm:t>
    </dgm:pt>
    <dgm:pt modelId="{BD201CAE-0463-4C17-A535-DEC1371E80E2}" type="pres">
      <dgm:prSet presAssocID="{EF1B6558-A033-4D24-ABFE-3BBF4EFE3977}" presName="cycle" presStyleCnt="0">
        <dgm:presLayoutVars>
          <dgm:dir/>
          <dgm:resizeHandles val="exact"/>
        </dgm:presLayoutVars>
      </dgm:prSet>
      <dgm:spPr/>
    </dgm:pt>
    <dgm:pt modelId="{B9C0A0C3-927E-487B-923B-063FC0E773D0}" type="pres">
      <dgm:prSet presAssocID="{B3179B69-53C4-45A4-A950-C6506937AF30}" presName="node" presStyleLbl="node1" presStyleIdx="0" presStyleCnt="4" custScaleX="119629" custScaleY="110427" custRadScaleRad="113040" custRadScaleInc="18144">
        <dgm:presLayoutVars>
          <dgm:bulletEnabled val="1"/>
        </dgm:presLayoutVars>
      </dgm:prSet>
      <dgm:spPr/>
    </dgm:pt>
    <dgm:pt modelId="{6AB05EF8-D316-4791-AE98-4F224DC948A5}" type="pres">
      <dgm:prSet presAssocID="{B3179B69-53C4-45A4-A950-C6506937AF30}" presName="spNode" presStyleCnt="0"/>
      <dgm:spPr/>
    </dgm:pt>
    <dgm:pt modelId="{647EE2AE-09AE-4F56-9DF3-760CD1A1E68F}" type="pres">
      <dgm:prSet presAssocID="{F3BBDC42-334C-4BCB-951B-00054E6667C1}" presName="sibTrans" presStyleLbl="sibTrans1D1" presStyleIdx="0" presStyleCnt="4"/>
      <dgm:spPr/>
    </dgm:pt>
    <dgm:pt modelId="{BB284692-75E8-4FF0-BE97-09AE4AC151E3}" type="pres">
      <dgm:prSet presAssocID="{E5D2BDC5-731D-42CF-AC97-E2221588F2BB}" presName="node" presStyleLbl="node1" presStyleIdx="1" presStyleCnt="4" custScaleX="119629" custScaleY="110427" custRadScaleRad="139852" custRadScaleInc="-4088">
        <dgm:presLayoutVars>
          <dgm:bulletEnabled val="1"/>
        </dgm:presLayoutVars>
      </dgm:prSet>
      <dgm:spPr/>
    </dgm:pt>
    <dgm:pt modelId="{8BE1D6F1-8361-4E6B-8F99-F234CB8CD67E}" type="pres">
      <dgm:prSet presAssocID="{E5D2BDC5-731D-42CF-AC97-E2221588F2BB}" presName="spNode" presStyleCnt="0"/>
      <dgm:spPr/>
    </dgm:pt>
    <dgm:pt modelId="{6C6559C2-908B-4113-AB0D-7FF28A359084}" type="pres">
      <dgm:prSet presAssocID="{73303BF7-54C1-4F4B-8A07-DE1F7B75FF51}" presName="sibTrans" presStyleLbl="sibTrans1D1" presStyleIdx="1" presStyleCnt="4"/>
      <dgm:spPr/>
    </dgm:pt>
    <dgm:pt modelId="{856D155E-5E98-4E5D-9538-7E4EB5A7761A}" type="pres">
      <dgm:prSet presAssocID="{D5734434-70C7-4C80-96EB-AD5922E4E1FB}" presName="node" presStyleLbl="node1" presStyleIdx="2" presStyleCnt="4" custScaleX="119629" custScaleY="110427" custRadScaleRad="115075" custRadScaleInc="21203">
        <dgm:presLayoutVars>
          <dgm:bulletEnabled val="1"/>
        </dgm:presLayoutVars>
      </dgm:prSet>
      <dgm:spPr/>
    </dgm:pt>
    <dgm:pt modelId="{37E320E4-09ED-44B9-92FC-246A991FD003}" type="pres">
      <dgm:prSet presAssocID="{D5734434-70C7-4C80-96EB-AD5922E4E1FB}" presName="spNode" presStyleCnt="0"/>
      <dgm:spPr/>
    </dgm:pt>
    <dgm:pt modelId="{8EEDECC7-1114-4F98-B149-A0A25F94EAF1}" type="pres">
      <dgm:prSet presAssocID="{93505240-1169-4664-98E8-AC4B347CE042}" presName="sibTrans" presStyleLbl="sibTrans1D1" presStyleIdx="2" presStyleCnt="4"/>
      <dgm:spPr/>
    </dgm:pt>
    <dgm:pt modelId="{F74AD862-3BEF-4914-866F-44A2F7005870}" type="pres">
      <dgm:prSet presAssocID="{9B576D0D-E2F3-4D3A-A5C1-66FEB8EE4CCC}" presName="node" presStyleLbl="node1" presStyleIdx="3" presStyleCnt="4" custScaleX="119629" custScaleY="110427" custRadScaleRad="153962" custRadScaleInc="13430">
        <dgm:presLayoutVars>
          <dgm:bulletEnabled val="1"/>
        </dgm:presLayoutVars>
      </dgm:prSet>
      <dgm:spPr/>
    </dgm:pt>
    <dgm:pt modelId="{6E553E10-79CE-450E-8512-824D80561C64}" type="pres">
      <dgm:prSet presAssocID="{9B576D0D-E2F3-4D3A-A5C1-66FEB8EE4CCC}" presName="spNode" presStyleCnt="0"/>
      <dgm:spPr/>
    </dgm:pt>
    <dgm:pt modelId="{F1708479-AB18-4DAB-94E8-2FEC54ACF695}" type="pres">
      <dgm:prSet presAssocID="{7796F55A-2BE2-43F5-A326-68E0BB24FE3B}" presName="sibTrans" presStyleLbl="sibTrans1D1" presStyleIdx="3" presStyleCnt="4"/>
      <dgm:spPr/>
    </dgm:pt>
  </dgm:ptLst>
  <dgm:cxnLst>
    <dgm:cxn modelId="{E51A862E-CBBA-42F5-8354-D9DFAD416130}" type="presOf" srcId="{93505240-1169-4664-98E8-AC4B347CE042}" destId="{8EEDECC7-1114-4F98-B149-A0A25F94EAF1}" srcOrd="0" destOrd="0" presId="urn:microsoft.com/office/officeart/2005/8/layout/cycle6"/>
    <dgm:cxn modelId="{A195E75C-6D71-4A4F-86B9-CCF8014A6EDD}" type="presOf" srcId="{EF1B6558-A033-4D24-ABFE-3BBF4EFE3977}" destId="{BD201CAE-0463-4C17-A535-DEC1371E80E2}" srcOrd="0" destOrd="0" presId="urn:microsoft.com/office/officeart/2005/8/layout/cycle6"/>
    <dgm:cxn modelId="{FEAD8A4B-CBCC-477F-A799-E681F39ECB31}" type="presOf" srcId="{F3BBDC42-334C-4BCB-951B-00054E6667C1}" destId="{647EE2AE-09AE-4F56-9DF3-760CD1A1E68F}" srcOrd="0" destOrd="0" presId="urn:microsoft.com/office/officeart/2005/8/layout/cycle6"/>
    <dgm:cxn modelId="{C4B79C75-BCB4-49E0-8DAE-1C9A1A489F38}" type="presOf" srcId="{9B576D0D-E2F3-4D3A-A5C1-66FEB8EE4CCC}" destId="{F74AD862-3BEF-4914-866F-44A2F7005870}" srcOrd="0" destOrd="0" presId="urn:microsoft.com/office/officeart/2005/8/layout/cycle6"/>
    <dgm:cxn modelId="{CAE7C378-8C90-473A-B6ED-9C2E87B8156C}" srcId="{EF1B6558-A033-4D24-ABFE-3BBF4EFE3977}" destId="{E5D2BDC5-731D-42CF-AC97-E2221588F2BB}" srcOrd="1" destOrd="0" parTransId="{AAF32FFD-84E0-4B32-AD86-2FD723237AD2}" sibTransId="{73303BF7-54C1-4F4B-8A07-DE1F7B75FF51}"/>
    <dgm:cxn modelId="{C423F386-C537-44EA-A90D-0EB0F64F4F42}" type="presOf" srcId="{D5734434-70C7-4C80-96EB-AD5922E4E1FB}" destId="{856D155E-5E98-4E5D-9538-7E4EB5A7761A}" srcOrd="0" destOrd="0" presId="urn:microsoft.com/office/officeart/2005/8/layout/cycle6"/>
    <dgm:cxn modelId="{543E8296-BB40-47A1-B763-47E1D8857A48}" srcId="{EF1B6558-A033-4D24-ABFE-3BBF4EFE3977}" destId="{9B576D0D-E2F3-4D3A-A5C1-66FEB8EE4CCC}" srcOrd="3" destOrd="0" parTransId="{D084988B-AF77-4646-9A0A-CF6091018513}" sibTransId="{7796F55A-2BE2-43F5-A326-68E0BB24FE3B}"/>
    <dgm:cxn modelId="{4642BCA2-25D7-43A9-92D4-0640679A767D}" type="presOf" srcId="{E5D2BDC5-731D-42CF-AC97-E2221588F2BB}" destId="{BB284692-75E8-4FF0-BE97-09AE4AC151E3}" srcOrd="0" destOrd="0" presId="urn:microsoft.com/office/officeart/2005/8/layout/cycle6"/>
    <dgm:cxn modelId="{810A30B7-EDBC-4083-BB1F-87657514899E}" type="presOf" srcId="{73303BF7-54C1-4F4B-8A07-DE1F7B75FF51}" destId="{6C6559C2-908B-4113-AB0D-7FF28A359084}" srcOrd="0" destOrd="0" presId="urn:microsoft.com/office/officeart/2005/8/layout/cycle6"/>
    <dgm:cxn modelId="{12F4D7C9-D94B-4859-8B65-9E9D28C5856C}" type="presOf" srcId="{B3179B69-53C4-45A4-A950-C6506937AF30}" destId="{B9C0A0C3-927E-487B-923B-063FC0E773D0}" srcOrd="0" destOrd="0" presId="urn:microsoft.com/office/officeart/2005/8/layout/cycle6"/>
    <dgm:cxn modelId="{AB18F9D1-1EB5-42D5-BC40-C70F347B6469}" type="presOf" srcId="{7796F55A-2BE2-43F5-A326-68E0BB24FE3B}" destId="{F1708479-AB18-4DAB-94E8-2FEC54ACF695}" srcOrd="0" destOrd="0" presId="urn:microsoft.com/office/officeart/2005/8/layout/cycle6"/>
    <dgm:cxn modelId="{B85AA1F8-0F2C-4AF7-9C9E-D5D12E0C5602}" srcId="{EF1B6558-A033-4D24-ABFE-3BBF4EFE3977}" destId="{B3179B69-53C4-45A4-A950-C6506937AF30}" srcOrd="0" destOrd="0" parTransId="{1C13F791-3B32-41AD-A5B0-AD4943EB53E3}" sibTransId="{F3BBDC42-334C-4BCB-951B-00054E6667C1}"/>
    <dgm:cxn modelId="{3D83D7FE-6531-46DE-B878-D0D1F7F34584}" srcId="{EF1B6558-A033-4D24-ABFE-3BBF4EFE3977}" destId="{D5734434-70C7-4C80-96EB-AD5922E4E1FB}" srcOrd="2" destOrd="0" parTransId="{6D12AE76-430B-4E1F-805D-4C66E8E178F9}" sibTransId="{93505240-1169-4664-98E8-AC4B347CE042}"/>
    <dgm:cxn modelId="{1BE94A64-60B5-47C0-85E6-82650ABB48EF}" type="presParOf" srcId="{BD201CAE-0463-4C17-A535-DEC1371E80E2}" destId="{B9C0A0C3-927E-487B-923B-063FC0E773D0}" srcOrd="0" destOrd="0" presId="urn:microsoft.com/office/officeart/2005/8/layout/cycle6"/>
    <dgm:cxn modelId="{26A0D1E1-47C0-49D6-BD72-D532B0C81991}" type="presParOf" srcId="{BD201CAE-0463-4C17-A535-DEC1371E80E2}" destId="{6AB05EF8-D316-4791-AE98-4F224DC948A5}" srcOrd="1" destOrd="0" presId="urn:microsoft.com/office/officeart/2005/8/layout/cycle6"/>
    <dgm:cxn modelId="{5613A23A-1D61-4B9A-A34A-68FF29F87C81}" type="presParOf" srcId="{BD201CAE-0463-4C17-A535-DEC1371E80E2}" destId="{647EE2AE-09AE-4F56-9DF3-760CD1A1E68F}" srcOrd="2" destOrd="0" presId="urn:microsoft.com/office/officeart/2005/8/layout/cycle6"/>
    <dgm:cxn modelId="{230CED52-681B-40E4-8896-2857E1FED034}" type="presParOf" srcId="{BD201CAE-0463-4C17-A535-DEC1371E80E2}" destId="{BB284692-75E8-4FF0-BE97-09AE4AC151E3}" srcOrd="3" destOrd="0" presId="urn:microsoft.com/office/officeart/2005/8/layout/cycle6"/>
    <dgm:cxn modelId="{0C4494B1-D31B-499C-802A-E94C97F42614}" type="presParOf" srcId="{BD201CAE-0463-4C17-A535-DEC1371E80E2}" destId="{8BE1D6F1-8361-4E6B-8F99-F234CB8CD67E}" srcOrd="4" destOrd="0" presId="urn:microsoft.com/office/officeart/2005/8/layout/cycle6"/>
    <dgm:cxn modelId="{44D39F8C-474C-4A5E-8535-DB6A36DBE627}" type="presParOf" srcId="{BD201CAE-0463-4C17-A535-DEC1371E80E2}" destId="{6C6559C2-908B-4113-AB0D-7FF28A359084}" srcOrd="5" destOrd="0" presId="urn:microsoft.com/office/officeart/2005/8/layout/cycle6"/>
    <dgm:cxn modelId="{A315AEA3-B5E1-4073-8457-86E6E897E25B}" type="presParOf" srcId="{BD201CAE-0463-4C17-A535-DEC1371E80E2}" destId="{856D155E-5E98-4E5D-9538-7E4EB5A7761A}" srcOrd="6" destOrd="0" presId="urn:microsoft.com/office/officeart/2005/8/layout/cycle6"/>
    <dgm:cxn modelId="{FA0C32C4-DC7C-4010-8D5E-795FE2214A7D}" type="presParOf" srcId="{BD201CAE-0463-4C17-A535-DEC1371E80E2}" destId="{37E320E4-09ED-44B9-92FC-246A991FD003}" srcOrd="7" destOrd="0" presId="urn:microsoft.com/office/officeart/2005/8/layout/cycle6"/>
    <dgm:cxn modelId="{2BB514E4-935B-4806-8E66-4E0B2E9BFAE5}" type="presParOf" srcId="{BD201CAE-0463-4C17-A535-DEC1371E80E2}" destId="{8EEDECC7-1114-4F98-B149-A0A25F94EAF1}" srcOrd="8" destOrd="0" presId="urn:microsoft.com/office/officeart/2005/8/layout/cycle6"/>
    <dgm:cxn modelId="{BB75B199-83EE-4EE7-9583-9509587B6D5F}" type="presParOf" srcId="{BD201CAE-0463-4C17-A535-DEC1371E80E2}" destId="{F74AD862-3BEF-4914-866F-44A2F7005870}" srcOrd="9" destOrd="0" presId="urn:microsoft.com/office/officeart/2005/8/layout/cycle6"/>
    <dgm:cxn modelId="{9CB59610-3515-4994-B9CE-31C3D95793B8}" type="presParOf" srcId="{BD201CAE-0463-4C17-A535-DEC1371E80E2}" destId="{6E553E10-79CE-450E-8512-824D80561C64}" srcOrd="10" destOrd="0" presId="urn:microsoft.com/office/officeart/2005/8/layout/cycle6"/>
    <dgm:cxn modelId="{66123870-EE6E-40CA-9A60-716793A3F622}" type="presParOf" srcId="{BD201CAE-0463-4C17-A535-DEC1371E80E2}" destId="{F1708479-AB18-4DAB-94E8-2FEC54ACF695}" srcOrd="11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1B6558-A033-4D24-ABFE-3BBF4EFE3977}" type="doc">
      <dgm:prSet loTypeId="urn:microsoft.com/office/officeart/2005/8/layout/chart3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179B69-53C4-45A4-A950-C6506937AF30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600" b="1" dirty="0">
              <a:solidFill>
                <a:srgbClr val="C00000"/>
              </a:solidFill>
            </a:rPr>
            <a:t>Качество </a:t>
          </a:r>
          <a:r>
            <a:rPr lang="ru-RU" sz="1800" b="1" dirty="0">
              <a:solidFill>
                <a:srgbClr val="FFFF00"/>
              </a:solidFill>
            </a:rPr>
            <a:t>через контроль</a:t>
          </a:r>
        </a:p>
      </dgm:t>
    </dgm:pt>
    <dgm:pt modelId="{F3BBDC42-334C-4BCB-951B-00054E6667C1}" type="sibTrans" cxnId="{B85AA1F8-0F2C-4AF7-9C9E-D5D12E0C5602}">
      <dgm:prSet/>
      <dgm:spPr/>
      <dgm:t>
        <a:bodyPr/>
        <a:lstStyle/>
        <a:p>
          <a:endParaRPr lang="ru-RU"/>
        </a:p>
      </dgm:t>
    </dgm:pt>
    <dgm:pt modelId="{1C13F791-3B32-41AD-A5B0-AD4943EB53E3}" type="parTrans" cxnId="{B85AA1F8-0F2C-4AF7-9C9E-D5D12E0C5602}">
      <dgm:prSet/>
      <dgm:spPr/>
      <dgm:t>
        <a:bodyPr/>
        <a:lstStyle/>
        <a:p>
          <a:endParaRPr lang="ru-RU"/>
        </a:p>
      </dgm:t>
    </dgm:pt>
    <dgm:pt modelId="{E5D2BDC5-731D-42CF-AC97-E2221588F2B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600" b="1" dirty="0">
              <a:solidFill>
                <a:srgbClr val="C00000"/>
              </a:solidFill>
            </a:rPr>
            <a:t>Критика</a:t>
          </a:r>
        </a:p>
        <a:p>
          <a:r>
            <a:rPr lang="ru-RU" sz="1400" b="1" dirty="0">
              <a:solidFill>
                <a:srgbClr val="FFFF00"/>
              </a:solidFill>
            </a:rPr>
            <a:t>конструктивные предложения</a:t>
          </a:r>
          <a:endParaRPr lang="en-US" sz="1800" b="1" dirty="0">
            <a:solidFill>
              <a:srgbClr val="FFFF00"/>
            </a:solidFill>
          </a:endParaRPr>
        </a:p>
      </dgm:t>
    </dgm:pt>
    <dgm:pt modelId="{73303BF7-54C1-4F4B-8A07-DE1F7B75FF51}" type="sibTrans" cxnId="{CAE7C378-8C90-473A-B6ED-9C2E87B8156C}">
      <dgm:prSet/>
      <dgm:spPr/>
      <dgm:t>
        <a:bodyPr/>
        <a:lstStyle/>
        <a:p>
          <a:endParaRPr lang="ru-RU"/>
        </a:p>
      </dgm:t>
    </dgm:pt>
    <dgm:pt modelId="{AAF32FFD-84E0-4B32-AD86-2FD723237AD2}" type="parTrans" cxnId="{CAE7C378-8C90-473A-B6ED-9C2E87B8156C}">
      <dgm:prSet/>
      <dgm:spPr/>
      <dgm:t>
        <a:bodyPr/>
        <a:lstStyle/>
        <a:p>
          <a:endParaRPr lang="ru-RU"/>
        </a:p>
      </dgm:t>
    </dgm:pt>
    <dgm:pt modelId="{D5734434-70C7-4C80-96EB-AD5922E4E1F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600" b="1" dirty="0">
              <a:solidFill>
                <a:srgbClr val="C00000"/>
              </a:solidFill>
            </a:rPr>
            <a:t>Обмен</a:t>
          </a:r>
          <a:r>
            <a:rPr lang="ru-RU" sz="1800" b="1" dirty="0">
              <a:solidFill>
                <a:srgbClr val="FFFF00"/>
              </a:solidFill>
            </a:rPr>
            <a:t> </a:t>
          </a:r>
        </a:p>
        <a:p>
          <a:r>
            <a:rPr lang="ru-RU" sz="1800" b="1" dirty="0">
              <a:solidFill>
                <a:srgbClr val="FFFF00"/>
              </a:solidFill>
            </a:rPr>
            <a:t>опытом</a:t>
          </a:r>
        </a:p>
      </dgm:t>
    </dgm:pt>
    <dgm:pt modelId="{93505240-1169-4664-98E8-AC4B347CE042}" type="sibTrans" cxnId="{3D83D7FE-6531-46DE-B878-D0D1F7F34584}">
      <dgm:prSet/>
      <dgm:spPr/>
      <dgm:t>
        <a:bodyPr/>
        <a:lstStyle/>
        <a:p>
          <a:endParaRPr lang="ru-RU"/>
        </a:p>
      </dgm:t>
    </dgm:pt>
    <dgm:pt modelId="{6D12AE76-430B-4E1F-805D-4C66E8E178F9}" type="parTrans" cxnId="{3D83D7FE-6531-46DE-B878-D0D1F7F34584}">
      <dgm:prSet/>
      <dgm:spPr/>
      <dgm:t>
        <a:bodyPr/>
        <a:lstStyle/>
        <a:p>
          <a:endParaRPr lang="ru-RU"/>
        </a:p>
      </dgm:t>
    </dgm:pt>
    <dgm:pt modelId="{9B576D0D-E2F3-4D3A-A5C1-66FEB8EE4CCC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3000" b="1" dirty="0">
              <a:solidFill>
                <a:srgbClr val="C00000"/>
              </a:solidFill>
            </a:rPr>
            <a:t>НЕТ </a:t>
          </a:r>
          <a:r>
            <a:rPr lang="ru-RU" sz="1800" b="1" dirty="0">
              <a:solidFill>
                <a:srgbClr val="FFFF00"/>
              </a:solidFill>
            </a:rPr>
            <a:t>совещаниям</a:t>
          </a:r>
        </a:p>
      </dgm:t>
    </dgm:pt>
    <dgm:pt modelId="{7796F55A-2BE2-43F5-A326-68E0BB24FE3B}" type="sibTrans" cxnId="{543E8296-BB40-47A1-B763-47E1D8857A48}">
      <dgm:prSet/>
      <dgm:spPr/>
      <dgm:t>
        <a:bodyPr/>
        <a:lstStyle/>
        <a:p>
          <a:endParaRPr lang="ru-RU"/>
        </a:p>
      </dgm:t>
    </dgm:pt>
    <dgm:pt modelId="{D084988B-AF77-4646-9A0A-CF6091018513}" type="parTrans" cxnId="{543E8296-BB40-47A1-B763-47E1D8857A48}">
      <dgm:prSet/>
      <dgm:spPr/>
      <dgm:t>
        <a:bodyPr/>
        <a:lstStyle/>
        <a:p>
          <a:endParaRPr lang="ru-RU"/>
        </a:p>
      </dgm:t>
    </dgm:pt>
    <dgm:pt modelId="{93B2DD80-46F2-484F-B8DE-D0792FA7C011}" type="pres">
      <dgm:prSet presAssocID="{EF1B6558-A033-4D24-ABFE-3BBF4EFE3977}" presName="compositeShape" presStyleCnt="0">
        <dgm:presLayoutVars>
          <dgm:chMax val="7"/>
          <dgm:dir/>
          <dgm:resizeHandles val="exact"/>
        </dgm:presLayoutVars>
      </dgm:prSet>
      <dgm:spPr/>
    </dgm:pt>
    <dgm:pt modelId="{6E79FE3C-D789-4568-BE5A-756749350781}" type="pres">
      <dgm:prSet presAssocID="{EF1B6558-A033-4D24-ABFE-3BBF4EFE3977}" presName="wedge1" presStyleLbl="node1" presStyleIdx="0" presStyleCnt="4" custLinFactNeighborX="6482" custLinFactNeighborY="-1282"/>
      <dgm:spPr/>
    </dgm:pt>
    <dgm:pt modelId="{C7C774FE-B96A-4035-A3AD-14DCAC0D27A7}" type="pres">
      <dgm:prSet presAssocID="{EF1B6558-A033-4D24-ABFE-3BBF4EFE3977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AB4A529-4327-468C-A8A4-4C3838E764ED}" type="pres">
      <dgm:prSet presAssocID="{EF1B6558-A033-4D24-ABFE-3BBF4EFE3977}" presName="wedge2" presStyleLbl="node1" presStyleIdx="1" presStyleCnt="4" custLinFactNeighborX="9163" custLinFactNeighborY="9841"/>
      <dgm:spPr/>
    </dgm:pt>
    <dgm:pt modelId="{4916FF99-6342-4068-AC69-D0C0747CED01}" type="pres">
      <dgm:prSet presAssocID="{EF1B6558-A033-4D24-ABFE-3BBF4EFE3977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039FA37-1E47-4757-9760-666A18828410}" type="pres">
      <dgm:prSet presAssocID="{EF1B6558-A033-4D24-ABFE-3BBF4EFE3977}" presName="wedge3" presStyleLbl="node1" presStyleIdx="2" presStyleCnt="4" custLinFactNeighborX="-9838" custLinFactNeighborY="8598"/>
      <dgm:spPr/>
    </dgm:pt>
    <dgm:pt modelId="{C9366B7C-3578-47DA-8C2A-F70F0D0BCC1B}" type="pres">
      <dgm:prSet presAssocID="{EF1B6558-A033-4D24-ABFE-3BBF4EFE3977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35534F6-EE3C-4E1E-9024-386989992C30}" type="pres">
      <dgm:prSet presAssocID="{EF1B6558-A033-4D24-ABFE-3BBF4EFE3977}" presName="wedge4" presStyleLbl="node1" presStyleIdx="3" presStyleCnt="4" custLinFactNeighborX="-8153" custLinFactNeighborY="-4888"/>
      <dgm:spPr/>
    </dgm:pt>
    <dgm:pt modelId="{1FD1F594-0404-4EAD-8774-9DA5E2782263}" type="pres">
      <dgm:prSet presAssocID="{EF1B6558-A033-4D24-ABFE-3BBF4EFE3977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14EDE03-C243-49E8-9FAC-5A8A16DD0A73}" type="presOf" srcId="{B3179B69-53C4-45A4-A950-C6506937AF30}" destId="{C7C774FE-B96A-4035-A3AD-14DCAC0D27A7}" srcOrd="1" destOrd="0" presId="urn:microsoft.com/office/officeart/2005/8/layout/chart3"/>
    <dgm:cxn modelId="{F9D84E38-DFFF-4C9F-B72C-CA8A0FCE7CCC}" type="presOf" srcId="{E5D2BDC5-731D-42CF-AC97-E2221588F2BB}" destId="{FAB4A529-4327-468C-A8A4-4C3838E764ED}" srcOrd="0" destOrd="0" presId="urn:microsoft.com/office/officeart/2005/8/layout/chart3"/>
    <dgm:cxn modelId="{62FC5C3C-AE19-4AD0-B019-B3FC873BD685}" type="presOf" srcId="{E5D2BDC5-731D-42CF-AC97-E2221588F2BB}" destId="{4916FF99-6342-4068-AC69-D0C0747CED01}" srcOrd="1" destOrd="0" presId="urn:microsoft.com/office/officeart/2005/8/layout/chart3"/>
    <dgm:cxn modelId="{19750562-3B8F-4B1E-ABCD-F01278DC30DB}" type="presOf" srcId="{D5734434-70C7-4C80-96EB-AD5922E4E1FB}" destId="{C9366B7C-3578-47DA-8C2A-F70F0D0BCC1B}" srcOrd="1" destOrd="0" presId="urn:microsoft.com/office/officeart/2005/8/layout/chart3"/>
    <dgm:cxn modelId="{95781F6E-666A-46AE-8111-919E5F412EC8}" type="presOf" srcId="{B3179B69-53C4-45A4-A950-C6506937AF30}" destId="{6E79FE3C-D789-4568-BE5A-756749350781}" srcOrd="0" destOrd="0" presId="urn:microsoft.com/office/officeart/2005/8/layout/chart3"/>
    <dgm:cxn modelId="{95789C6E-C129-4689-AA1C-E844E245631C}" type="presOf" srcId="{D5734434-70C7-4C80-96EB-AD5922E4E1FB}" destId="{8039FA37-1E47-4757-9760-666A18828410}" srcOrd="0" destOrd="0" presId="urn:microsoft.com/office/officeart/2005/8/layout/chart3"/>
    <dgm:cxn modelId="{CAE7C378-8C90-473A-B6ED-9C2E87B8156C}" srcId="{EF1B6558-A033-4D24-ABFE-3BBF4EFE3977}" destId="{E5D2BDC5-731D-42CF-AC97-E2221588F2BB}" srcOrd="1" destOrd="0" parTransId="{AAF32FFD-84E0-4B32-AD86-2FD723237AD2}" sibTransId="{73303BF7-54C1-4F4B-8A07-DE1F7B75FF51}"/>
    <dgm:cxn modelId="{543E8296-BB40-47A1-B763-47E1D8857A48}" srcId="{EF1B6558-A033-4D24-ABFE-3BBF4EFE3977}" destId="{9B576D0D-E2F3-4D3A-A5C1-66FEB8EE4CCC}" srcOrd="3" destOrd="0" parTransId="{D084988B-AF77-4646-9A0A-CF6091018513}" sibTransId="{7796F55A-2BE2-43F5-A326-68E0BB24FE3B}"/>
    <dgm:cxn modelId="{78572597-7736-4C4B-B5ED-CF134F97EEAE}" type="presOf" srcId="{9B576D0D-E2F3-4D3A-A5C1-66FEB8EE4CCC}" destId="{435534F6-EE3C-4E1E-9024-386989992C30}" srcOrd="0" destOrd="0" presId="urn:microsoft.com/office/officeart/2005/8/layout/chart3"/>
    <dgm:cxn modelId="{AA3A969A-F856-48A6-AC07-02BEB48AEBB7}" type="presOf" srcId="{9B576D0D-E2F3-4D3A-A5C1-66FEB8EE4CCC}" destId="{1FD1F594-0404-4EAD-8774-9DA5E2782263}" srcOrd="1" destOrd="0" presId="urn:microsoft.com/office/officeart/2005/8/layout/chart3"/>
    <dgm:cxn modelId="{34075D9E-0570-4638-9937-12005A8291E9}" type="presOf" srcId="{EF1B6558-A033-4D24-ABFE-3BBF4EFE3977}" destId="{93B2DD80-46F2-484F-B8DE-D0792FA7C011}" srcOrd="0" destOrd="0" presId="urn:microsoft.com/office/officeart/2005/8/layout/chart3"/>
    <dgm:cxn modelId="{B85AA1F8-0F2C-4AF7-9C9E-D5D12E0C5602}" srcId="{EF1B6558-A033-4D24-ABFE-3BBF4EFE3977}" destId="{B3179B69-53C4-45A4-A950-C6506937AF30}" srcOrd="0" destOrd="0" parTransId="{1C13F791-3B32-41AD-A5B0-AD4943EB53E3}" sibTransId="{F3BBDC42-334C-4BCB-951B-00054E6667C1}"/>
    <dgm:cxn modelId="{3D83D7FE-6531-46DE-B878-D0D1F7F34584}" srcId="{EF1B6558-A033-4D24-ABFE-3BBF4EFE3977}" destId="{D5734434-70C7-4C80-96EB-AD5922E4E1FB}" srcOrd="2" destOrd="0" parTransId="{6D12AE76-430B-4E1F-805D-4C66E8E178F9}" sibTransId="{93505240-1169-4664-98E8-AC4B347CE042}"/>
    <dgm:cxn modelId="{8F341968-AB44-4522-8028-C8A187B20ED7}" type="presParOf" srcId="{93B2DD80-46F2-484F-B8DE-D0792FA7C011}" destId="{6E79FE3C-D789-4568-BE5A-756749350781}" srcOrd="0" destOrd="0" presId="urn:microsoft.com/office/officeart/2005/8/layout/chart3"/>
    <dgm:cxn modelId="{3BFEEA9A-0E96-4AF1-9C99-8BFD4809D032}" type="presParOf" srcId="{93B2DD80-46F2-484F-B8DE-D0792FA7C011}" destId="{C7C774FE-B96A-4035-A3AD-14DCAC0D27A7}" srcOrd="1" destOrd="0" presId="urn:microsoft.com/office/officeart/2005/8/layout/chart3"/>
    <dgm:cxn modelId="{732AC125-DBB1-4D89-A6B9-1AC57C9E91AF}" type="presParOf" srcId="{93B2DD80-46F2-484F-B8DE-D0792FA7C011}" destId="{FAB4A529-4327-468C-A8A4-4C3838E764ED}" srcOrd="2" destOrd="0" presId="urn:microsoft.com/office/officeart/2005/8/layout/chart3"/>
    <dgm:cxn modelId="{ADB95B83-1ADA-4EFF-9096-225452B2F410}" type="presParOf" srcId="{93B2DD80-46F2-484F-B8DE-D0792FA7C011}" destId="{4916FF99-6342-4068-AC69-D0C0747CED01}" srcOrd="3" destOrd="0" presId="urn:microsoft.com/office/officeart/2005/8/layout/chart3"/>
    <dgm:cxn modelId="{CECD7B9F-D567-4BA0-A94B-2DF05E9FA0C3}" type="presParOf" srcId="{93B2DD80-46F2-484F-B8DE-D0792FA7C011}" destId="{8039FA37-1E47-4757-9760-666A18828410}" srcOrd="4" destOrd="0" presId="urn:microsoft.com/office/officeart/2005/8/layout/chart3"/>
    <dgm:cxn modelId="{0909E235-848E-431F-9F91-8842022EC002}" type="presParOf" srcId="{93B2DD80-46F2-484F-B8DE-D0792FA7C011}" destId="{C9366B7C-3578-47DA-8C2A-F70F0D0BCC1B}" srcOrd="5" destOrd="0" presId="urn:microsoft.com/office/officeart/2005/8/layout/chart3"/>
    <dgm:cxn modelId="{12A7825C-28B0-4A7E-83B6-1F47309F154A}" type="presParOf" srcId="{93B2DD80-46F2-484F-B8DE-D0792FA7C011}" destId="{435534F6-EE3C-4E1E-9024-386989992C30}" srcOrd="6" destOrd="0" presId="urn:microsoft.com/office/officeart/2005/8/layout/chart3"/>
    <dgm:cxn modelId="{C4D36165-C641-4FC3-AD73-BF28AD7E12F9}" type="presParOf" srcId="{93B2DD80-46F2-484F-B8DE-D0792FA7C011}" destId="{1FD1F594-0404-4EAD-8774-9DA5E2782263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1B6558-A033-4D24-ABFE-3BBF4EFE3977}" type="doc">
      <dgm:prSet loTypeId="urn:microsoft.com/office/officeart/2005/8/layout/matrix1" loCatId="matrix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D2BDC5-731D-42CF-AC97-E2221588F2BB}">
      <dgm:prSet phldrT="[Текст]"/>
      <dgm:spPr/>
      <dgm:t>
        <a:bodyPr/>
        <a:lstStyle/>
        <a:p>
          <a:endParaRPr lang="ru-RU"/>
        </a:p>
      </dgm:t>
    </dgm:pt>
    <dgm:pt modelId="{73303BF7-54C1-4F4B-8A07-DE1F7B75FF51}" type="sibTrans" cxnId="{CAE7C378-8C90-473A-B6ED-9C2E87B8156C}">
      <dgm:prSet/>
      <dgm:spPr/>
      <dgm:t>
        <a:bodyPr/>
        <a:lstStyle/>
        <a:p>
          <a:endParaRPr lang="ru-RU"/>
        </a:p>
      </dgm:t>
    </dgm:pt>
    <dgm:pt modelId="{AAF32FFD-84E0-4B32-AD86-2FD723237AD2}" type="parTrans" cxnId="{CAE7C378-8C90-473A-B6ED-9C2E87B8156C}">
      <dgm:prSet/>
      <dgm:spPr/>
      <dgm:t>
        <a:bodyPr/>
        <a:lstStyle/>
        <a:p>
          <a:endParaRPr lang="ru-RU"/>
        </a:p>
      </dgm:t>
    </dgm:pt>
    <dgm:pt modelId="{D5734434-70C7-4C80-96EB-AD5922E4E1FB}">
      <dgm:prSet phldrT="[Текст]"/>
      <dgm:spPr/>
      <dgm:t>
        <a:bodyPr/>
        <a:lstStyle/>
        <a:p>
          <a:endParaRPr lang="ru-RU"/>
        </a:p>
      </dgm:t>
    </dgm:pt>
    <dgm:pt modelId="{93505240-1169-4664-98E8-AC4B347CE042}" type="sibTrans" cxnId="{3D83D7FE-6531-46DE-B878-D0D1F7F34584}">
      <dgm:prSet/>
      <dgm:spPr/>
      <dgm:t>
        <a:bodyPr/>
        <a:lstStyle/>
        <a:p>
          <a:endParaRPr lang="ru-RU"/>
        </a:p>
      </dgm:t>
    </dgm:pt>
    <dgm:pt modelId="{6D12AE76-430B-4E1F-805D-4C66E8E178F9}" type="parTrans" cxnId="{3D83D7FE-6531-46DE-B878-D0D1F7F34584}">
      <dgm:prSet/>
      <dgm:spPr/>
      <dgm:t>
        <a:bodyPr/>
        <a:lstStyle/>
        <a:p>
          <a:endParaRPr lang="ru-RU"/>
        </a:p>
      </dgm:t>
    </dgm:pt>
    <dgm:pt modelId="{9B576D0D-E2F3-4D3A-A5C1-66FEB8EE4CCC}">
      <dgm:prSet phldrT="[Текст]"/>
      <dgm:spPr/>
      <dgm:t>
        <a:bodyPr/>
        <a:lstStyle/>
        <a:p>
          <a:endParaRPr lang="ru-RU"/>
        </a:p>
      </dgm:t>
    </dgm:pt>
    <dgm:pt modelId="{7796F55A-2BE2-43F5-A326-68E0BB24FE3B}" type="sibTrans" cxnId="{543E8296-BB40-47A1-B763-47E1D8857A48}">
      <dgm:prSet/>
      <dgm:spPr/>
      <dgm:t>
        <a:bodyPr/>
        <a:lstStyle/>
        <a:p>
          <a:endParaRPr lang="ru-RU"/>
        </a:p>
      </dgm:t>
    </dgm:pt>
    <dgm:pt modelId="{D084988B-AF77-4646-9A0A-CF6091018513}" type="parTrans" cxnId="{543E8296-BB40-47A1-B763-47E1D8857A48}">
      <dgm:prSet/>
      <dgm:spPr/>
      <dgm:t>
        <a:bodyPr/>
        <a:lstStyle/>
        <a:p>
          <a:endParaRPr lang="ru-RU"/>
        </a:p>
      </dgm:t>
    </dgm:pt>
    <dgm:pt modelId="{B3179B69-53C4-45A4-A950-C6506937AF30}">
      <dgm:prSet phldrT="[Текст]" custT="1"/>
      <dgm:spPr/>
      <dgm:t>
        <a:bodyPr/>
        <a:lstStyle/>
        <a:p>
          <a:r>
            <a:rPr lang="ru-RU" sz="2000" b="1" dirty="0">
              <a:solidFill>
                <a:srgbClr val="00B050"/>
              </a:solidFill>
            </a:rPr>
            <a:t>ДЕЛЕГИРОВАНИЕ ПОЛНОМОЧИЙ</a:t>
          </a:r>
        </a:p>
      </dgm:t>
    </dgm:pt>
    <dgm:pt modelId="{F3BBDC42-334C-4BCB-951B-00054E6667C1}" type="sibTrans" cxnId="{B85AA1F8-0F2C-4AF7-9C9E-D5D12E0C5602}">
      <dgm:prSet/>
      <dgm:spPr/>
      <dgm:t>
        <a:bodyPr/>
        <a:lstStyle/>
        <a:p>
          <a:endParaRPr lang="ru-RU"/>
        </a:p>
      </dgm:t>
    </dgm:pt>
    <dgm:pt modelId="{1C13F791-3B32-41AD-A5B0-AD4943EB53E3}" type="parTrans" cxnId="{B85AA1F8-0F2C-4AF7-9C9E-D5D12E0C5602}">
      <dgm:prSet/>
      <dgm:spPr/>
      <dgm:t>
        <a:bodyPr/>
        <a:lstStyle/>
        <a:p>
          <a:endParaRPr lang="ru-RU"/>
        </a:p>
      </dgm:t>
    </dgm:pt>
    <dgm:pt modelId="{6D4D755A-013A-4C22-9E34-CE3B2250BD41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Методические вопросы</a:t>
          </a:r>
        </a:p>
      </dgm:t>
    </dgm:pt>
    <dgm:pt modelId="{33803079-3415-426C-A5FE-6008827368D5}" type="parTrans" cxnId="{D1B52AA6-399C-4AAB-87AE-715415BC34B5}">
      <dgm:prSet/>
      <dgm:spPr/>
      <dgm:t>
        <a:bodyPr/>
        <a:lstStyle/>
        <a:p>
          <a:endParaRPr lang="ru-RU"/>
        </a:p>
      </dgm:t>
    </dgm:pt>
    <dgm:pt modelId="{9D1B8505-33C8-48A3-981B-16021FEF7001}" type="sibTrans" cxnId="{D1B52AA6-399C-4AAB-87AE-715415BC34B5}">
      <dgm:prSet/>
      <dgm:spPr/>
      <dgm:t>
        <a:bodyPr/>
        <a:lstStyle/>
        <a:p>
          <a:endParaRPr lang="ru-RU"/>
        </a:p>
      </dgm:t>
    </dgm:pt>
    <dgm:pt modelId="{9BECABF0-A0E2-49A4-AA1E-08E36F36231F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Развитие направлений по судебной экспертизе</a:t>
          </a:r>
        </a:p>
      </dgm:t>
    </dgm:pt>
    <dgm:pt modelId="{A74EC16E-FECC-4083-B834-F0C6255C2DF1}" type="parTrans" cxnId="{817492A9-8E54-40F9-86C0-D7387C389415}">
      <dgm:prSet/>
      <dgm:spPr/>
      <dgm:t>
        <a:bodyPr/>
        <a:lstStyle/>
        <a:p>
          <a:endParaRPr lang="ru-RU"/>
        </a:p>
      </dgm:t>
    </dgm:pt>
    <dgm:pt modelId="{5680D4DD-6741-4D2F-9B1A-1733E1115703}" type="sibTrans" cxnId="{817492A9-8E54-40F9-86C0-D7387C389415}">
      <dgm:prSet/>
      <dgm:spPr/>
      <dgm:t>
        <a:bodyPr/>
        <a:lstStyle/>
        <a:p>
          <a:endParaRPr lang="ru-RU"/>
        </a:p>
      </dgm:t>
    </dgm:pt>
    <dgm:pt modelId="{826C3619-9AD6-4C8D-BCB0-0C1A4D40658D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Эффективное взаимодействие  </a:t>
          </a:r>
        </a:p>
      </dgm:t>
    </dgm:pt>
    <dgm:pt modelId="{1955A5E1-026B-4D02-A2FB-F02965F697DA}" type="parTrans" cxnId="{F6E061D8-0D2B-44BC-A04F-7190F6FEA7E3}">
      <dgm:prSet/>
      <dgm:spPr/>
      <dgm:t>
        <a:bodyPr/>
        <a:lstStyle/>
        <a:p>
          <a:endParaRPr lang="ru-RU"/>
        </a:p>
      </dgm:t>
    </dgm:pt>
    <dgm:pt modelId="{40C96438-ABD1-4578-BB81-E1FBB5C1044F}" type="sibTrans" cxnId="{F6E061D8-0D2B-44BC-A04F-7190F6FEA7E3}">
      <dgm:prSet/>
      <dgm:spPr/>
      <dgm:t>
        <a:bodyPr/>
        <a:lstStyle/>
        <a:p>
          <a:endParaRPr lang="ru-RU"/>
        </a:p>
      </dgm:t>
    </dgm:pt>
    <dgm:pt modelId="{1E366576-7DE1-4A8B-BB59-50B17E03AC3F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ЭДО</a:t>
          </a:r>
        </a:p>
      </dgm:t>
    </dgm:pt>
    <dgm:pt modelId="{37D3EFE3-F5FF-41D3-A8BA-873B48D75F7C}" type="parTrans" cxnId="{841C0958-E097-4C46-8596-F79F9A288ECE}">
      <dgm:prSet/>
      <dgm:spPr/>
      <dgm:t>
        <a:bodyPr/>
        <a:lstStyle/>
        <a:p>
          <a:endParaRPr lang="ru-RU"/>
        </a:p>
      </dgm:t>
    </dgm:pt>
    <dgm:pt modelId="{54AE7EFB-D11A-4B1E-8F35-8E517A9E2F42}" type="sibTrans" cxnId="{841C0958-E097-4C46-8596-F79F9A288ECE}">
      <dgm:prSet/>
      <dgm:spPr/>
      <dgm:t>
        <a:bodyPr/>
        <a:lstStyle/>
        <a:p>
          <a:endParaRPr lang="ru-RU"/>
        </a:p>
      </dgm:t>
    </dgm:pt>
    <dgm:pt modelId="{048CBC57-D5D5-4437-8304-6E61775A4E0F}" type="pres">
      <dgm:prSet presAssocID="{EF1B6558-A033-4D24-ABFE-3BBF4EFE3977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DD0E8A6-6540-47C8-AA90-2EA143D1C9FF}" type="pres">
      <dgm:prSet presAssocID="{EF1B6558-A033-4D24-ABFE-3BBF4EFE3977}" presName="matrix" presStyleCnt="0"/>
      <dgm:spPr/>
    </dgm:pt>
    <dgm:pt modelId="{B39CA9AA-6DAA-48B6-A107-7965836648D0}" type="pres">
      <dgm:prSet presAssocID="{EF1B6558-A033-4D24-ABFE-3BBF4EFE3977}" presName="tile1" presStyleLbl="node1" presStyleIdx="0" presStyleCnt="4"/>
      <dgm:spPr/>
    </dgm:pt>
    <dgm:pt modelId="{0E36422B-39D5-4D7D-98C2-6716A845D569}" type="pres">
      <dgm:prSet presAssocID="{EF1B6558-A033-4D24-ABFE-3BBF4EFE397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0A03D66-2BED-4C69-BBBE-051CBF5A6D3E}" type="pres">
      <dgm:prSet presAssocID="{EF1B6558-A033-4D24-ABFE-3BBF4EFE3977}" presName="tile2" presStyleLbl="node1" presStyleIdx="1" presStyleCnt="4"/>
      <dgm:spPr/>
    </dgm:pt>
    <dgm:pt modelId="{594BEC09-79E8-41CB-9489-4337B273D961}" type="pres">
      <dgm:prSet presAssocID="{EF1B6558-A033-4D24-ABFE-3BBF4EFE397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1D2961A-9D95-4B48-B29A-8679D99CA2B7}" type="pres">
      <dgm:prSet presAssocID="{EF1B6558-A033-4D24-ABFE-3BBF4EFE3977}" presName="tile3" presStyleLbl="node1" presStyleIdx="2" presStyleCnt="4"/>
      <dgm:spPr/>
    </dgm:pt>
    <dgm:pt modelId="{C8891B83-8ED7-4AD8-B884-7B6ABF18B427}" type="pres">
      <dgm:prSet presAssocID="{EF1B6558-A033-4D24-ABFE-3BBF4EFE397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169E72A-EF9B-4BFD-880B-2F58AFE3752F}" type="pres">
      <dgm:prSet presAssocID="{EF1B6558-A033-4D24-ABFE-3BBF4EFE3977}" presName="tile4" presStyleLbl="node1" presStyleIdx="3" presStyleCnt="4" custLinFactNeighborY="-548"/>
      <dgm:spPr/>
    </dgm:pt>
    <dgm:pt modelId="{47E9BAD4-3851-4DBF-9434-DCC276C43724}" type="pres">
      <dgm:prSet presAssocID="{EF1B6558-A033-4D24-ABFE-3BBF4EFE397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021C1348-7D91-4E90-8440-48A9EF755B97}" type="pres">
      <dgm:prSet presAssocID="{EF1B6558-A033-4D24-ABFE-3BBF4EFE3977}" presName="centerTile" presStyleLbl="fgShp" presStyleIdx="0" presStyleCnt="1" custLinFactNeighborX="5376" custLinFactNeighborY="-5707">
        <dgm:presLayoutVars>
          <dgm:chMax val="0"/>
          <dgm:chPref val="0"/>
        </dgm:presLayoutVars>
      </dgm:prSet>
      <dgm:spPr/>
    </dgm:pt>
  </dgm:ptLst>
  <dgm:cxnLst>
    <dgm:cxn modelId="{9D38C929-27EE-40F5-839E-3D982D4C1582}" type="presOf" srcId="{9BECABF0-A0E2-49A4-AA1E-08E36F36231F}" destId="{594BEC09-79E8-41CB-9489-4337B273D961}" srcOrd="1" destOrd="0" presId="urn:microsoft.com/office/officeart/2005/8/layout/matrix1"/>
    <dgm:cxn modelId="{1165562B-23DC-4FA0-8CA3-C9A54BAE20C9}" type="presOf" srcId="{826C3619-9AD6-4C8D-BCB0-0C1A4D40658D}" destId="{C8891B83-8ED7-4AD8-B884-7B6ABF18B427}" srcOrd="1" destOrd="0" presId="urn:microsoft.com/office/officeart/2005/8/layout/matrix1"/>
    <dgm:cxn modelId="{BF71A436-5A0A-4FC8-938F-B201E4FDC4C2}" type="presOf" srcId="{826C3619-9AD6-4C8D-BCB0-0C1A4D40658D}" destId="{F1D2961A-9D95-4B48-B29A-8679D99CA2B7}" srcOrd="0" destOrd="0" presId="urn:microsoft.com/office/officeart/2005/8/layout/matrix1"/>
    <dgm:cxn modelId="{0AD4F139-A923-4E2E-B5D3-905D2ABDE471}" type="presOf" srcId="{EF1B6558-A033-4D24-ABFE-3BBF4EFE3977}" destId="{048CBC57-D5D5-4437-8304-6E61775A4E0F}" srcOrd="0" destOrd="0" presId="urn:microsoft.com/office/officeart/2005/8/layout/matrix1"/>
    <dgm:cxn modelId="{46A8A45B-A4D6-4612-AB5C-37B1BEBC8C63}" type="presOf" srcId="{6D4D755A-013A-4C22-9E34-CE3B2250BD41}" destId="{B39CA9AA-6DAA-48B6-A107-7965836648D0}" srcOrd="0" destOrd="0" presId="urn:microsoft.com/office/officeart/2005/8/layout/matrix1"/>
    <dgm:cxn modelId="{0FA9AD75-20D3-4F47-9DDB-638F7CE62B6B}" type="presOf" srcId="{6D4D755A-013A-4C22-9E34-CE3B2250BD41}" destId="{0E36422B-39D5-4D7D-98C2-6716A845D569}" srcOrd="1" destOrd="0" presId="urn:microsoft.com/office/officeart/2005/8/layout/matrix1"/>
    <dgm:cxn modelId="{841C0958-E097-4C46-8596-F79F9A288ECE}" srcId="{B3179B69-53C4-45A4-A950-C6506937AF30}" destId="{1E366576-7DE1-4A8B-BB59-50B17E03AC3F}" srcOrd="3" destOrd="0" parTransId="{37D3EFE3-F5FF-41D3-A8BA-873B48D75F7C}" sibTransId="{54AE7EFB-D11A-4B1E-8F35-8E517A9E2F42}"/>
    <dgm:cxn modelId="{CAE7C378-8C90-473A-B6ED-9C2E87B8156C}" srcId="{EF1B6558-A033-4D24-ABFE-3BBF4EFE3977}" destId="{E5D2BDC5-731D-42CF-AC97-E2221588F2BB}" srcOrd="1" destOrd="0" parTransId="{AAF32FFD-84E0-4B32-AD86-2FD723237AD2}" sibTransId="{73303BF7-54C1-4F4B-8A07-DE1F7B75FF51}"/>
    <dgm:cxn modelId="{53F0AB80-1AED-4E78-A0DF-74522DC8731D}" type="presOf" srcId="{1E366576-7DE1-4A8B-BB59-50B17E03AC3F}" destId="{47E9BAD4-3851-4DBF-9434-DCC276C43724}" srcOrd="1" destOrd="0" presId="urn:microsoft.com/office/officeart/2005/8/layout/matrix1"/>
    <dgm:cxn modelId="{543E8296-BB40-47A1-B763-47E1D8857A48}" srcId="{EF1B6558-A033-4D24-ABFE-3BBF4EFE3977}" destId="{9B576D0D-E2F3-4D3A-A5C1-66FEB8EE4CCC}" srcOrd="3" destOrd="0" parTransId="{D084988B-AF77-4646-9A0A-CF6091018513}" sibTransId="{7796F55A-2BE2-43F5-A326-68E0BB24FE3B}"/>
    <dgm:cxn modelId="{D1B52AA6-399C-4AAB-87AE-715415BC34B5}" srcId="{B3179B69-53C4-45A4-A950-C6506937AF30}" destId="{6D4D755A-013A-4C22-9E34-CE3B2250BD41}" srcOrd="0" destOrd="0" parTransId="{33803079-3415-426C-A5FE-6008827368D5}" sibTransId="{9D1B8505-33C8-48A3-981B-16021FEF7001}"/>
    <dgm:cxn modelId="{817492A9-8E54-40F9-86C0-D7387C389415}" srcId="{B3179B69-53C4-45A4-A950-C6506937AF30}" destId="{9BECABF0-A0E2-49A4-AA1E-08E36F36231F}" srcOrd="1" destOrd="0" parTransId="{A74EC16E-FECC-4083-B834-F0C6255C2DF1}" sibTransId="{5680D4DD-6741-4D2F-9B1A-1733E1115703}"/>
    <dgm:cxn modelId="{D36100C5-9853-45C8-8AFF-A77F02CCBCB2}" type="presOf" srcId="{B3179B69-53C4-45A4-A950-C6506937AF30}" destId="{021C1348-7D91-4E90-8440-48A9EF755B97}" srcOrd="0" destOrd="0" presId="urn:microsoft.com/office/officeart/2005/8/layout/matrix1"/>
    <dgm:cxn modelId="{F6E061D8-0D2B-44BC-A04F-7190F6FEA7E3}" srcId="{B3179B69-53C4-45A4-A950-C6506937AF30}" destId="{826C3619-9AD6-4C8D-BCB0-0C1A4D40658D}" srcOrd="2" destOrd="0" parTransId="{1955A5E1-026B-4D02-A2FB-F02965F697DA}" sibTransId="{40C96438-ABD1-4578-BB81-E1FBB5C1044F}"/>
    <dgm:cxn modelId="{D867FFE4-D209-43C3-8762-3731998EAAFF}" type="presOf" srcId="{1E366576-7DE1-4A8B-BB59-50B17E03AC3F}" destId="{2169E72A-EF9B-4BFD-880B-2F58AFE3752F}" srcOrd="0" destOrd="0" presId="urn:microsoft.com/office/officeart/2005/8/layout/matrix1"/>
    <dgm:cxn modelId="{B85AA1F8-0F2C-4AF7-9C9E-D5D12E0C5602}" srcId="{EF1B6558-A033-4D24-ABFE-3BBF4EFE3977}" destId="{B3179B69-53C4-45A4-A950-C6506937AF30}" srcOrd="0" destOrd="0" parTransId="{1C13F791-3B32-41AD-A5B0-AD4943EB53E3}" sibTransId="{F3BBDC42-334C-4BCB-951B-00054E6667C1}"/>
    <dgm:cxn modelId="{175CCBF8-B9C5-4E79-8598-3AD95D92FC2F}" type="presOf" srcId="{9BECABF0-A0E2-49A4-AA1E-08E36F36231F}" destId="{40A03D66-2BED-4C69-BBBE-051CBF5A6D3E}" srcOrd="0" destOrd="0" presId="urn:microsoft.com/office/officeart/2005/8/layout/matrix1"/>
    <dgm:cxn modelId="{3D83D7FE-6531-46DE-B878-D0D1F7F34584}" srcId="{EF1B6558-A033-4D24-ABFE-3BBF4EFE3977}" destId="{D5734434-70C7-4C80-96EB-AD5922E4E1FB}" srcOrd="2" destOrd="0" parTransId="{6D12AE76-430B-4E1F-805D-4C66E8E178F9}" sibTransId="{93505240-1169-4664-98E8-AC4B347CE042}"/>
    <dgm:cxn modelId="{3D24216B-E2A8-4755-BD55-E954D3B75DEC}" type="presParOf" srcId="{048CBC57-D5D5-4437-8304-6E61775A4E0F}" destId="{5DD0E8A6-6540-47C8-AA90-2EA143D1C9FF}" srcOrd="0" destOrd="0" presId="urn:microsoft.com/office/officeart/2005/8/layout/matrix1"/>
    <dgm:cxn modelId="{C16B3E00-5986-4613-9C11-168916548A50}" type="presParOf" srcId="{5DD0E8A6-6540-47C8-AA90-2EA143D1C9FF}" destId="{B39CA9AA-6DAA-48B6-A107-7965836648D0}" srcOrd="0" destOrd="0" presId="urn:microsoft.com/office/officeart/2005/8/layout/matrix1"/>
    <dgm:cxn modelId="{6C57CF33-BE9E-4BB5-BCC5-078D9BA5FA4A}" type="presParOf" srcId="{5DD0E8A6-6540-47C8-AA90-2EA143D1C9FF}" destId="{0E36422B-39D5-4D7D-98C2-6716A845D569}" srcOrd="1" destOrd="0" presId="urn:microsoft.com/office/officeart/2005/8/layout/matrix1"/>
    <dgm:cxn modelId="{D88E9F7A-E2BB-4256-AF20-B4ECFC42C366}" type="presParOf" srcId="{5DD0E8A6-6540-47C8-AA90-2EA143D1C9FF}" destId="{40A03D66-2BED-4C69-BBBE-051CBF5A6D3E}" srcOrd="2" destOrd="0" presId="urn:microsoft.com/office/officeart/2005/8/layout/matrix1"/>
    <dgm:cxn modelId="{28DAF70A-C934-416C-963E-59F0279AE026}" type="presParOf" srcId="{5DD0E8A6-6540-47C8-AA90-2EA143D1C9FF}" destId="{594BEC09-79E8-41CB-9489-4337B273D961}" srcOrd="3" destOrd="0" presId="urn:microsoft.com/office/officeart/2005/8/layout/matrix1"/>
    <dgm:cxn modelId="{5AF9ABFC-9D60-4247-9F91-8986402B85CA}" type="presParOf" srcId="{5DD0E8A6-6540-47C8-AA90-2EA143D1C9FF}" destId="{F1D2961A-9D95-4B48-B29A-8679D99CA2B7}" srcOrd="4" destOrd="0" presId="urn:microsoft.com/office/officeart/2005/8/layout/matrix1"/>
    <dgm:cxn modelId="{DBE4932B-15B0-4255-8AB5-619895BF1191}" type="presParOf" srcId="{5DD0E8A6-6540-47C8-AA90-2EA143D1C9FF}" destId="{C8891B83-8ED7-4AD8-B884-7B6ABF18B427}" srcOrd="5" destOrd="0" presId="urn:microsoft.com/office/officeart/2005/8/layout/matrix1"/>
    <dgm:cxn modelId="{5A2889BD-1942-4026-8D5F-658E51AC6400}" type="presParOf" srcId="{5DD0E8A6-6540-47C8-AA90-2EA143D1C9FF}" destId="{2169E72A-EF9B-4BFD-880B-2F58AFE3752F}" srcOrd="6" destOrd="0" presId="urn:microsoft.com/office/officeart/2005/8/layout/matrix1"/>
    <dgm:cxn modelId="{ADD83C27-B808-4F9C-BBBC-4B13917F7A5A}" type="presParOf" srcId="{5DD0E8A6-6540-47C8-AA90-2EA143D1C9FF}" destId="{47E9BAD4-3851-4DBF-9434-DCC276C43724}" srcOrd="7" destOrd="0" presId="urn:microsoft.com/office/officeart/2005/8/layout/matrix1"/>
    <dgm:cxn modelId="{277B8B33-C466-4075-ABDC-778EC2ABB186}" type="presParOf" srcId="{048CBC57-D5D5-4437-8304-6E61775A4E0F}" destId="{021C1348-7D91-4E90-8440-48A9EF755B9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F0110-1435-4F5C-845A-5FECD05A16A8}">
      <dsp:nvSpPr>
        <dsp:cNvPr id="0" name=""/>
        <dsp:cNvSpPr/>
      </dsp:nvSpPr>
      <dsp:spPr>
        <a:xfrm>
          <a:off x="4382537" y="1617403"/>
          <a:ext cx="338714" cy="1483890"/>
        </a:xfrm>
        <a:custGeom>
          <a:avLst/>
          <a:gdLst/>
          <a:ahLst/>
          <a:cxnLst/>
          <a:rect l="0" t="0" r="0" b="0"/>
          <a:pathLst>
            <a:path>
              <a:moveTo>
                <a:pt x="338714" y="0"/>
              </a:moveTo>
              <a:lnTo>
                <a:pt x="338714" y="1483890"/>
              </a:lnTo>
              <a:lnTo>
                <a:pt x="0" y="14838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17B457-8687-4F49-BFB5-CE268B079A21}">
      <dsp:nvSpPr>
        <dsp:cNvPr id="0" name=""/>
        <dsp:cNvSpPr/>
      </dsp:nvSpPr>
      <dsp:spPr>
        <a:xfrm>
          <a:off x="4721251" y="1617403"/>
          <a:ext cx="2227384" cy="18228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4116"/>
              </a:lnTo>
              <a:lnTo>
                <a:pt x="2227384" y="1484116"/>
              </a:lnTo>
              <a:lnTo>
                <a:pt x="2227384" y="18228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81D8A-343B-4BE4-AB8B-8907E22F309A}">
      <dsp:nvSpPr>
        <dsp:cNvPr id="0" name=""/>
        <dsp:cNvSpPr/>
      </dsp:nvSpPr>
      <dsp:spPr>
        <a:xfrm>
          <a:off x="3110875" y="1617403"/>
          <a:ext cx="1610376" cy="2967781"/>
        </a:xfrm>
        <a:custGeom>
          <a:avLst/>
          <a:gdLst/>
          <a:ahLst/>
          <a:cxnLst/>
          <a:rect l="0" t="0" r="0" b="0"/>
          <a:pathLst>
            <a:path>
              <a:moveTo>
                <a:pt x="1610376" y="0"/>
              </a:moveTo>
              <a:lnTo>
                <a:pt x="1610376" y="2629067"/>
              </a:lnTo>
              <a:lnTo>
                <a:pt x="0" y="2629067"/>
              </a:lnTo>
              <a:lnTo>
                <a:pt x="0" y="29677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038AEE-F84E-4C43-A67D-F503581C76F3}">
      <dsp:nvSpPr>
        <dsp:cNvPr id="0" name=""/>
        <dsp:cNvSpPr/>
      </dsp:nvSpPr>
      <dsp:spPr>
        <a:xfrm>
          <a:off x="3108327" y="4478"/>
          <a:ext cx="3225849" cy="1612924"/>
        </a:xfrm>
        <a:prstGeom prst="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rgbClr val="FFFF00"/>
              </a:solidFill>
            </a:rPr>
            <a:t>Общее собрание членов Ассоциации «СРОО «Экспертный совет»</a:t>
          </a:r>
        </a:p>
      </dsp:txBody>
      <dsp:txXfrm>
        <a:off x="3108327" y="4478"/>
        <a:ext cx="3225849" cy="1612924"/>
      </dsp:txXfrm>
    </dsp:sp>
    <dsp:sp modelId="{FCDFFC3C-0D51-4C61-9359-F3D6A87149C8}">
      <dsp:nvSpPr>
        <dsp:cNvPr id="0" name=""/>
        <dsp:cNvSpPr/>
      </dsp:nvSpPr>
      <dsp:spPr>
        <a:xfrm>
          <a:off x="1815987" y="4585185"/>
          <a:ext cx="2589776" cy="731074"/>
        </a:xfrm>
        <a:prstGeom prst="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rgbClr val="FFFF00"/>
              </a:solidFill>
            </a:rPr>
            <a:t>Методический совет</a:t>
          </a:r>
        </a:p>
      </dsp:txBody>
      <dsp:txXfrm>
        <a:off x="1815987" y="4585185"/>
        <a:ext cx="2589776" cy="731074"/>
      </dsp:txXfrm>
    </dsp:sp>
    <dsp:sp modelId="{2E8D5BC9-575B-4FF4-AF3F-D71F89F1381A}">
      <dsp:nvSpPr>
        <dsp:cNvPr id="0" name=""/>
        <dsp:cNvSpPr/>
      </dsp:nvSpPr>
      <dsp:spPr>
        <a:xfrm>
          <a:off x="5676974" y="3440234"/>
          <a:ext cx="2543324" cy="855559"/>
        </a:xfrm>
        <a:prstGeom prst="rect">
          <a:avLst/>
        </a:prstGeom>
        <a:solidFill>
          <a:srgbClr val="FFC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rgbClr val="0070C0"/>
              </a:solidFill>
            </a:rPr>
            <a:t>Комитет по региональному развитию</a:t>
          </a:r>
        </a:p>
      </dsp:txBody>
      <dsp:txXfrm>
        <a:off x="5676974" y="3440234"/>
        <a:ext cx="2543324" cy="855559"/>
      </dsp:txXfrm>
    </dsp:sp>
    <dsp:sp modelId="{821FC9B6-8C4E-4BDE-B76D-87F0B87C3302}">
      <dsp:nvSpPr>
        <dsp:cNvPr id="0" name=""/>
        <dsp:cNvSpPr/>
      </dsp:nvSpPr>
      <dsp:spPr>
        <a:xfrm>
          <a:off x="1878278" y="2633312"/>
          <a:ext cx="2504259" cy="935964"/>
        </a:xfrm>
        <a:prstGeom prst="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1" kern="1200" dirty="0">
              <a:solidFill>
                <a:srgbClr val="FFFF00"/>
              </a:solidFill>
            </a:rPr>
            <a:t>Совет Ассоциации</a:t>
          </a:r>
        </a:p>
      </dsp:txBody>
      <dsp:txXfrm>
        <a:off x="1878278" y="2633312"/>
        <a:ext cx="2504259" cy="935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0A0C3-927E-487B-923B-063FC0E773D0}">
      <dsp:nvSpPr>
        <dsp:cNvPr id="0" name=""/>
        <dsp:cNvSpPr/>
      </dsp:nvSpPr>
      <dsp:spPr>
        <a:xfrm>
          <a:off x="3312368" y="-57390"/>
          <a:ext cx="2050930" cy="1230560"/>
        </a:xfrm>
        <a:prstGeom prst="round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FFFF00"/>
              </a:solidFill>
            </a:rPr>
            <a:t>Повышение качества отчетов</a:t>
          </a:r>
        </a:p>
      </dsp:txBody>
      <dsp:txXfrm>
        <a:off x="3372439" y="2681"/>
        <a:ext cx="1930788" cy="1110418"/>
      </dsp:txXfrm>
    </dsp:sp>
    <dsp:sp modelId="{647EE2AE-09AE-4F56-9DF3-760CD1A1E68F}">
      <dsp:nvSpPr>
        <dsp:cNvPr id="0" name=""/>
        <dsp:cNvSpPr/>
      </dsp:nvSpPr>
      <dsp:spPr>
        <a:xfrm>
          <a:off x="3316561" y="997134"/>
          <a:ext cx="3681371" cy="3681371"/>
        </a:xfrm>
        <a:custGeom>
          <a:avLst/>
          <a:gdLst/>
          <a:ahLst/>
          <a:cxnLst/>
          <a:rect l="0" t="0" r="0" b="0"/>
          <a:pathLst>
            <a:path>
              <a:moveTo>
                <a:pt x="2061171" y="13253"/>
              </a:moveTo>
              <a:arcTo wR="1840685" hR="1840685" stAng="16612780" swAng="273570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84692-75E8-4FF0-BE97-09AE4AC151E3}">
      <dsp:nvSpPr>
        <dsp:cNvPr id="0" name=""/>
        <dsp:cNvSpPr/>
      </dsp:nvSpPr>
      <dsp:spPr>
        <a:xfrm>
          <a:off x="5688641" y="1728198"/>
          <a:ext cx="2050930" cy="1230560"/>
        </a:xfrm>
        <a:prstGeom prst="round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FFFF00"/>
              </a:solidFill>
            </a:rPr>
            <a:t>Методическая поддержка</a:t>
          </a:r>
        </a:p>
      </dsp:txBody>
      <dsp:txXfrm>
        <a:off x="5748712" y="1788269"/>
        <a:ext cx="1930788" cy="1110418"/>
      </dsp:txXfrm>
    </dsp:sp>
    <dsp:sp modelId="{6C6559C2-908B-4113-AB0D-7FF28A359084}">
      <dsp:nvSpPr>
        <dsp:cNvPr id="0" name=""/>
        <dsp:cNvSpPr/>
      </dsp:nvSpPr>
      <dsp:spPr>
        <a:xfrm>
          <a:off x="3119146" y="396069"/>
          <a:ext cx="3681371" cy="3681371"/>
        </a:xfrm>
        <a:custGeom>
          <a:avLst/>
          <a:gdLst/>
          <a:ahLst/>
          <a:cxnLst/>
          <a:rect l="0" t="0" r="0" b="0"/>
          <a:pathLst>
            <a:path>
              <a:moveTo>
                <a:pt x="3525700" y="2581530"/>
              </a:moveTo>
              <a:arcTo wR="1840685" hR="1840685" stAng="1424010" swAng="39910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6D155E-5E98-4E5D-9538-7E4EB5A7761A}">
      <dsp:nvSpPr>
        <dsp:cNvPr id="0" name=""/>
        <dsp:cNvSpPr/>
      </dsp:nvSpPr>
      <dsp:spPr>
        <a:xfrm>
          <a:off x="2880321" y="3623981"/>
          <a:ext cx="2050930" cy="1230560"/>
        </a:xfrm>
        <a:prstGeom prst="round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FFFF00"/>
              </a:solidFill>
            </a:rPr>
            <a:t>Общественная деятельность</a:t>
          </a:r>
        </a:p>
      </dsp:txBody>
      <dsp:txXfrm>
        <a:off x="2940392" y="3684052"/>
        <a:ext cx="1930788" cy="1110418"/>
      </dsp:txXfrm>
    </dsp:sp>
    <dsp:sp modelId="{8EEDECC7-1114-4F98-B149-A0A25F94EAF1}">
      <dsp:nvSpPr>
        <dsp:cNvPr id="0" name=""/>
        <dsp:cNvSpPr/>
      </dsp:nvSpPr>
      <dsp:spPr>
        <a:xfrm>
          <a:off x="1105772" y="80467"/>
          <a:ext cx="3681371" cy="3681371"/>
        </a:xfrm>
        <a:custGeom>
          <a:avLst/>
          <a:gdLst/>
          <a:ahLst/>
          <a:cxnLst/>
          <a:rect l="0" t="0" r="0" b="0"/>
          <a:pathLst>
            <a:path>
              <a:moveTo>
                <a:pt x="1756464" y="3679443"/>
              </a:moveTo>
              <a:arcTo wR="1840685" hR="1840685" stAng="5557351" swAng="346627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AD862-3BEF-4914-866F-44A2F7005870}">
      <dsp:nvSpPr>
        <dsp:cNvPr id="0" name=""/>
        <dsp:cNvSpPr/>
      </dsp:nvSpPr>
      <dsp:spPr>
        <a:xfrm>
          <a:off x="288041" y="1584177"/>
          <a:ext cx="2050930" cy="1230560"/>
        </a:xfrm>
        <a:prstGeom prst="round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FFFF00"/>
              </a:solidFill>
            </a:rPr>
            <a:t>Квалификационный экзамен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00B050"/>
              </a:solidFill>
            </a:rPr>
            <a:t>2023/2024</a:t>
          </a:r>
        </a:p>
      </dsp:txBody>
      <dsp:txXfrm>
        <a:off x="348112" y="1644248"/>
        <a:ext cx="1930788" cy="1110418"/>
      </dsp:txXfrm>
    </dsp:sp>
    <dsp:sp modelId="{F1708479-AB18-4DAB-94E8-2FEC54ACF695}">
      <dsp:nvSpPr>
        <dsp:cNvPr id="0" name=""/>
        <dsp:cNvSpPr/>
      </dsp:nvSpPr>
      <dsp:spPr>
        <a:xfrm>
          <a:off x="1149154" y="714397"/>
          <a:ext cx="3681371" cy="3681371"/>
        </a:xfrm>
        <a:custGeom>
          <a:avLst/>
          <a:gdLst/>
          <a:ahLst/>
          <a:cxnLst/>
          <a:rect l="0" t="0" r="0" b="0"/>
          <a:pathLst>
            <a:path>
              <a:moveTo>
                <a:pt x="287879" y="852294"/>
              </a:moveTo>
              <a:arcTo wR="1840685" hR="1840685" stAng="12748653" swAng="40182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9FE3C-D789-4568-BE5A-756749350781}">
      <dsp:nvSpPr>
        <dsp:cNvPr id="0" name=""/>
        <dsp:cNvSpPr/>
      </dsp:nvSpPr>
      <dsp:spPr>
        <a:xfrm>
          <a:off x="2173296" y="262045"/>
          <a:ext cx="4271554" cy="4271554"/>
        </a:xfrm>
        <a:prstGeom prst="pie">
          <a:avLst>
            <a:gd name="adj1" fmla="val 16200000"/>
            <a:gd name="adj2" fmla="val 0"/>
          </a:avLst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solidFill>
                <a:srgbClr val="C00000"/>
              </a:solidFill>
            </a:rPr>
            <a:t>Качество </a:t>
          </a:r>
          <a:r>
            <a:rPr lang="ru-RU" sz="1800" b="1" kern="1200" dirty="0">
              <a:solidFill>
                <a:srgbClr val="FFFF00"/>
              </a:solidFill>
            </a:rPr>
            <a:t>через контроль</a:t>
          </a:r>
        </a:p>
      </dsp:txBody>
      <dsp:txXfrm>
        <a:off x="4357891" y="1052283"/>
        <a:ext cx="1576407" cy="1271296"/>
      </dsp:txXfrm>
    </dsp:sp>
    <dsp:sp modelId="{FAB4A529-4327-468C-A8A4-4C3838E764ED}">
      <dsp:nvSpPr>
        <dsp:cNvPr id="0" name=""/>
        <dsp:cNvSpPr/>
      </dsp:nvSpPr>
      <dsp:spPr>
        <a:xfrm>
          <a:off x="2107801" y="917186"/>
          <a:ext cx="4271554" cy="4271554"/>
        </a:xfrm>
        <a:prstGeom prst="pie">
          <a:avLst>
            <a:gd name="adj1" fmla="val 0"/>
            <a:gd name="adj2" fmla="val 5400000"/>
          </a:avLst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solidFill>
                <a:srgbClr val="C00000"/>
              </a:solidFill>
            </a:rPr>
            <a:t>Критика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rgbClr val="FFFF00"/>
              </a:solidFill>
            </a:rPr>
            <a:t>конструктивные предложения</a:t>
          </a:r>
          <a:endParaRPr lang="en-US" sz="1800" b="1" kern="1200" dirty="0">
            <a:solidFill>
              <a:srgbClr val="FFFF00"/>
            </a:solidFill>
          </a:endParaRPr>
        </a:p>
      </dsp:txBody>
      <dsp:txXfrm>
        <a:off x="4319856" y="3129241"/>
        <a:ext cx="1576407" cy="1271296"/>
      </dsp:txXfrm>
    </dsp:sp>
    <dsp:sp modelId="{8039FA37-1E47-4757-9760-666A18828410}">
      <dsp:nvSpPr>
        <dsp:cNvPr id="0" name=""/>
        <dsp:cNvSpPr/>
      </dsp:nvSpPr>
      <dsp:spPr>
        <a:xfrm>
          <a:off x="1296163" y="864090"/>
          <a:ext cx="4271554" cy="4271554"/>
        </a:xfrm>
        <a:prstGeom prst="pie">
          <a:avLst>
            <a:gd name="adj1" fmla="val 5400000"/>
            <a:gd name="adj2" fmla="val 10800000"/>
          </a:avLst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solidFill>
                <a:srgbClr val="C00000"/>
              </a:solidFill>
            </a:rPr>
            <a:t>Обмен</a:t>
          </a:r>
          <a:r>
            <a:rPr lang="ru-RU" sz="1800" b="1" kern="1200" dirty="0">
              <a:solidFill>
                <a:srgbClr val="FFFF00"/>
              </a:solidFill>
            </a:rPr>
            <a:t>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FFFF00"/>
              </a:solidFill>
            </a:rPr>
            <a:t>опытом</a:t>
          </a:r>
        </a:p>
      </dsp:txBody>
      <dsp:txXfrm>
        <a:off x="1779255" y="3076145"/>
        <a:ext cx="1576407" cy="1271296"/>
      </dsp:txXfrm>
    </dsp:sp>
    <dsp:sp modelId="{435534F6-EE3C-4E1E-9024-386989992C30}">
      <dsp:nvSpPr>
        <dsp:cNvPr id="0" name=""/>
        <dsp:cNvSpPr/>
      </dsp:nvSpPr>
      <dsp:spPr>
        <a:xfrm>
          <a:off x="1368139" y="288028"/>
          <a:ext cx="4271554" cy="4271554"/>
        </a:xfrm>
        <a:prstGeom prst="pie">
          <a:avLst>
            <a:gd name="adj1" fmla="val 10800000"/>
            <a:gd name="adj2" fmla="val 16200000"/>
          </a:avLst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solidFill>
                <a:srgbClr val="C00000"/>
              </a:solidFill>
            </a:rPr>
            <a:t>НЕТ </a:t>
          </a:r>
          <a:r>
            <a:rPr lang="ru-RU" sz="1800" b="1" kern="1200" dirty="0">
              <a:solidFill>
                <a:srgbClr val="FFFF00"/>
              </a:solidFill>
            </a:rPr>
            <a:t>совещаниям</a:t>
          </a:r>
        </a:p>
      </dsp:txBody>
      <dsp:txXfrm>
        <a:off x="1851231" y="1076232"/>
        <a:ext cx="1576407" cy="12712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CA9AA-6DAA-48B6-A107-7965836648D0}">
      <dsp:nvSpPr>
        <dsp:cNvPr id="0" name=""/>
        <dsp:cNvSpPr/>
      </dsp:nvSpPr>
      <dsp:spPr>
        <a:xfrm rot="16200000">
          <a:off x="996956" y="-996956"/>
          <a:ext cx="2362572" cy="4356484"/>
        </a:xfrm>
        <a:prstGeom prst="round1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Методические вопросы</a:t>
          </a:r>
        </a:p>
      </dsp:txBody>
      <dsp:txXfrm rot="5400000">
        <a:off x="0" y="0"/>
        <a:ext cx="4356484" cy="1771929"/>
      </dsp:txXfrm>
    </dsp:sp>
    <dsp:sp modelId="{40A03D66-2BED-4C69-BBBE-051CBF5A6D3E}">
      <dsp:nvSpPr>
        <dsp:cNvPr id="0" name=""/>
        <dsp:cNvSpPr/>
      </dsp:nvSpPr>
      <dsp:spPr>
        <a:xfrm>
          <a:off x="4356484" y="0"/>
          <a:ext cx="4356484" cy="2362572"/>
        </a:xfrm>
        <a:prstGeom prst="round1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Развитие направлений по судебной экспертизе</a:t>
          </a:r>
        </a:p>
      </dsp:txBody>
      <dsp:txXfrm>
        <a:off x="4356484" y="0"/>
        <a:ext cx="4356484" cy="1771929"/>
      </dsp:txXfrm>
    </dsp:sp>
    <dsp:sp modelId="{F1D2961A-9D95-4B48-B29A-8679D99CA2B7}">
      <dsp:nvSpPr>
        <dsp:cNvPr id="0" name=""/>
        <dsp:cNvSpPr/>
      </dsp:nvSpPr>
      <dsp:spPr>
        <a:xfrm rot="10800000">
          <a:off x="0" y="2362572"/>
          <a:ext cx="4356484" cy="2362572"/>
        </a:xfrm>
        <a:prstGeom prst="round1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Эффективное взаимодействие  </a:t>
          </a:r>
        </a:p>
      </dsp:txBody>
      <dsp:txXfrm rot="10800000">
        <a:off x="0" y="2953214"/>
        <a:ext cx="4356484" cy="1771929"/>
      </dsp:txXfrm>
    </dsp:sp>
    <dsp:sp modelId="{2169E72A-EF9B-4BFD-880B-2F58AFE3752F}">
      <dsp:nvSpPr>
        <dsp:cNvPr id="0" name=""/>
        <dsp:cNvSpPr/>
      </dsp:nvSpPr>
      <dsp:spPr>
        <a:xfrm rot="5400000">
          <a:off x="5353440" y="1352669"/>
          <a:ext cx="2362572" cy="4356484"/>
        </a:xfrm>
        <a:prstGeom prst="round1Rect">
          <a:avLst/>
        </a:prstGeom>
        <a:solidFill>
          <a:srgbClr val="0070C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ЭДО</a:t>
          </a:r>
        </a:p>
      </dsp:txBody>
      <dsp:txXfrm rot="-5400000">
        <a:off x="4356484" y="2940267"/>
        <a:ext cx="4356484" cy="1771929"/>
      </dsp:txXfrm>
    </dsp:sp>
    <dsp:sp modelId="{021C1348-7D91-4E90-8440-48A9EF755B97}">
      <dsp:nvSpPr>
        <dsp:cNvPr id="0" name=""/>
        <dsp:cNvSpPr/>
      </dsp:nvSpPr>
      <dsp:spPr>
        <a:xfrm>
          <a:off x="3190061" y="1704513"/>
          <a:ext cx="2613890" cy="118128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00B050"/>
              </a:solidFill>
            </a:rPr>
            <a:t>ДЕЛЕГИРОВАНИЕ ПОЛНОМОЧИЙ</a:t>
          </a:r>
        </a:p>
      </dsp:txBody>
      <dsp:txXfrm>
        <a:off x="3247727" y="1762179"/>
        <a:ext cx="2498558" cy="1065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pPr/>
              <a:t>03.10.2023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60232" y="6349220"/>
            <a:ext cx="2392973" cy="33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6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6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>
          <a:xfrm>
            <a:off x="899592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835822" y="6543750"/>
            <a:ext cx="76246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Общее собрание членов Ассоциации 2023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D4830C-5774-460C-A53D-0A8224C2FAC3}"/>
              </a:ext>
            </a:extLst>
          </p:cNvPr>
          <p:cNvSpPr/>
          <p:nvPr userDrawn="1"/>
        </p:nvSpPr>
        <p:spPr>
          <a:xfrm>
            <a:off x="579675" y="6642559"/>
            <a:ext cx="144016" cy="157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1E091A93-F625-47C6-A0AB-0AB050352F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590" y="6405311"/>
            <a:ext cx="344169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83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a.kontur.ru/certificate/systems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2002370"/>
            <a:ext cx="5472608" cy="2722774"/>
          </a:xfrm>
        </p:spPr>
        <p:txBody>
          <a:bodyPr/>
          <a:lstStyle/>
          <a:p>
            <a:pPr algn="l" fontAlgn="auto">
              <a:spcBef>
                <a:spcPts val="12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Доклад руководителя Комитета по региональному развитию Ассоциации «СРОО «Экспертный совет»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3114" y="6381328"/>
            <a:ext cx="1395354" cy="360040"/>
          </a:xfrm>
        </p:spPr>
        <p:txBody>
          <a:bodyPr/>
          <a:lstStyle/>
          <a:p>
            <a:pPr lvl="0" algn="l" eaLnBrk="1" hangingPunct="1"/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Москва, 20</a:t>
            </a:r>
            <a:r>
              <a:rPr lang="en-US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2</a:t>
            </a:r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3</a:t>
            </a:r>
          </a:p>
        </p:txBody>
      </p:sp>
      <p:pic>
        <p:nvPicPr>
          <p:cNvPr id="1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9EFFD5BA-7178-47EB-86BB-9F19C8E1E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4" y="192672"/>
            <a:ext cx="2774728" cy="81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A5E30F87-B206-4B68-B061-0E3AFAC46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114" y="1062724"/>
            <a:ext cx="3240360" cy="49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5991"/>
                </a:solidFill>
                <a:effectLst/>
                <a:uLnTx/>
                <a:uFillTx/>
                <a:latin typeface="Calibri" panose="020F0502020204030204" pitchFamily="34" charset="0"/>
              </a:rPr>
              <a:t>Ассоциация «Саморегулируемая организация оценщиков «Экспертный</a:t>
            </a:r>
            <a:r>
              <a:rPr lang="ru-RU" sz="1200" b="1" kern="0" dirty="0">
                <a:solidFill>
                  <a:srgbClr val="005991"/>
                </a:solidFill>
                <a:latin typeface="Calibri" panose="020F0502020204030204" pitchFamily="34" charset="0"/>
              </a:rPr>
              <a:t> совет»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00599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66E5BF4-3D3F-46F7-B874-3D28CA4B5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794" y="0"/>
            <a:ext cx="32282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27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38741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ЭДО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540882-A977-40D8-ACC8-716E40D37964}"/>
              </a:ext>
            </a:extLst>
          </p:cNvPr>
          <p:cNvSpPr/>
          <p:nvPr/>
        </p:nvSpPr>
        <p:spPr>
          <a:xfrm>
            <a:off x="0" y="2060848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latin typeface="Lab Grotesque"/>
              </a:rPr>
              <a:t>Пока сертификат юрлица действует, сотрудники могут использовать два варианта: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Подписывать документы </a:t>
            </a:r>
            <a:r>
              <a:rPr lang="ru-RU" dirty="0">
                <a:solidFill>
                  <a:srgbClr val="222222"/>
                </a:solidFill>
                <a:latin typeface="Lab Grotesqu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сертификатом юрлица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 на площадках, которые не перешли на новые правила работы.</a:t>
            </a:r>
          </a:p>
          <a:p>
            <a:pPr algn="just">
              <a:buFont typeface="+mj-lt"/>
              <a:buAutoNum type="arabicPeriod"/>
            </a:pPr>
            <a:endParaRPr lang="ru-RU" dirty="0">
              <a:solidFill>
                <a:srgbClr val="222222"/>
              </a:solidFill>
              <a:latin typeface="Lab Grotesque"/>
            </a:endParaRP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Использовать подпись физлица в системах, которые принимают машиночитаемые доверенности. Сейчас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  можно использовать в электронном документообороте с контрагентами,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ФНС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СФР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Честном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ЗНАКе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 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ФТС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Федресурсе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ГИИС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ДМДК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.</a:t>
            </a:r>
          </a:p>
          <a:p>
            <a:pPr algn="just">
              <a:buFont typeface="+mj-lt"/>
              <a:buAutoNum type="arabicPeriod"/>
            </a:pPr>
            <a:endParaRPr lang="ru-RU" dirty="0">
              <a:solidFill>
                <a:srgbClr val="222222"/>
              </a:solidFill>
              <a:latin typeface="Lab Grotesque"/>
            </a:endParaRPr>
          </a:p>
          <a:p>
            <a:pPr algn="just"/>
            <a:r>
              <a:rPr lang="ru-RU" dirty="0">
                <a:solidFill>
                  <a:srgbClr val="222222"/>
                </a:solidFill>
                <a:latin typeface="Lab Grotesque"/>
              </a:rPr>
              <a:t>После того, как сертификат юрлица перестанет действовать, останется только один способ — сертификат физлица плюс машиночитаемая доверенность. Поэтому откладывать переход на 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не стоит. Поскольку в любой момент может измениться состав наделенных полномочиями сотрудников, а получить после 1 сентября 2023 года сертификат юрлица не получится. </a:t>
            </a:r>
            <a:endParaRPr lang="ru-RU" b="0" i="0" dirty="0">
              <a:solidFill>
                <a:srgbClr val="222222"/>
              </a:solidFill>
              <a:effectLst/>
              <a:latin typeface="Lab Grotesque"/>
            </a:endParaRPr>
          </a:p>
        </p:txBody>
      </p:sp>
    </p:spTree>
    <p:extLst>
      <p:ext uri="{BB962C8B-B14F-4D97-AF65-F5344CB8AC3E}">
        <p14:creationId xmlns:p14="http://schemas.microsoft.com/office/powerpoint/2010/main" val="1027557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-806" y="404664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Отправка и использование </a:t>
            </a:r>
            <a:r>
              <a:rPr lang="ru-RU" sz="36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МЧД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346197-32F4-46C9-9EE3-5036C8101604}"/>
              </a:ext>
            </a:extLst>
          </p:cNvPr>
          <p:cNvSpPr/>
          <p:nvPr/>
        </p:nvSpPr>
        <p:spPr>
          <a:xfrm>
            <a:off x="0" y="1556792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Сотрудник может отправлять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двумя способами:</a:t>
            </a:r>
          </a:p>
          <a:p>
            <a:endParaRPr lang="ru-RU" dirty="0">
              <a:solidFill>
                <a:srgbClr val="222222"/>
              </a:solidFill>
              <a:latin typeface="Lab Grotesq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отдельным файлом вместе с пакетом подписанных документов. Тогда сотрудник находит файл доверенности в архиве системы, прикрепляет его к подписанным документам и отправляет. 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222222"/>
              </a:solidFill>
              <a:latin typeface="Lab Grotesq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указать только номер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хранящейся в сторонней системе. Такая система не только хранит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но и передает информацию из них в общую базу доверенностей. Поэтому отправлять сам файл доверенности не нужно — получатель документов введет номер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и узнает необходимые данные. Чтобы пользоваться этим способом, информационная система компании должна уметь обращаться к общей базе. 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222222"/>
              </a:solidFill>
              <a:latin typeface="Lab Grotesque"/>
            </a:endParaRPr>
          </a:p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Получатель машиночитаемой доверенности может проверить: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срок действия доверенности;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полномочия сотрудника, указанные в 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электронную подпись директора, которой подписана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.</a:t>
            </a:r>
            <a:endParaRPr lang="ru-RU" b="0" i="0" dirty="0">
              <a:solidFill>
                <a:srgbClr val="222222"/>
              </a:solidFill>
              <a:effectLst/>
              <a:latin typeface="Lab Grotesque"/>
            </a:endParaRPr>
          </a:p>
        </p:txBody>
      </p:sp>
    </p:spTree>
    <p:extLst>
      <p:ext uri="{BB962C8B-B14F-4D97-AF65-F5344CB8AC3E}">
        <p14:creationId xmlns:p14="http://schemas.microsoft.com/office/powerpoint/2010/main" val="1783776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38741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Отзыв </a:t>
            </a:r>
            <a:r>
              <a:rPr lang="ru-RU" sz="36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МЧД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FD2F44-EA15-4C46-8C9E-F750B8043273}"/>
              </a:ext>
            </a:extLst>
          </p:cNvPr>
          <p:cNvSpPr/>
          <p:nvPr/>
        </p:nvSpPr>
        <p:spPr>
          <a:xfrm>
            <a:off x="0" y="2204864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Если у сотрудника больше нет полномочий подписывать документы организации или его полномочия изменились, директор может отозвать машиночитаемую доверенность.</a:t>
            </a:r>
          </a:p>
          <a:p>
            <a:endParaRPr lang="ru-RU" dirty="0">
              <a:solidFill>
                <a:srgbClr val="222222"/>
              </a:solidFill>
              <a:latin typeface="Lab Grotesque"/>
            </a:endParaRPr>
          </a:p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Для этого он направляет в информационную систему, которая хранит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заявление на отзыв. По какой форме заполнять заявление, каждая система устанавливает самостоятельно. </a:t>
            </a:r>
          </a:p>
          <a:p>
            <a:endParaRPr lang="ru-RU" dirty="0">
              <a:solidFill>
                <a:srgbClr val="222222"/>
              </a:solidFill>
              <a:latin typeface="Lab Grotesque"/>
            </a:endParaRPr>
          </a:p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Сам </a:t>
            </a:r>
            <a:r>
              <a:rPr lang="ru-RU" b="1" dirty="0">
                <a:solidFill>
                  <a:srgbClr val="222222"/>
                </a:solidFill>
                <a:latin typeface="Lab Grotesque"/>
              </a:rPr>
              <a:t>сотрудник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тоже может </a:t>
            </a:r>
            <a:r>
              <a:rPr lang="ru-RU" b="1" dirty="0">
                <a:solidFill>
                  <a:srgbClr val="222222"/>
                </a:solidFill>
                <a:latin typeface="Lab Grotesque"/>
              </a:rPr>
              <a:t>отказаться 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от полномочий. Для этого ему нужно подписать отказ своим сертификатом.</a:t>
            </a:r>
            <a:endParaRPr lang="ru-RU" b="0" i="0" dirty="0">
              <a:solidFill>
                <a:srgbClr val="222222"/>
              </a:solidFill>
              <a:effectLst/>
              <a:latin typeface="Lab Grotesque"/>
            </a:endParaRPr>
          </a:p>
        </p:txBody>
      </p:sp>
    </p:spTree>
    <p:extLst>
      <p:ext uri="{BB962C8B-B14F-4D97-AF65-F5344CB8AC3E}">
        <p14:creationId xmlns:p14="http://schemas.microsoft.com/office/powerpoint/2010/main" val="3277063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04664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Передоверять </a:t>
            </a:r>
            <a:r>
              <a:rPr lang="ru-RU" sz="36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МЧД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FD2F44-EA15-4C46-8C9E-F750B8043273}"/>
              </a:ext>
            </a:extLst>
          </p:cNvPr>
          <p:cNvSpPr/>
          <p:nvPr/>
        </p:nvSpPr>
        <p:spPr>
          <a:xfrm>
            <a:off x="657" y="1700808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Руководитель может выдать сотруднику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позволяющую наделять полномочиями и выдавать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другим лицам (что позволяет руководителю не подписывать все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компании). При этом действуют правила:</a:t>
            </a:r>
          </a:p>
          <a:p>
            <a:endParaRPr lang="ru-RU" dirty="0">
              <a:solidFill>
                <a:srgbClr val="222222"/>
              </a:solidFill>
              <a:latin typeface="Lab Grotesqu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Самостоятельно выдать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с правом передоверия может руководитель юрлица, глава филиала или представительства юрлица (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ст.187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 ГК РФ). Заверять такую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у нотариуса ему не понадобится.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22222"/>
              </a:solidFill>
              <a:latin typeface="Lab Grotesqu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В других случаях необходимо заверить у нотариуса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выданную в порядке передоверия. Например, если бухгалтер передоверяет доверенность другому сотруднику — нужно обращаться к нотариусу.</a:t>
            </a:r>
          </a:p>
          <a:p>
            <a:endParaRPr lang="ru-RU" dirty="0">
              <a:solidFill>
                <a:srgbClr val="222222"/>
              </a:solidFill>
              <a:latin typeface="Lab Grotesque"/>
            </a:endParaRPr>
          </a:p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Главное — в цепочке передоверия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всегда есть сама первая, «родительская» или «корневая» доверенность. Если она перестанет действовать, то и все передоверенные тоже перестанут работать. </a:t>
            </a:r>
          </a:p>
        </p:txBody>
      </p:sp>
    </p:spTree>
    <p:extLst>
      <p:ext uri="{BB962C8B-B14F-4D97-AF65-F5344CB8AC3E}">
        <p14:creationId xmlns:p14="http://schemas.microsoft.com/office/powerpoint/2010/main" val="3614147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04664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Передоверять </a:t>
            </a:r>
            <a:r>
              <a:rPr lang="ru-RU" sz="36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МЧД</a:t>
            </a:r>
            <a:endParaRPr lang="ru-RU" sz="3600" b="1" kern="0" dirty="0">
              <a:solidFill>
                <a:schemeClr val="bg1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FD2F44-EA15-4C46-8C9E-F750B8043273}"/>
              </a:ext>
            </a:extLst>
          </p:cNvPr>
          <p:cNvSpPr/>
          <p:nvPr/>
        </p:nvSpPr>
        <p:spPr>
          <a:xfrm>
            <a:off x="657" y="1700808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Руководитель может выдать сотруднику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позволяющую наделять полномочиями и выдавать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другим лицам (что позволяет руководителю не подписывать все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компании). При этом действуют правила:</a:t>
            </a:r>
          </a:p>
          <a:p>
            <a:endParaRPr lang="ru-RU" dirty="0">
              <a:solidFill>
                <a:srgbClr val="222222"/>
              </a:solidFill>
              <a:latin typeface="Lab Grotesqu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Самостоятельно выдать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с правом передоверия может руководитель юрлица, глава филиала или представительства юрлица (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ст.187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 ГК РФ). Заверять такую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у нотариуса ему не понадобится.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222222"/>
              </a:solidFill>
              <a:latin typeface="Lab Grotesqu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22222"/>
                </a:solidFill>
                <a:latin typeface="Lab Grotesque"/>
              </a:rPr>
              <a:t>В других случаях необходимо заверить у нотариуса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выданную в порядке передоверия. Например, если бухгалтер передоверяет доверенность другому сотруднику — нужно обращаться к нотариусу.</a:t>
            </a:r>
          </a:p>
          <a:p>
            <a:endParaRPr lang="ru-RU" dirty="0">
              <a:solidFill>
                <a:srgbClr val="222222"/>
              </a:solidFill>
              <a:latin typeface="Lab Grotesque"/>
            </a:endParaRPr>
          </a:p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Главное — в цепочке передоверия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всегда есть сама первая, «родительская» или «корневая» доверенность. Если она перестанет действовать, то и все передоверенные тоже перестанут работать. </a:t>
            </a:r>
          </a:p>
        </p:txBody>
      </p:sp>
    </p:spTree>
    <p:extLst>
      <p:ext uri="{BB962C8B-B14F-4D97-AF65-F5344CB8AC3E}">
        <p14:creationId xmlns:p14="http://schemas.microsoft.com/office/powerpoint/2010/main" val="4165094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38741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Вопросы. Обсуждения. Предложения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AE0507-BE66-48DF-8E65-425CB7E95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471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A0D9A51-A02C-4062-A142-20C56EF650D6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260648"/>
            <a:ext cx="6552728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Региональный охват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AA366C-7092-A968-5090-8F0E7E6EAABF}"/>
              </a:ext>
            </a:extLst>
          </p:cNvPr>
          <p:cNvSpPr txBox="1"/>
          <p:nvPr/>
        </p:nvSpPr>
        <p:spPr>
          <a:xfrm>
            <a:off x="605634" y="1491404"/>
            <a:ext cx="39663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1 200</a:t>
            </a:r>
            <a:r>
              <a:rPr lang="ru-RU" sz="24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ru-RU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человек взаимодействуют с Представителями в регионах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C3B974-4A86-2EF8-6F1C-FA9DF838937D}"/>
              </a:ext>
            </a:extLst>
          </p:cNvPr>
          <p:cNvSpPr txBox="1"/>
          <p:nvPr/>
        </p:nvSpPr>
        <p:spPr>
          <a:xfrm>
            <a:off x="605634" y="2697316"/>
            <a:ext cx="3966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40 </a:t>
            </a:r>
            <a:r>
              <a:rPr lang="ru-RU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Представителей в регионах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FDF6C8-F063-C1F6-266E-4632C0877DC2}"/>
              </a:ext>
            </a:extLst>
          </p:cNvPr>
          <p:cNvSpPr txBox="1"/>
          <p:nvPr/>
        </p:nvSpPr>
        <p:spPr>
          <a:xfrm>
            <a:off x="605634" y="3933056"/>
            <a:ext cx="39663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Более 70 </a:t>
            </a:r>
            <a:r>
              <a:rPr lang="ru-RU" i="0" dirty="0">
                <a:solidFill>
                  <a:srgbClr val="020C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субъектов РФ работают с Представителями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8C875FD-2354-4D84-A465-F823241F9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68760"/>
            <a:ext cx="3491880" cy="43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912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1412776"/>
          <a:ext cx="9144000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0F74F33-D5D4-464A-A754-2ED5CF83EC82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F0A8F4E-96BB-42EF-B971-19198522F2CE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260648"/>
            <a:ext cx="6552728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Структура Экспертного совета</a:t>
            </a:r>
          </a:p>
        </p:txBody>
      </p:sp>
    </p:spTree>
    <p:extLst>
      <p:ext uri="{BB962C8B-B14F-4D97-AF65-F5344CB8AC3E}">
        <p14:creationId xmlns:p14="http://schemas.microsoft.com/office/powerpoint/2010/main" val="189526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38741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ЗАДАЧИ КОМИТЕТА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656528-63DF-FA9B-40D7-65AF18DAD0C9}"/>
              </a:ext>
            </a:extLst>
          </p:cNvPr>
          <p:cNvSpPr txBox="1"/>
          <p:nvPr/>
        </p:nvSpPr>
        <p:spPr>
          <a:xfrm>
            <a:off x="4665710" y="5229421"/>
            <a:ext cx="3146650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оценке стоимости прав на интеллектуальную собственность</a:t>
            </a:r>
          </a:p>
        </p:txBody>
      </p:sp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id="{BB1C8766-6EDD-4985-96E4-C65593106119}"/>
              </a:ext>
            </a:extLst>
          </p:cNvPr>
          <p:cNvGraphicFramePr/>
          <p:nvPr/>
        </p:nvGraphicFramePr>
        <p:xfrm>
          <a:off x="611560" y="1628800"/>
          <a:ext cx="8280920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3" name="Picture 2" descr="https://ourmind.ru/wp-content/uploads/2017/05/418.jpg">
            <a:extLst>
              <a:ext uri="{FF2B5EF4-FFF2-40B4-BE49-F238E27FC236}">
                <a16:creationId xmlns:a16="http://schemas.microsoft.com/office/drawing/2014/main" id="{A9847B5D-5137-4B07-A96C-073EFA595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8760"/>
            <a:ext cx="2627784" cy="146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076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38741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Эффективное взаимодействие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656528-63DF-FA9B-40D7-65AF18DAD0C9}"/>
              </a:ext>
            </a:extLst>
          </p:cNvPr>
          <p:cNvSpPr txBox="1"/>
          <p:nvPr/>
        </p:nvSpPr>
        <p:spPr>
          <a:xfrm>
            <a:off x="4665710" y="5229421"/>
            <a:ext cx="3146650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оценке стоимости прав на интеллектуальную собственность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8ED61C75-AD48-4321-AF8D-CCFDDF9E937F}"/>
              </a:ext>
            </a:extLst>
          </p:cNvPr>
          <p:cNvGraphicFramePr/>
          <p:nvPr/>
        </p:nvGraphicFramePr>
        <p:xfrm>
          <a:off x="107504" y="1340768"/>
          <a:ext cx="7884368" cy="508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8040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38741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Планы 2023/2024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656528-63DF-FA9B-40D7-65AF18DAD0C9}"/>
              </a:ext>
            </a:extLst>
          </p:cNvPr>
          <p:cNvSpPr txBox="1"/>
          <p:nvPr/>
        </p:nvSpPr>
        <p:spPr>
          <a:xfrm>
            <a:off x="4665710" y="5229421"/>
            <a:ext cx="3146650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оценке стоимости прав на интеллектуальную собственность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D3225AB-C2C6-4238-B27F-CA0413A91335}"/>
              </a:ext>
            </a:extLst>
          </p:cNvPr>
          <p:cNvGraphicFramePr/>
          <p:nvPr/>
        </p:nvGraphicFramePr>
        <p:xfrm>
          <a:off x="251520" y="1628800"/>
          <a:ext cx="8712968" cy="47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635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8741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План на 2023/2024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656528-63DF-FA9B-40D7-65AF18DAD0C9}"/>
              </a:ext>
            </a:extLst>
          </p:cNvPr>
          <p:cNvSpPr txBox="1"/>
          <p:nvPr/>
        </p:nvSpPr>
        <p:spPr>
          <a:xfrm>
            <a:off x="4665710" y="5229421"/>
            <a:ext cx="3146650" cy="96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оценке стоимости прав на интеллектуальную собственность</a:t>
            </a:r>
          </a:p>
        </p:txBody>
      </p:sp>
      <p:sp>
        <p:nvSpPr>
          <p:cNvPr id="6" name="Взрыв: 8 точек 5">
            <a:extLst>
              <a:ext uri="{FF2B5EF4-FFF2-40B4-BE49-F238E27FC236}">
                <a16:creationId xmlns:a16="http://schemas.microsoft.com/office/drawing/2014/main" id="{3C1A1429-EB74-403A-9FDC-3C88E3695700}"/>
              </a:ext>
            </a:extLst>
          </p:cNvPr>
          <p:cNvSpPr/>
          <p:nvPr/>
        </p:nvSpPr>
        <p:spPr>
          <a:xfrm>
            <a:off x="2771800" y="2420888"/>
            <a:ext cx="3312368" cy="266429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СРОО ЭС</a:t>
            </a: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67A66637-AF72-4A92-8195-F632B8933AF6}"/>
              </a:ext>
            </a:extLst>
          </p:cNvPr>
          <p:cNvSpPr/>
          <p:nvPr/>
        </p:nvSpPr>
        <p:spPr>
          <a:xfrm>
            <a:off x="2627784" y="1268760"/>
            <a:ext cx="2664296" cy="115212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99"/>
                </a:solidFill>
              </a:rPr>
              <a:t>Кратко о РП (команде) в каждом регионе</a:t>
            </a:r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0A29F9D7-B53F-4694-80BD-84CB7FB3731A}"/>
              </a:ext>
            </a:extLst>
          </p:cNvPr>
          <p:cNvSpPr/>
          <p:nvPr/>
        </p:nvSpPr>
        <p:spPr>
          <a:xfrm>
            <a:off x="5868144" y="1484784"/>
            <a:ext cx="2630760" cy="129614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99"/>
                </a:solidFill>
              </a:rPr>
              <a:t>Участие и взаимодействие с общественными организациями</a:t>
            </a: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36C45011-1619-4038-993D-9237891DCFB1}"/>
              </a:ext>
            </a:extLst>
          </p:cNvPr>
          <p:cNvSpPr/>
          <p:nvPr/>
        </p:nvSpPr>
        <p:spPr>
          <a:xfrm>
            <a:off x="0" y="2636912"/>
            <a:ext cx="2583364" cy="129614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99"/>
                </a:solidFill>
              </a:rPr>
              <a:t>Информационные источники (открытые/закрытые)</a:t>
            </a:r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26984989-29EF-43E4-B03D-CA8BE536A44E}"/>
              </a:ext>
            </a:extLst>
          </p:cNvPr>
          <p:cNvSpPr/>
          <p:nvPr/>
        </p:nvSpPr>
        <p:spPr>
          <a:xfrm>
            <a:off x="6608426" y="3212976"/>
            <a:ext cx="2541984" cy="129614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99"/>
                </a:solidFill>
              </a:rPr>
              <a:t>Участие и взаимодействие с гос. структурами</a:t>
            </a: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F703DA0A-CA74-4337-B0DB-2923F2B42F72}"/>
              </a:ext>
            </a:extLst>
          </p:cNvPr>
          <p:cNvSpPr/>
          <p:nvPr/>
        </p:nvSpPr>
        <p:spPr>
          <a:xfrm>
            <a:off x="5868144" y="4941168"/>
            <a:ext cx="2555776" cy="136815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99"/>
                </a:solidFill>
              </a:rPr>
              <a:t>Календарь ежегодных мероприятий</a:t>
            </a: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7654819C-04E4-4288-8457-214532A8F1AD}"/>
              </a:ext>
            </a:extLst>
          </p:cNvPr>
          <p:cNvSpPr/>
          <p:nvPr/>
        </p:nvSpPr>
        <p:spPr>
          <a:xfrm>
            <a:off x="2843808" y="5157192"/>
            <a:ext cx="2448272" cy="129614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99"/>
                </a:solidFill>
              </a:rPr>
              <a:t>Портал по заказу оценки/экспертизы</a:t>
            </a: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EA585CD6-28EE-4E37-968B-5A0198B6B2C5}"/>
              </a:ext>
            </a:extLst>
          </p:cNvPr>
          <p:cNvSpPr/>
          <p:nvPr/>
        </p:nvSpPr>
        <p:spPr>
          <a:xfrm>
            <a:off x="467544" y="4437112"/>
            <a:ext cx="2016224" cy="129614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99"/>
                </a:solidFill>
              </a:rPr>
              <a:t>Методическое сопровождение </a:t>
            </a:r>
          </a:p>
        </p:txBody>
      </p:sp>
    </p:spTree>
    <p:extLst>
      <p:ext uri="{BB962C8B-B14F-4D97-AF65-F5344CB8AC3E}">
        <p14:creationId xmlns:p14="http://schemas.microsoft.com/office/powerpoint/2010/main" val="4051421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38741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ЭДО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6E32BD8-9181-4074-B4FA-98441CCF439C}"/>
              </a:ext>
            </a:extLst>
          </p:cNvPr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С 1 сентября 2023 года удостоверяющие центры перестанут выдавать сотрудникам сертификаты юрлиц. Когда срок действия старых электронных подписей закончится, нужно будет использовать электронную подпись физлица и машиночитаемую доверенность.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32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38741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МЧД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 или электронная доверенность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26FD5FB-2D52-40A4-9DCD-EA4EB95CF8D0}"/>
              </a:ext>
            </a:extLst>
          </p:cNvPr>
          <p:cNvSpPr/>
          <p:nvPr/>
        </p:nvSpPr>
        <p:spPr>
          <a:xfrm>
            <a:off x="35496" y="1772816"/>
            <a:ext cx="91085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Машиночитаемая доверенность (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) — электронный аналог бумажной доверенности на подписание электронных документов. Это файл в формате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xml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, в котором указана информация о доверителе,  представителе (уполномоченный работник) и полномочиях, которые он получает. У 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есть еще одно название, более разговорное — электронная доверенность. </a:t>
            </a:r>
          </a:p>
          <a:p>
            <a:endParaRPr lang="ru-RU" dirty="0">
              <a:solidFill>
                <a:srgbClr val="222222"/>
              </a:solidFill>
              <a:latin typeface="Lab Grotesque"/>
            </a:endParaRPr>
          </a:p>
          <a:p>
            <a:r>
              <a:rPr lang="ru-RU" dirty="0">
                <a:solidFill>
                  <a:srgbClr val="222222"/>
                </a:solidFill>
                <a:latin typeface="Lab Grotesque"/>
              </a:rPr>
              <a:t>Главная задача </a:t>
            </a:r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 — подтвердить, что сотрудник или внештатный работник, может подписывать электронные документы от имени организации.</a:t>
            </a:r>
          </a:p>
          <a:p>
            <a:endParaRPr lang="ru-RU" dirty="0">
              <a:solidFill>
                <a:srgbClr val="222222"/>
              </a:solidFill>
              <a:latin typeface="Lab Grotesque"/>
            </a:endParaRPr>
          </a:p>
          <a:p>
            <a:r>
              <a:rPr lang="ru-RU" dirty="0" err="1">
                <a:solidFill>
                  <a:srgbClr val="222222"/>
                </a:solidFill>
                <a:latin typeface="Lab Grotesque"/>
              </a:rPr>
              <a:t>МЧД</a:t>
            </a:r>
            <a:r>
              <a:rPr lang="ru-RU" dirty="0">
                <a:solidFill>
                  <a:srgbClr val="222222"/>
                </a:solidFill>
                <a:latin typeface="Lab Grotesque"/>
              </a:rPr>
              <a:t> отличается от электронного скана бумажной доверенности. У машиночитаемой доверенности есть специальный формат, а также требования к содержанию. Сведения из машиночитаемой доверенности информационная система или сервис могут считать автоматически. </a:t>
            </a:r>
            <a:endParaRPr lang="ru-RU" b="0" i="0" dirty="0">
              <a:solidFill>
                <a:srgbClr val="222222"/>
              </a:solidFill>
              <a:effectLst/>
              <a:latin typeface="Lab Grotesque"/>
            </a:endParaRPr>
          </a:p>
        </p:txBody>
      </p:sp>
    </p:spTree>
    <p:extLst>
      <p:ext uri="{BB962C8B-B14F-4D97-AF65-F5344CB8AC3E}">
        <p14:creationId xmlns:p14="http://schemas.microsoft.com/office/powerpoint/2010/main" val="1434492845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26320</TotalTime>
  <Words>875</Words>
  <Application>Microsoft Office PowerPoint</Application>
  <PresentationFormat>Экран (4:3)</PresentationFormat>
  <Paragraphs>93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Lab Grotesque</vt:lpstr>
      <vt:lpstr>Оформление по умолчанию</vt:lpstr>
      <vt:lpstr>Доклад руководителя Комитета по региональному развитию Ассоциации «СРОО «Экспертный совет»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Сергей Горев</cp:lastModifiedBy>
  <cp:revision>897</cp:revision>
  <dcterms:created xsi:type="dcterms:W3CDTF">2008-06-01T08:07:10Z</dcterms:created>
  <dcterms:modified xsi:type="dcterms:W3CDTF">2023-10-03T14:59:46Z</dcterms:modified>
</cp:coreProperties>
</file>