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comments/comment1.xml" ContentType="application/vnd.openxmlformats-officedocument.presentationml.comments+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77" r:id="rId9"/>
    <p:sldId id="281" r:id="rId10"/>
    <p:sldId id="263" r:id="rId11"/>
    <p:sldId id="264" r:id="rId12"/>
    <p:sldId id="278" r:id="rId13"/>
    <p:sldId id="284" r:id="rId14"/>
    <p:sldId id="265" r:id="rId15"/>
    <p:sldId id="266" r:id="rId16"/>
    <p:sldId id="283" r:id="rId17"/>
    <p:sldId id="267" r:id="rId18"/>
    <p:sldId id="268" r:id="rId19"/>
    <p:sldId id="282" r:id="rId20"/>
    <p:sldId id="269" r:id="rId21"/>
    <p:sldId id="279" r:id="rId22"/>
    <p:sldId id="270" r:id="rId23"/>
    <p:sldId id="274" r:id="rId24"/>
    <p:sldId id="271" r:id="rId25"/>
    <p:sldId id="272" r:id="rId26"/>
    <p:sldId id="273" r:id="rId27"/>
    <p:sldId id="280" r:id="rId2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Игорь" initials="И" lastIdx="1" clrIdx="0">
    <p:extLst>
      <p:ext uri="{19B8F6BF-5375-455C-9EA6-DF929625EA0E}">
        <p15:presenceInfo xmlns:p15="http://schemas.microsoft.com/office/powerpoint/2012/main" userId="0062593da655fcae" providerId="Windows Live"/>
      </p:ext>
    </p:extLst>
  </p:cmAuthor>
  <p:cmAuthor id="2" name="Эдуард Бобунов" initials="ЭБ" lastIdx="1" clrIdx="1">
    <p:extLst>
      <p:ext uri="{19B8F6BF-5375-455C-9EA6-DF929625EA0E}">
        <p15:presenceInfo xmlns:p15="http://schemas.microsoft.com/office/powerpoint/2012/main" userId="S-1-5-21-1463001853-3435409737-1076304437-110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A2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6370" autoAdjust="0"/>
  </p:normalViewPr>
  <p:slideViewPr>
    <p:cSldViewPr snapToGrid="0">
      <p:cViewPr varScale="1">
        <p:scale>
          <a:sx n="70" d="100"/>
          <a:sy n="70" d="100"/>
        </p:scale>
        <p:origin x="512" y="6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 Id="rId8" Type="http://schemas.openxmlformats.org/officeDocument/2006/relationships/slide" Target="slides/slide7.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3-09-17T13:06:40.920" idx="1">
    <p:pos x="10" y="10"/>
    <p:text>на 2 слайда</p:text>
    <p:extLst>
      <p:ext uri="{C676402C-5697-4E1C-873F-D02D1690AC5C}">
        <p15:threadingInfo xmlns:p15="http://schemas.microsoft.com/office/powerpoint/2012/main" timeZoneBias="-300"/>
      </p:ext>
    </p:extLst>
  </p:cm>
</p:cmLst>
</file>

<file path=ppt/ink/ink1.xml><?xml version="1.0" encoding="utf-8"?>
<inkml:ink xmlns:inkml="http://www.w3.org/2003/InkML">
  <inkml:definitions>
    <inkml:context xml:id="ctx0">
      <inkml:inkSource xml:id="inkSrc0">
        <inkml:traceFormat>
          <inkml:channel name="X" type="integer" max="3840" units="cm"/>
          <inkml:channel name="Y" type="integer" max="1080" units="cm"/>
          <inkml:channel name="T" type="integer" max="2.14748E9" units="dev"/>
        </inkml:traceFormat>
        <inkml:channelProperties>
          <inkml:channelProperty channel="X" name="resolution" value="72.86527" units="1/cm"/>
          <inkml:channelProperty channel="Y" name="resolution" value="36.48649" units="1/cm"/>
          <inkml:channelProperty channel="T" name="resolution" value="1" units="1/dev"/>
        </inkml:channelProperties>
      </inkml:inkSource>
      <inkml:timestamp xml:id="ts0" timeString="2023-09-15T13:52:45.624"/>
    </inkml:context>
    <inkml:brush xml:id="br0">
      <inkml:brushProperty name="width" value="0.21167" units="cm"/>
      <inkml:brushProperty name="height" value="0.21167" units="cm"/>
      <inkml:brushProperty name="color" value="#FFFFFF"/>
      <inkml:brushProperty name="fitToCurve" value="1"/>
    </inkml:brush>
  </inkml:definitions>
  <inkml:traceGroup>
    <inkml:annotationXML>
      <emma:emma xmlns:emma="http://www.w3.org/2003/04/emma" version="1.0">
        <emma:interpretation id="{3887F390-5BF1-408F-A82F-9451C35A718E}" emma:medium="tactile" emma:mode="ink">
          <msink:context xmlns:msink="http://schemas.microsoft.com/ink/2010/main" type="inkDrawing" rotatedBoundingBox="24958,18554 27149,18689 27138,18875 24946,18741" semanticType="callout" shapeName="Other"/>
        </emma:interpretation>
      </emma:emma>
    </inkml:annotationXML>
    <inkml:trace contextRef="#ctx0" brushRef="#br0">2183 175 0,'-13'0'47,"0"0"0,-1 0-32,1 0 1,0 0 15,0 0-31,0 0 16,-1 0-16,1 0 15,0 0-15,-14 0 16,14 0-16,0 0 16,0 0-16,-1 0 15,1 0-15,0 0 16,0 0-1,0 0 1,-1 0-16,1 0 16,0 0-16,13 13 15,-13-13-15,-1 0 0,1 0 16,0 0-16,0 0 16,-1 0-16,1 0 0,0 0 15,0 0-15,13 14 0,-13-14 16,-1 0-16,1 0 0,0 0 15,0 0-15,-1 0 16,1 0-16,0 0 0,0 0 16,0 0-16,-1 0 0,1 0 15,0 0-15,0 0 16,-1 0-16,1 0 0,0 0 0,0 0 16,-1 0-16,1 0 0,0 0 15,0 0-15,0 0 0,-1 0 16,1 0-16,0 0 0,0 0 15,-1 0-15,1 0 0,0 0 16,0 0-16,-1 0 16,1 0-16,0 0 0,0 0 15,0 0-15,-1 0 16,1 0 0,0 0-16,0 0 15,-1 0-15,1 13 16,0-13-16,0 0 15,-1 0-15,1 0 16,0 0-16,0 0 16,0 0-16,-1 0 15,1 0-15,0 0 0,0 0 16,-1 0 0,1 0-16,0 0 15,0 0 1,-1 0-1,1 0 1,0 0 0,0 0-1,0 0 1,-1 0-16,1 0 16,0 0-16,0 0 15,-1 0-15,1 0 16,0 0-16,0 0 15,0 0 17,-1 0-32,1 0 15,0 0 1,0 0 0,-1 0-1,1 0 32,0 0 0,0 0-31,-1 0-16,1-13 15,0 13 1,0 0 31,13-14 15,-13 14 16,-1 0-15,14-13-63,0 0 15,0 0 32,-13 13-31,0 0 140,0 0-140,-1 0-16,1 0 15,0 0-15,0 0 0,-1 0 16,1 0-16,0 0 0,0 0 16,0 0-16,-1 0 0,1 0 15,0 0-15,0 0 0,-1 0 16,1 0-16,0 0 0,0 0 16,0 0 30,-1 0-30,1 0 0,0 0-1,0 0 1,-1 0 0,1 0-1,0 0-15,0 0 16,-1 0 15,1 0-15,0 0 46,0 0 1,0 0-48,-1 0 17,1 0-17,0 0 16,0 0 63,13-14-47,0 1 0,0 0 0,0 0 0,0-1 265,13 14-234,0 0-62,0 0 0,1 0 15,-28 0 156,1 0-171,0 0 0,0 0-1,13-13-15,-14 0 16,1 13-16,13-13 15,-13 13-15,13-13 16,-13 13-16,13-14 16,0 1 46,0 26 32,0 1-78,0-1 30,0 0 17,13-13 78,0 0-126,0 0-15,1 0 16,-1 0-16,-13-13 0,13 13 15,-13-13-15,13 13 16,-13-14-16,0 1 16,14 13-1,-1 0 95,0 0-95,0 0 1,0 0 0,1 0-1,-1 0 1,0 0-16,0 0 15,-13 13-15,14-13 16,-14 14 31,13-14-31,-13 13-1,0 0 1,0 0-1,-13-13 1,13 13-16,-27-13 16,14 0-16,13 14 0,-13-14 15,-1 13-15,1-13 0,0 0 16,13 13-16,-13-13 0,0 0 16,-1 0-16,1 0 15,0 0 1,0 0-16,-1 0 15,1 0-15,0 0 16,0 0 0,-1 0-16,1 0 15,0 0-15,0 0 16,0 0-16,-1 0 16,1 0-16,26 0 156,-13 13-156,14-13 15,-1 0-15,0 0 16,-13 14-16,13-14 0,0 13 16,1-13-16,-1 0 15,0 0-15,0 0 16</inkml:trace>
  </inkml:traceGroup>
</inkml:ink>
</file>

<file path=ppt/ink/ink10.xml><?xml version="1.0" encoding="utf-8"?>
<inkml:ink xmlns:inkml="http://www.w3.org/2003/InkML">
  <inkml:definitions>
    <inkml:context xml:id="ctx0">
      <inkml:inkSource xml:id="inkSrc0">
        <inkml:traceFormat>
          <inkml:channel name="X" type="integer" max="3840" units="cm"/>
          <inkml:channel name="Y" type="integer" max="1080" units="cm"/>
          <inkml:channel name="T" type="integer" max="2.14748E9" units="dev"/>
        </inkml:traceFormat>
        <inkml:channelProperties>
          <inkml:channelProperty channel="X" name="resolution" value="72.86527" units="1/cm"/>
          <inkml:channelProperty channel="Y" name="resolution" value="36.48649" units="1/cm"/>
          <inkml:channelProperty channel="T" name="resolution" value="1" units="1/dev"/>
        </inkml:channelProperties>
      </inkml:inkSource>
      <inkml:timestamp xml:id="ts0" timeString="2023-09-15T13:53:03.207"/>
    </inkml:context>
    <inkml:brush xml:id="br0">
      <inkml:brushProperty name="width" value="0.21167" units="cm"/>
      <inkml:brushProperty name="height" value="0.21167" units="cm"/>
      <inkml:brushProperty name="color" value="#FFFFFF"/>
      <inkml:brushProperty name="fitToCurve" value="1"/>
    </inkml:brush>
  </inkml:definitions>
  <inkml:traceGroup>
    <inkml:annotationXML>
      <emma:emma xmlns:emma="http://www.w3.org/2003/04/emma" version="1.0">
        <emma:interpretation id="{842E641D-F77C-45EE-90F3-D4936E220A21}" emma:medium="tactile" emma:mode="ink">
          <msink:context xmlns:msink="http://schemas.microsoft.com/ink/2010/main" type="inkDrawing" rotatedBoundingBox="29905,18698 29917,18713 29910,18719 29898,18705" shapeName="Other"/>
        </emma:interpretation>
      </emma:emma>
    </inkml:annotationXML>
    <inkml:trace contextRef="#ctx0" brushRef="#br0">13 16 0,'0'-14'78,"-13"14"-46</inkml:trace>
  </inkml:traceGroup>
</inkml:ink>
</file>

<file path=ppt/ink/ink11.xml><?xml version="1.0" encoding="utf-8"?>
<inkml:ink xmlns:inkml="http://www.w3.org/2003/InkML">
  <inkml:definitions>
    <inkml:context xml:id="ctx0">
      <inkml:inkSource xml:id="inkSrc0">
        <inkml:traceFormat>
          <inkml:channel name="X" type="integer" max="3840" units="cm"/>
          <inkml:channel name="Y" type="integer" max="1080" units="cm"/>
          <inkml:channel name="T" type="integer" max="2.14748E9" units="dev"/>
        </inkml:traceFormat>
        <inkml:channelProperties>
          <inkml:channelProperty channel="X" name="resolution" value="72.86527" units="1/cm"/>
          <inkml:channelProperty channel="Y" name="resolution" value="36.48649" units="1/cm"/>
          <inkml:channelProperty channel="T" name="resolution" value="1" units="1/dev"/>
        </inkml:channelProperties>
      </inkml:inkSource>
      <inkml:timestamp xml:id="ts0" timeString="2023-09-15T13:53:03.697"/>
    </inkml:context>
    <inkml:brush xml:id="br0">
      <inkml:brushProperty name="width" value="0.21167" units="cm"/>
      <inkml:brushProperty name="height" value="0.21167" units="cm"/>
      <inkml:brushProperty name="color" value="#FFFFFF"/>
      <inkml:brushProperty name="fitToCurve" value="1"/>
    </inkml:brush>
  </inkml:definitions>
  <inkml:traceGroup>
    <inkml:annotationXML>
      <emma:emma xmlns:emma="http://www.w3.org/2003/04/emma" version="1.0">
        <emma:interpretation id="{3478D971-1904-4724-AC86-6C11C77BFB22}" emma:medium="tactile" emma:mode="ink">
          <msink:context xmlns:msink="http://schemas.microsoft.com/ink/2010/main" type="inkDrawing" rotatedBoundingBox="29754,18727 29878,18657 29903,18702 29779,18772" shapeName="Other"/>
        </emma:interpretation>
      </emma:emma>
    </inkml:annotationXML>
    <inkml:trace contextRef="#ctx0" brushRef="#br0">119 13 0,'0'-13'47,"-13"13"-32,-1 0 32,1 0-47,0 0 31,0 0-15,-1 0-16,14 13 0,0 1 16,-13-14-16,0 0 0,13 13 0,0 0 15,-13-13-15,13 13 16,0 1-16</inkml:trace>
  </inkml:traceGroup>
</inkml:ink>
</file>

<file path=ppt/ink/ink12.xml><?xml version="1.0" encoding="utf-8"?>
<inkml:ink xmlns:inkml="http://www.w3.org/2003/InkML">
  <inkml:definitions>
    <inkml:context xml:id="ctx0">
      <inkml:inkSource xml:id="inkSrc0">
        <inkml:traceFormat>
          <inkml:channel name="X" type="integer" max="3840" units="cm"/>
          <inkml:channel name="Y" type="integer" max="1080" units="cm"/>
          <inkml:channel name="T" type="integer" max="2.14748E9" units="dev"/>
        </inkml:traceFormat>
        <inkml:channelProperties>
          <inkml:channelProperty channel="X" name="resolution" value="72.86527" units="1/cm"/>
          <inkml:channelProperty channel="Y" name="resolution" value="36.48649" units="1/cm"/>
          <inkml:channelProperty channel="T" name="resolution" value="1" units="1/dev"/>
        </inkml:channelProperties>
      </inkml:inkSource>
      <inkml:timestamp xml:id="ts0" timeString="2023-09-15T13:53:06.868"/>
    </inkml:context>
    <inkml:brush xml:id="br0">
      <inkml:brushProperty name="width" value="0.21167" units="cm"/>
      <inkml:brushProperty name="height" value="0.21167" units="cm"/>
      <inkml:brushProperty name="color" value="#FFFFFF"/>
      <inkml:brushProperty name="fitToCurve" value="1"/>
    </inkml:brush>
  </inkml:definitions>
  <inkml:traceGroup>
    <inkml:annotationXML>
      <emma:emma xmlns:emma="http://www.w3.org/2003/04/emma" version="1.0">
        <emma:interpretation id="{7374EA08-341B-4B69-9DEA-479CEFBCE8B6}" emma:medium="tactile" emma:mode="ink">
          <msink:context xmlns:msink="http://schemas.microsoft.com/ink/2010/main" type="inkDrawing" rotatedBoundingBox="31471,18674 32278,18651 32279,18670 31472,18693" shapeName="Other"/>
        </emma:interpretation>
      </emma:emma>
    </inkml:annotationXML>
    <inkml:trace contextRef="#ctx0" brushRef="#br0">0 27 0,'13'0'188,"1"0"-157,-1 0-16,0 0 79,-13-13-78,13 13-1,0 0 32,1 0-47,-1 0 16,0 0-16,0 0 16,1 0-16,-1 0 15,0 0-15,0 0 0,0 0 0,1 0 16,-1 0-16,0 0 15,0 0-15,1 0 0,-1 0 16,0 0 0,-13-13-16,13 13 0,1 0 31,-1 0-15,0 0-16,0 0 0,0 0 15,1 0-15,-1 0 16,0 0-16,0 0 0,1 0 15,-1 0 1,0 0 15,0 0-15,1 0-16,-1 0 16,0 0-16,0 0 0,0 0 15,1 0-15,-1 0 0,0 0 16,0 0-16,1 0 0,-1 0 15,0 0 32,0 0-15,1 0 14,-1 0-30,0 0 0,0 0-16,0 0 0,1 0 15,-1 0-15,0 0 16,0 0-16,1 0 16,-1 0 15,0 0 0</inkml:trace>
  </inkml:traceGroup>
</inkml:ink>
</file>

<file path=ppt/ink/ink13.xml><?xml version="1.0" encoding="utf-8"?>
<inkml:ink xmlns:inkml="http://www.w3.org/2003/InkML">
  <inkml:definitions>
    <inkml:context xml:id="ctx0">
      <inkml:inkSource xml:id="inkSrc0">
        <inkml:traceFormat>
          <inkml:channel name="X" type="integer" max="3840" units="cm"/>
          <inkml:channel name="Y" type="integer" max="1080" units="cm"/>
          <inkml:channel name="T" type="integer" max="2.14748E9" units="dev"/>
        </inkml:traceFormat>
        <inkml:channelProperties>
          <inkml:channelProperty channel="X" name="resolution" value="72.86527" units="1/cm"/>
          <inkml:channelProperty channel="Y" name="resolution" value="36.48649" units="1/cm"/>
          <inkml:channelProperty channel="T" name="resolution" value="1" units="1/dev"/>
        </inkml:channelProperties>
      </inkml:inkSource>
      <inkml:timestamp xml:id="ts0" timeString="2023-09-15T13:53:21.279"/>
    </inkml:context>
    <inkml:brush xml:id="br0">
      <inkml:brushProperty name="width" value="0.10583" units="cm"/>
      <inkml:brushProperty name="height" value="0.10583" units="cm"/>
      <inkml:brushProperty name="color" value="#FFFFFF"/>
      <inkml:brushProperty name="fitToCurve" value="1"/>
    </inkml:brush>
  </inkml:definitions>
  <inkml:traceGroup>
    <inkml:annotationXML>
      <emma:emma xmlns:emma="http://www.w3.org/2003/04/emma" version="1.0">
        <emma:interpretation id="{09D50DA2-F060-4131-85CD-33E6F6FBD57A}" emma:medium="tactile" emma:mode="ink">
          <msink:context xmlns:msink="http://schemas.microsoft.com/ink/2010/main" type="writingRegion" rotatedBoundingBox="19299,8806 19848,8851 19839,8955 19291,8909"/>
        </emma:interpretation>
      </emma:emma>
    </inkml:annotationXML>
    <inkml:traceGroup>
      <inkml:annotationXML>
        <emma:emma xmlns:emma="http://www.w3.org/2003/04/emma" version="1.0">
          <emma:interpretation id="{A52F6C02-1428-40C3-80C5-EA5200B9DE42}" emma:medium="tactile" emma:mode="ink">
            <msink:context xmlns:msink="http://schemas.microsoft.com/ink/2010/main" type="paragraph" rotatedBoundingBox="19299,8806 19848,8851 19839,8955 19291,8909" alignmentLevel="1"/>
          </emma:interpretation>
        </emma:emma>
      </inkml:annotationXML>
      <inkml:traceGroup>
        <inkml:annotationXML>
          <emma:emma xmlns:emma="http://www.w3.org/2003/04/emma" version="1.0">
            <emma:interpretation id="{49CAF18A-7F59-4E14-87A8-8E6C5A611649}" emma:medium="tactile" emma:mode="ink">
              <msink:context xmlns:msink="http://schemas.microsoft.com/ink/2010/main" type="line" rotatedBoundingBox="19299,8806 19848,8851 19839,8955 19291,8909"/>
            </emma:interpretation>
          </emma:emma>
        </inkml:annotationXML>
        <inkml:traceGroup>
          <inkml:annotationXML>
            <emma:emma xmlns:emma="http://www.w3.org/2003/04/emma" version="1.0">
              <emma:interpretation id="{335DE351-E13C-4DED-AA0D-F4D52AFAB1A4}" emma:medium="tactile" emma:mode="ink">
                <msink:context xmlns:msink="http://schemas.microsoft.com/ink/2010/main" type="inkWord" rotatedBoundingBox="19299,8806 19691,8838 19682,8942 19291,8909"/>
              </emma:interpretation>
              <emma:one-of disjunction-type="recognition" id="oneOf0">
                <emma:interpretation id="interp0" emma:lang="" emma:confidence="1">
                  <emma:literal/>
                </emma:interpretation>
              </emma:one-of>
            </emma:emma>
          </inkml:annotationXML>
          <inkml:trace contextRef="#ctx0" brushRef="#br0">396-23 0,'-23'0'62,"-1"0"-46,1 0 15,0 0-15,23-24-1,-24 24-15,1 0 16,0 0 0,0 0-1,-1 0 17,1 0-1,0 0 16,-1 0-47,1 0 31,0 0 47</inkml:trace>
          <inkml:trace contextRef="#ctx0" brushRef="#br0" timeOffset="-1834.6501">163 0 0,'23'0'109,"1"0"-93,-1 0-1,0 0 1,0 0 15,1 0 1,-1 0-17,0 0 32,-46 0 219,0 0-266,-1 0 15,1 0 17,0 0-17,0 0 1,-1 0-1,1 0 1,0 0 47,-1 0-48,1 0 48,0 0-48,-1 0 1,1 0 0,0 0-1,46 0 157,0 0-172,1 0 31,-1 0-15,0 0 15,1 0-15,-1 0 78,0 0-79,1 0 1,-1 0-16,0 0 31,0 0-15,1 0 15,-1 0-15,-46 0 140,-1 0-141</inkml:trace>
          <inkml:trace contextRef="#ctx0" brushRef="#br0" timeOffset="1596.9442">140 23 0,'-24'0'47,"1"0"0,0 0 0,-1 0-32,1 0 1,0 0 15</inkml:trace>
        </inkml:traceGroup>
        <inkml:traceGroup>
          <inkml:annotationXML>
            <emma:emma xmlns:emma="http://www.w3.org/2003/04/emma" version="1.0">
              <emma:interpretation id="{450D09E3-1D9E-46B6-B32E-29E712CAC16A}" emma:medium="tactile" emma:mode="ink">
                <msink:context xmlns:msink="http://schemas.microsoft.com/ink/2010/main" type="inkWord" rotatedBoundingBox="19698,8903 19843,8916 19842,8923 19697,8911"/>
              </emma:interpretation>
              <emma:one-of disjunction-type="recognition" id="oneOf1">
                <emma:interpretation id="interp1" emma:lang="" emma:confidence="0">
                  <emma:literal>-</emma:literal>
                </emma:interpretation>
                <emma:interpretation id="interp2" emma:lang="" emma:confidence="0">
                  <emma:literal>.</emma:literal>
                </emma:interpretation>
                <emma:interpretation id="interp3" emma:lang="" emma:confidence="0">
                  <emma:literal>г</emma:literal>
                </emma:interpretation>
                <emma:interpretation id="interp4" emma:lang="" emma:confidence="0">
                  <emma:literal>=</emma:literal>
                </emma:interpretation>
                <emma:interpretation id="interp5" emma:lang="" emma:confidence="0">
                  <emma:literal>и</emma:literal>
                </emma:interpretation>
              </emma:one-of>
            </emma:emma>
          </inkml:annotationXML>
          <inkml:trace contextRef="#ctx0" brushRef="#br0" timeOffset="6591.4536">403 31 0,'7'0'47,"-1"0"-32,1 0 1,-1 0-16,1 0 16,0 0-16,-1 0 15,1 0-15,-1 0 0,-6 7 0,7-7 16,0 0-16,-1 0 0,1 0 0,6 0 15,-6 0-15,-1 0 0,1 0 16,0 0-16,-1 0 0,1 0 16,-1 0-16</inkml:trace>
        </inkml:traceGroup>
      </inkml:traceGroup>
    </inkml:traceGroup>
  </inkml:traceGroup>
</inkml:ink>
</file>

<file path=ppt/ink/ink14.xml><?xml version="1.0" encoding="utf-8"?>
<inkml:ink xmlns:inkml="http://www.w3.org/2003/InkML">
  <inkml:definitions>
    <inkml:context xml:id="ctx0">
      <inkml:inkSource xml:id="inkSrc0">
        <inkml:traceFormat>
          <inkml:channel name="X" type="integer" max="3840" units="cm"/>
          <inkml:channel name="Y" type="integer" max="1080" units="cm"/>
          <inkml:channel name="T" type="integer" max="2.14748E9" units="dev"/>
        </inkml:traceFormat>
        <inkml:channelProperties>
          <inkml:channelProperty channel="X" name="resolution" value="72.86527" units="1/cm"/>
          <inkml:channelProperty channel="Y" name="resolution" value="36.48649" units="1/cm"/>
          <inkml:channelProperty channel="T" name="resolution" value="1" units="1/dev"/>
        </inkml:channelProperties>
      </inkml:inkSource>
      <inkml:timestamp xml:id="ts0" timeString="2023-09-17T10:05:31.534"/>
    </inkml:context>
    <inkml:brush xml:id="br0">
      <inkml:brushProperty name="width" value="0.15875" units="cm"/>
      <inkml:brushProperty name="height" value="0.15875" units="cm"/>
      <inkml:brushProperty name="color" value="#FFFFFF"/>
      <inkml:brushProperty name="fitToCurve" value="1"/>
    </inkml:brush>
  </inkml:definitions>
  <inkml:traceGroup>
    <inkml:annotationXML>
      <emma:emma xmlns:emma="http://www.w3.org/2003/04/emma" version="1.0">
        <emma:interpretation id="{71B2317B-8555-4C98-8958-453C45021219}" emma:medium="tactile" emma:mode="ink">
          <msink:context xmlns:msink="http://schemas.microsoft.com/ink/2010/main" type="inkDrawing" rotatedBoundingBox="10670,18881 10811,18851 10814,18868 10674,18898" semanticType="callout" shapeName="Other">
            <msink:sourceLink direction="with" ref="{59C86F66-BBB1-43BF-9DA6-FAFA583A0D8B}"/>
          </msink:context>
        </emma:interpretation>
      </emma:emma>
    </inkml:annotationXML>
    <inkml:trace contextRef="#ctx0" brushRef="#br0">-3210 20 0,'9'0'0,"0"0"47,0 0-16,-1 0-15,1 0 0,0 0-1,0 0 16,0 0-15,0 0 0,-9-9-16,8 9 15,1 0-15,0 0 16,-9-9 0,9 9-1,0 0 1,-1 0 31,-8-9-47,9 9 15,-18 0 142,1 0-142</inkml:trace>
  </inkml:traceGroup>
</inkml:ink>
</file>

<file path=ppt/ink/ink15.xml><?xml version="1.0" encoding="utf-8"?>
<inkml:ink xmlns:inkml="http://www.w3.org/2003/InkML">
  <inkml:definitions>
    <inkml:context xml:id="ctx0">
      <inkml:inkSource xml:id="inkSrc0">
        <inkml:traceFormat>
          <inkml:channel name="X" type="integer" max="3840" units="cm"/>
          <inkml:channel name="Y" type="integer" max="1080" units="cm"/>
          <inkml:channel name="T" type="integer" max="2.14748E9" units="dev"/>
        </inkml:traceFormat>
        <inkml:channelProperties>
          <inkml:channelProperty channel="X" name="resolution" value="72.86527" units="1/cm"/>
          <inkml:channelProperty channel="Y" name="resolution" value="36.48649" units="1/cm"/>
          <inkml:channelProperty channel="T" name="resolution" value="1" units="1/dev"/>
        </inkml:channelProperties>
      </inkml:inkSource>
      <inkml:timestamp xml:id="ts0" timeString="2023-09-17T10:05:33.398"/>
    </inkml:context>
    <inkml:brush xml:id="br0">
      <inkml:brushProperty name="width" value="0.15875" units="cm"/>
      <inkml:brushProperty name="height" value="0.15875" units="cm"/>
      <inkml:brushProperty name="color" value="#FFFFFF"/>
      <inkml:brushProperty name="fitToCurve" value="1"/>
    </inkml:brush>
  </inkml:definitions>
  <inkml:traceGroup>
    <inkml:annotationXML>
      <emma:emma xmlns:emma="http://www.w3.org/2003/04/emma" version="1.0">
        <emma:interpretation id="{2FC3A0F7-5B43-4289-BF26-95D884C37E35}" emma:medium="tactile" emma:mode="ink">
          <msink:context xmlns:msink="http://schemas.microsoft.com/ink/2010/main" type="inkDrawing" rotatedBoundingBox="10696,18917 11526,18861 11529,18896 10699,18952" semanticType="callout" shapeName="Other">
            <msink:sourceLink direction="with" ref="{DF461190-4E64-4802-BAD5-32D46C6E22DB}"/>
            <msink:sourceLink direction="with" ref="{59C86F66-BBB1-43BF-9DA6-FAFA583A0D8B}"/>
          </msink:context>
        </emma:interpretation>
      </emma:emma>
    </inkml:annotationXML>
    <inkml:trace contextRef="#ctx0" brushRef="#br0">-3183 73 0,'8'0'16,"1"0"46,0 0-46,0 0 31,0 0-16,0 0-15,-1 0 15,-8-9-16,9 9 1,0 0 0,0 0-1,0 0 1,-9-9-16,8 9 0,1 0 16,0 0-16,0 0 0,0 0 31,0 0-16,-9-9 17,8 9-32,1 0 0,0 0 15,0 0 1,8 0-16,-8 0 16,0 0-16,0 0 0,0 0 15,0 0-15,-1 0 16,1 0-1,0 0-15,0 0 16,0 0 15,-1 0-31,1 0 0,0 0 16,-9-9 0,9 9-16,0 0 0,0 0 15,-1 0 16,1 0 1,0 0-17,0 0 1,0 0-16,-1 0 0,1 0 16,0 0-1,0 0-15,0 0 0,0 0 16,-1 0-1,1 0-15,0 0 16,0 0 0,0 0-1,-1 0-15,1 0 16,0 0-16,0 0 0,0 0 16,0 0-16,-9-8 15,8 8-15,1 0 16,0 0-16,0 0 15,-9-9 1,9 9-16,0 0 0,-1 0 16,1 0-16,0 0 15,0 0-15,0 0 16,-1 0-16,1 0 16,0 0 15,0 0-16,0 0-15,0 0 16,-1 0 0,-8-9-16,9 9 0,0 0 0,0 0 15,0 0 1,-1 0 0,1 0-1,0 0-15,0 0 16,0 0-1,0 0-15,-1 0 16,-8-9 0,9 9-16,0 0 15,0 0-15,0 0 63,-9 9-1,-9-9-46,0 0-16,9 9 0,-9-9 0,9 9 0,-9-9 16,9 8-16,-8-8 0,-1 0 0</inkml:trace>
  </inkml:traceGroup>
</inkml:ink>
</file>

<file path=ppt/ink/ink16.xml><?xml version="1.0" encoding="utf-8"?>
<inkml:ink xmlns:inkml="http://www.w3.org/2003/InkML">
  <inkml:definitions>
    <inkml:context xml:id="ctx0">
      <inkml:inkSource xml:id="inkSrc0">
        <inkml:traceFormat>
          <inkml:channel name="X" type="integer" max="3840" units="cm"/>
          <inkml:channel name="Y" type="integer" max="1080" units="cm"/>
          <inkml:channel name="T" type="integer" max="2.14748E9" units="dev"/>
        </inkml:traceFormat>
        <inkml:channelProperties>
          <inkml:channelProperty channel="X" name="resolution" value="72.86527" units="1/cm"/>
          <inkml:channelProperty channel="Y" name="resolution" value="36.48649" units="1/cm"/>
          <inkml:channelProperty channel="T" name="resolution" value="1" units="1/dev"/>
        </inkml:channelProperties>
      </inkml:inkSource>
      <inkml:timestamp xml:id="ts0" timeString="2023-09-17T10:05:35.982"/>
    </inkml:context>
    <inkml:brush xml:id="br0">
      <inkml:brushProperty name="width" value="0.15875" units="cm"/>
      <inkml:brushProperty name="height" value="0.15875" units="cm"/>
      <inkml:brushProperty name="color" value="#FFFFFF"/>
      <inkml:brushProperty name="fitToCurve" value="1"/>
    </inkml:brush>
  </inkml:definitions>
  <inkml:traceGroup>
    <inkml:annotationXML>
      <emma:emma xmlns:emma="http://www.w3.org/2003/04/emma" version="1.0">
        <emma:interpretation id="{DF461190-4E64-4802-BAD5-32D46C6E22DB}" emma:medium="tactile" emma:mode="ink">
          <msink:context xmlns:msink="http://schemas.microsoft.com/ink/2010/main" type="inkDrawing" rotatedBoundingBox="11101,18951 12264,18845 12267,18875 11104,18981" shapeName="Other">
            <msink:destinationLink direction="with" ref="{2FC3A0F7-5B43-4289-BF26-95D884C37E35}"/>
          </msink:context>
        </emma:interpretation>
      </emma:emma>
    </inkml:annotationXML>
    <inkml:trace contextRef="#ctx0" brushRef="#br0">-2778 108 0,'9'0'62,"0"0"-46,0 0 0,0 0-1,-1 0 1,1 0 0,0 0 15,0 0-16,0 0 1,-9-9-16,8 9 47,1 0-31,0 0-1,0 0 1,0 0-16,0 0 15,-1 0-15,1 0 16,0 0 0,-9-9-1,9 9-15,0 0 16,0 0 0,-1 0-1,1 0 16,0 0-31,-9-8 16,9 8 0,0 0-1,-1 0 32,1 0-31,0 0-1,0 0 1,0 0 0,0 0-16,-1 0 15,1 0-15,0 0 16,-9-9-16,9 9 16,0 0-16,-1 0 15,1 0 1,0 0-1,0 0-15,0 0 16,0 0-16,-1 0 16,1 0-16,0 0 15,0 0-15,0 0 16,-1 0-16,1 0 16,-9-9-1,9 9-15,0 0 16,0 0-16,0 0 15,-1 0 1,-8-9-16,9 9 0,0 0 16,0 0-1,0 0-15,-1 0 16,1 0-16,0 0 47,0 0-16,0 0-15,0 0-16,-9-9 0,8 9 15,1 0 1,0 0-16,0 0 16,0 0 15,-1-9-16,1 9 1,0 0-16,0 0 16,0 0-1,0 0 1,-1 0 0,1 0-1,0 0 1,0 0-1,0-8-15,-1 8 16,1 0 0,0 0-16,0 0 15,0 0-15,-9-9 0,9 9 16,-1 0-16,1 0 0,0 0 16,0 0-16,0 0 15,-1 0-15,1 0 16,0 0-16,0 0 15,0 0-15,0 0 16,-1 0-16,1 0 16,0 0 15,0 0-15,0 0-1,0 0 1,-1 0-16,1 0 0,0 0 15,0 0-15,0 0 16,-1 0-16,1 0 0,0 0 16,0 0-16,0 0 15,0 0-15,-1 0 16,1 0-16,0 0 0,0 0 16,0 0-1,-1 0-15,1 0 16,0 0-16,0 0 15,-9-9-15,9 9 0,0 0 0,-1 0 16,1 0-16,0 0 16,0 0-16,0 0 15,-1 0-15,-16 0 125</inkml:trace>
  </inkml:traceGroup>
</inkml:ink>
</file>

<file path=ppt/ink/ink17.xml><?xml version="1.0" encoding="utf-8"?>
<inkml:ink xmlns:inkml="http://www.w3.org/2003/InkML">
  <inkml:definitions>
    <inkml:context xml:id="ctx0">
      <inkml:inkSource xml:id="inkSrc0">
        <inkml:traceFormat>
          <inkml:channel name="X" type="integer" max="3840" units="cm"/>
          <inkml:channel name="Y" type="integer" max="1080" units="cm"/>
          <inkml:channel name="T" type="integer" max="2.14748E9" units="dev"/>
        </inkml:traceFormat>
        <inkml:channelProperties>
          <inkml:channelProperty channel="X" name="resolution" value="72.86527" units="1/cm"/>
          <inkml:channelProperty channel="Y" name="resolution" value="36.48649" units="1/cm"/>
          <inkml:channelProperty channel="T" name="resolution" value="1" units="1/dev"/>
        </inkml:channelProperties>
      </inkml:inkSource>
      <inkml:timestamp xml:id="ts0" timeString="2023-09-17T10:05:39.546"/>
    </inkml:context>
    <inkml:brush xml:id="br0">
      <inkml:brushProperty name="width" value="0.15875" units="cm"/>
      <inkml:brushProperty name="height" value="0.15875" units="cm"/>
      <inkml:brushProperty name="color" value="#FFFFFF"/>
      <inkml:brushProperty name="fitToCurve" value="1"/>
    </inkml:brush>
  </inkml:definitions>
  <inkml:traceGroup>
    <inkml:annotationXML>
      <emma:emma xmlns:emma="http://www.w3.org/2003/04/emma" version="1.0">
        <emma:interpretation id="{8DE33F91-4F17-4291-B00D-ECB6A8CC26B7}" emma:medium="tactile" emma:mode="ink">
          <msink:context xmlns:msink="http://schemas.microsoft.com/ink/2010/main" type="writingRegion" rotatedBoundingBox="14234,18984 11694,19017 11693,18893 14232,18860"/>
        </emma:interpretation>
      </emma:emma>
    </inkml:annotationXML>
    <inkml:traceGroup>
      <inkml:annotationXML>
        <emma:emma xmlns:emma="http://www.w3.org/2003/04/emma" version="1.0">
          <emma:interpretation id="{F8D368C8-A509-4F18-902A-BE72400A5722}" emma:medium="tactile" emma:mode="ink">
            <msink:context xmlns:msink="http://schemas.microsoft.com/ink/2010/main" type="paragraph" rotatedBoundingBox="14234,18984 11694,19017 11693,18893 14232,18860" alignmentLevel="1"/>
          </emma:interpretation>
        </emma:emma>
      </inkml:annotationXML>
      <inkml:traceGroup>
        <inkml:annotationXML>
          <emma:emma xmlns:emma="http://www.w3.org/2003/04/emma" version="1.0">
            <emma:interpretation id="{9C4485BC-B61D-4548-A092-8ED29443AC95}" emma:medium="tactile" emma:mode="ink">
              <msink:context xmlns:msink="http://schemas.microsoft.com/ink/2010/main" type="line" rotatedBoundingBox="14234,18984 11694,19017 11693,18893 14232,18860"/>
            </emma:interpretation>
          </emma:emma>
        </inkml:annotationXML>
        <inkml:traceGroup>
          <inkml:annotationXML>
            <emma:emma xmlns:emma="http://www.w3.org/2003/04/emma" version="1.0">
              <emma:interpretation id="{59C86F66-BBB1-43BF-9DA6-FAFA583A0D8B}" emma:medium="tactile" emma:mode="ink">
                <msink:context xmlns:msink="http://schemas.microsoft.com/ink/2010/main" type="inkWord" rotatedBoundingBox="14234,18984 11694,19017 11693,18893 14232,18860">
                  <msink:destinationLink direction="with" ref="{2FC3A0F7-5B43-4289-BF26-95D884C37E35}"/>
                  <msink:destinationLink direction="with" ref="{71B2317B-8555-4C98-8958-453C45021219}"/>
                </msink:context>
              </emma:interpretation>
              <emma:one-of disjunction-type="recognition" id="oneOf0">
                <emma:interpretation id="interp0" emma:lang="" emma:confidence="1">
                  <emma:literal/>
                </emma:interpretation>
              </emma:one-of>
            </emma:emma>
          </inkml:annotationXML>
          <inkml:trace contextRef="#ctx0" brushRef="#br0">0 70 0,'9'0'93,"0"0"-77,0 0 0,-1 0-16,1 0 15,0 0 1,0 0 0,-9-12-16,9 12 0,0 0 15,-1 0 1,1 0-1,0 0 1,0 0 0,0 0-1,-1 0 1,1 0-16,0 0 16,0 0-1,0 0-15,0 0 0,-1 0 16,1 0-1,0 0-15,0 0 16,0 0-16,0 0 31,-1 0-31,1 0 16,0 0-16,0 0 16,0 0-16,-1 0 31,1 0-31,0 0 15,0 0 1,0 0 0,0 0-16,-1 0 15,1 0 1,0 0-16,0 0 16,0 0-1,-1 0 1,1 0-1,0 0 17,0 0-17,0 0 1,0 0-16,-1 0 16,1 0-16,0 0 15,0 0-15,0 0 16,-1 0-16,1 0 15,0 0-15,0 0 16,0 0-16,0 0 16,-1 0-16,1 0 0,9 0 15,-9 0-15,-1 0 16,1 0-16,0 0 16,0 0-1,0 0 1,0 0-1,-1 0 17,1 0-32,0 0 15,0 0 1,0 0 0,-1 0-1,1 0 1,-9-11-1,9 11 1,0 0-16,0 0 16,0 0-16,-1 0 15,1 0-15,0 0 0,0 0 16,0 0-16,-1 0 0,1 0 0,0 0 16,0 0-16,0 0 0,0 0 15,-1 0-15,1 0 0,0 0 16,0 0-16,0 0 0,-1 0 15,1 0 1,0 0-16,0 0 16,0 0-1,0 0 1,-1 0-16,1 0 16,0 0-16,0 0 15,0 0-15,-9-12 0,9 12 16,-1 0-16,1 0 15,0 0-15,0 0 16,0 0-16,-1 0 16,1 0-16,0 0 15,0 0-15,0 0 16,0 0-16,-1 0 0,1 0 16,9 0-16,-9 0 15,-1 0-15,1 0 16,0 0-1,-9-11-15,9 11 16,0 0 0,0 0-1,-1 0 17,1 0-17,0 0 1,0 0-1,0 0 1,-1 0-16,1 0 16,0 0-1,0 0-15,0 0 16,0 0-16,-1 0 16,1 0-16,0 0 0,0 0 15,0 0-15,-1 0 16,1 0-16,0 0 0,0 0 15,0 0-15,0 0 16,-1 0-16,1 0 16,0 0-16,0 0 0,8 0 15,-8 0-15,0 0 0,0 0 16,0 0-16,0 0 16,-1 0-1,1 0 1,0 0-1,0 0 1,0 0 15,0 0-31,-1 0 16,1 0-16,0 0 0,0 0 16,0 0-16,-1 0 0,1 0 15,0 0-15,9 0 16,-9 0-16,-1 0 15,1 0-15,0 0 0,0 0 16,0 0 0,-1 0-16,1 0 0,0 0 15,0 0-15,0 0 16,0 0-16,-1 0 0,1 0 0,9 0 16,-9 0-16,-1 0 0,1 0 15,0 0-15,0 0 0,0 0 0,0 0 16,-1 0-16,1 0 0,9 0 15,-9 0-15,-1 0 16,1 0-16,0 0 16,0 0-16,0 0 15,0 0-15,-1 0 16,1 0-16,0 0 16,0 0-16,0 0 0,-1 0 15,1 0-15,0 0 0,0 0 16,0 0-16,-9 11 0,9-11 0,-1 0 15,1 0-15,0 0 0,0 0 16,0 0-16,-1 0 0,1 0 16,0 0-16,0 0 0,0 0 15,0 0-15,-1 0 16,1 0-16,0 0 16,0 0-16,0 0 0,-1 0 15,1 0-15,0 0 0,0 0 16,9 0-16,-10 0 0,1 0 0,0 0 15,0 0-15,0 0 0,0 0 0,-1 0 16,1 0-16,0 0 0,0 0 0,0 0 16,8 0-16,-8 0 0,0 0 15,0 0-15,0 0 0,-1 0 0,1 0 16,0 0-16,0 0 0,0 0 16,-1 0-1,1 0-15,0 0 0,0 0 16,0 0-1,0 0 1,-1 0 31,1 0-31,9 0-1,-9 0-15,-1 0 16,1 0-1,0 0-15,0 0 0,0 0 16,0 0 0,-1 0-16,1 0 15,-18 0 110,1 0-125,8 12 0,-9-12 0,0 0 16,0 0-16,0 0 16,0 0-16,1 0 0,-1 0 15,0 0-15,9 11 0,-9-11 16</inkml:trace>
          <inkml:trace contextRef="#ctx0" brushRef="#br0" timeOffset="1343.2222">2223-58 0,'0'11'141</inkml:trace>
        </inkml:traceGroup>
        <inkml:traceGroup>
          <inkml:annotationXML>
            <emma:emma xmlns:emma="http://www.w3.org/2003/04/emma" version="1.0">
              <emma:interpretation id="{86A8E9D9-90B9-4BEF-B495-7F4493381332}" emma:medium="tactile" emma:mode="ink">
                <msink:context xmlns:msink="http://schemas.microsoft.com/ink/2010/main" type="inkWord" rotatedBoundingBox="13917,18881 13902,18882 13901,18873 13916,18873"/>
              </emma:interpretation>
              <emma:one-of disjunction-type="recognition" id="oneOf1">
                <emma:interpretation id="interp1" emma:lang="" emma:confidence="0">
                  <emma:literal>'</emma:literal>
                </emma:interpretation>
                <emma:interpretation id="interp2" emma:lang="" emma:confidence="0">
                  <emma:literal>.</emma:literal>
                </emma:interpretation>
                <emma:interpretation id="interp3" emma:lang="" emma:confidence="0">
                  <emma:literal>1</emma:literal>
                </emma:interpretation>
                <emma:interpretation id="interp4" emma:lang="" emma:confidence="0">
                  <emma:literal>/</emma:literal>
                </emma:interpretation>
                <emma:interpretation id="interp5" emma:lang="" emma:confidence="0">
                  <emma:literal>,</emma:literal>
                </emma:interpretation>
              </emma:one-of>
            </emma:emma>
          </inkml:annotationXML>
          <inkml:trace contextRef="#ctx0" brushRef="#br0" timeOffset="1343.2222">2223-58 0,'0'11'141</inkml:trace>
        </inkml:traceGroup>
      </inkml:traceGroup>
    </inkml:traceGroup>
  </inkml:traceGroup>
</inkml:ink>
</file>

<file path=ppt/ink/ink18.xml><?xml version="1.0" encoding="utf-8"?>
<inkml:ink xmlns:inkml="http://www.w3.org/2003/InkML">
  <inkml:definitions>
    <inkml:context xml:id="ctx0">
      <inkml:inkSource xml:id="inkSrc0">
        <inkml:traceFormat>
          <inkml:channel name="X" type="integer" max="3840" units="cm"/>
          <inkml:channel name="Y" type="integer" max="1080" units="cm"/>
          <inkml:channel name="T" type="integer" max="2.14748E9" units="dev"/>
        </inkml:traceFormat>
        <inkml:channelProperties>
          <inkml:channelProperty channel="X" name="resolution" value="72.86527" units="1/cm"/>
          <inkml:channelProperty channel="Y" name="resolution" value="36.48649" units="1/cm"/>
          <inkml:channelProperty channel="T" name="resolution" value="1" units="1/dev"/>
        </inkml:channelProperties>
      </inkml:inkSource>
      <inkml:timestamp xml:id="ts0" timeString="2023-09-17T10:05:48.750"/>
    </inkml:context>
    <inkml:brush xml:id="br0">
      <inkml:brushProperty name="width" value="0.15875" units="cm"/>
      <inkml:brushProperty name="height" value="0.15875" units="cm"/>
      <inkml:brushProperty name="color" value="#FFFFFF"/>
      <inkml:brushProperty name="fitToCurve" value="1"/>
    </inkml:brush>
  </inkml:definitions>
  <inkml:traceGroup>
    <inkml:annotationXML>
      <emma:emma xmlns:emma="http://www.w3.org/2003/04/emma" version="1.0">
        <emma:interpretation id="{31DD191B-8367-4E06-AF5D-28994196D747}" emma:medium="tactile" emma:mode="ink">
          <msink:context xmlns:msink="http://schemas.microsoft.com/ink/2010/main" type="writingRegion" rotatedBoundingBox="14349,18883 23123,18898 23122,18986 14348,18972"/>
        </emma:interpretation>
      </emma:emma>
    </inkml:annotationXML>
    <inkml:traceGroup>
      <inkml:annotationXML>
        <emma:emma xmlns:emma="http://www.w3.org/2003/04/emma" version="1.0">
          <emma:interpretation id="{025C31D4-1A85-4B64-9AE7-BA9BB64675A2}" emma:medium="tactile" emma:mode="ink">
            <msink:context xmlns:msink="http://schemas.microsoft.com/ink/2010/main" type="paragraph" rotatedBoundingBox="14349,18883 23123,18898 23122,18986 14348,18972" alignmentLevel="1"/>
          </emma:interpretation>
        </emma:emma>
      </inkml:annotationXML>
      <inkml:traceGroup>
        <inkml:annotationXML>
          <emma:emma xmlns:emma="http://www.w3.org/2003/04/emma" version="1.0">
            <emma:interpretation id="{2BAD3CE6-845C-481C-9C56-1B41194FBDD4}" emma:medium="tactile" emma:mode="ink">
              <msink:context xmlns:msink="http://schemas.microsoft.com/ink/2010/main" type="line" rotatedBoundingBox="14349,18883 23123,18898 23122,18986 14348,18972"/>
            </emma:interpretation>
          </emma:emma>
        </inkml:annotationXML>
        <inkml:traceGroup>
          <inkml:annotationXML>
            <emma:emma xmlns:emma="http://www.w3.org/2003/04/emma" version="1.0">
              <emma:interpretation id="{3E4F3644-71E3-4A73-971A-35BFD7DA4A10}" emma:medium="tactile" emma:mode="ink">
                <msink:context xmlns:msink="http://schemas.microsoft.com/ink/2010/main" type="inkWord" rotatedBoundingBox="14349,18889 15601,18891 15600,18937 14349,18935"/>
              </emma:interpretation>
              <emma:one-of disjunction-type="recognition" id="oneOf0">
                <emma:interpretation id="interp0" emma:lang="" emma:confidence="1">
                  <emma:literal/>
                </emma:interpretation>
              </emma:one-of>
            </emma:emma>
          </inkml:annotationXML>
          <inkml:trace contextRef="#ctx0" brushRef="#br0">0 20 0,'9'0'31,"-1"0"-15,1 0-1,0 0-15,0 0 0,0 0 16,0 0 0,-1 0-16,1 0 0,0 0 15,0 0 1,0 0 0,-1 0-1,1 0 1,0 0-1,0 0-15,0 0 16,0 0 0,-1 0-16,1 0 15,0 0-15,0 0 16,-9-9-16,9 9 31,0 0 0,-1 0-31,1 0 16,0 0-16,0 0 16,0-9 15,-1 9-31,1 0 31,0 0-31,0 0 16,0 0-16,0 0 31</inkml:trace>
          <inkml:trace contextRef="#ctx0" brushRef="#br0" timeOffset="3517.2005">1173-16 0,'9'0'62,"-9"9"-46,0 0-16,8-9 0,1 0 15,-9 9 17,9-9-32,0 0 15,0 0 1,8 0 0,-8 0 15</inkml:trace>
          <inkml:trace contextRef="#ctx0" brushRef="#br0" timeOffset="1718.5802">617 2 0,'9'0'47,"-9"-9"-47,9 9 16,0 0-1,-1 0 1,-8-9-16,9 9 16,0 0-16,0 0 31,0 0 31,0 0-46,-1 0 0,-8 9-1,9-9-15,-9 9 16,9-9 15,-18 0 110</inkml:trace>
          <inkml:trace contextRef="#ctx0" brushRef="#br0" timeOffset="2530.3026">741-16 0,'9'0'47,"-1"0"-32,1 0 1,0 0-16,0 0 0,0 0 16,-9-8-1,8 8-15,1 0 16,0 0 0,0 0-16,0 0 15,0 0 1,-1 0-1,1 0 17,0 0-17,0 0 1,0 0 0,-9 8-1,0 1 48,0 0-48,0 0 1,0 0 31,-9-9-32,0 0 17,0 0 15</inkml:trace>
        </inkml:traceGroup>
        <inkml:traceGroup>
          <inkml:annotationXML>
            <emma:emma xmlns:emma="http://www.w3.org/2003/04/emma" version="1.0">
              <emma:interpretation id="{2F56B2CE-2E7F-4D00-BDBD-72130C318D2E}" emma:medium="tactile" emma:mode="ink">
                <msink:context xmlns:msink="http://schemas.microsoft.com/ink/2010/main" type="inkWord" rotatedBoundingBox="15875,18886 19438,18892 19437,18980 15874,18974"/>
              </emma:interpretation>
              <emma:one-of disjunction-type="recognition" id="oneOf1">
                <emma:interpretation id="interp1" emma:lang="" emma:confidence="1">
                  <emma:literal/>
                </emma:interpretation>
              </emma:one-of>
            </emma:emma>
          </inkml:annotationXML>
          <inkml:trace contextRef="#ctx0" brushRef="#br0" timeOffset="5707.1942">1526 20 0,'8'0'47,"1"0"-32,0 0 1,0 0-16,0 0 0,0 0 16,-1 0-16,1 0 15,0 0-15,0 0 0,0 0 16,-1 0-1,1 0-15,-9-9 16,9 9-16,0 0 16,0 0 15,0 0-15,-1 0-1,1 0 1,0 0-1,0 0-15,0 0 16,-1 0-16,1 9 16,0-9-16,0 0 15,0 0 1,0 0-16,-1 0 0,1 0 16,0 0-1,0 0-15,0 0 16,-1 0-16,1 0 15,0 0-15,0 0 16,0 0 0,0 0 46,-1 0-15,1 0 31,0 0-62,0 0 31,-18 0 46,0 0-93,0 0 0,1 0 16</inkml:trace>
          <inkml:trace contextRef="#ctx0" brushRef="#br0" timeOffset="7322.1677">1684 11 0,'-8'0'0,"-1"0"47,0 0-16,0 0-15,0 0-1,0 0 1,1 0 0,-1 0-16,9-9 15,-9 9-15,0 0 16,9-9-16,-9 9 15,1 0 1,-1 0 0,9-9-16,-9 9 0,0 0 31,0 0 16,9-8-32</inkml:trace>
          <inkml:trace contextRef="#ctx0" brushRef="#br0" timeOffset="6645.0475">1640-7 0,'-9'0'31,"18"0"157,0 0-173,0 0 17,0 0-32,0 0 15,-1 0 1,1 0-16,0 0 15,0 0 1,0 0 31,-1 0-16,-8 9-31</inkml:trace>
          <inkml:trace contextRef="#ctx0" brushRef="#br0" timeOffset="15937.007">2011 2 0</inkml:trace>
          <inkml:trace contextRef="#ctx0" brushRef="#br0" timeOffset="16705.7064">2117 2 0</inkml:trace>
          <inkml:trace contextRef="#ctx0" brushRef="#br0" timeOffset="16312.3494">2178 2 0</inkml:trace>
          <inkml:trace contextRef="#ctx0" brushRef="#br0" timeOffset="17564.4888">2284 46 0</inkml:trace>
          <inkml:trace contextRef="#ctx0" brushRef="#br0" timeOffset="17131.0934">2328 46 0</inkml:trace>
          <inkml:trace contextRef="#ctx0" brushRef="#br0" timeOffset="17983.8689">2460 46 0</inkml:trace>
          <inkml:trace contextRef="#ctx0" brushRef="#br0" timeOffset="18799.1167">2602 37 0</inkml:trace>
          <inkml:trace contextRef="#ctx0" brushRef="#br0" timeOffset="18383.2327">2646 37 0</inkml:trace>
          <inkml:trace contextRef="#ctx0" brushRef="#br0" timeOffset="24052.8978">2716 11 0,'9'0'78,"0"0"-62,0 0-1,0 0 1,-1 0-1</inkml:trace>
          <inkml:trace contextRef="#ctx0" brushRef="#br0" timeOffset="24368.185">2787 11 0,'9'0'31,"-1"0"63,1 0-79</inkml:trace>
          <inkml:trace contextRef="#ctx0" brushRef="#br0" timeOffset="24633.4266">2866 11 0,'9'0'31,"0"0"47,0 0-62,-1 0 0</inkml:trace>
          <inkml:trace contextRef="#ctx0" brushRef="#br0" timeOffset="24893.663">2928 11 0,'9'0'0,"0"0"47,-1 0-16,1 0-15,0 0 0</inkml:trace>
          <inkml:trace contextRef="#ctx0" brushRef="#br0" timeOffset="25142.8897">3043 11 0,'8'0'31,"1"0"0,0 0-31,0 0 32</inkml:trace>
          <inkml:trace contextRef="#ctx0" brushRef="#br0" timeOffset="31590.2589">4586-7 0,'9'0'47,"0"0"-1,-1 0-30,1 0-16,0 0 0,0 0 0,0 0 16</inkml:trace>
          <inkml:trace contextRef="#ctx0" brushRef="#br0" timeOffset="31840.4475">4754-7 0,'8'0'109</inkml:trace>
          <inkml:trace contextRef="#ctx0" brushRef="#br0" timeOffset="32041.67">4806-7 0,'9'0'0,"0"0"31,0 0 0,0 0-15,0 0-16,-1 0 0,1 0 16,0 0-16,9 0 15,-10 9-15,1-9 16</inkml:trace>
          <inkml:trace contextRef="#ctx0" brushRef="#br0" timeOffset="32300.8643">5062 11 0,'9'0'63,"0"0"-32,0 0-31</inkml:trace>
          <inkml:trace contextRef="#ctx0" brushRef="#br0" timeOffset="29881.1986">4304 2 0,'9'0'78,"-1"0"-63,-8-9 1,9 9-16,0 0 0,-9-9 0</inkml:trace>
          <inkml:trace contextRef="#ctx0" brushRef="#br0" timeOffset="30118.4145">4418-24 0,'9'0'125</inkml:trace>
          <inkml:trace contextRef="#ctx0" brushRef="#br0" timeOffset="30339.616">4427-24 0,'-9'0'78,"1"0"-78,-1 0 0,9 8 16</inkml:trace>
          <inkml:trace contextRef="#ctx0" brushRef="#br0" timeOffset="30602.3594">4374 2 0</inkml:trace>
          <inkml:trace contextRef="#ctx0" brushRef="#br0" timeOffset="30883.5804">4392 2 0,'9'0'78,"0"0"-62,-1 0 0</inkml:trace>
          <inkml:trace contextRef="#ctx0" brushRef="#br0" timeOffset="31091.8056">4462 11 0,'9'0'32,"0"0"-32,0 0 31,0 0-16,0 0 1,-1 0-16,1 0 16</inkml:trace>
          <inkml:trace contextRef="#ctx0" brushRef="#br0" timeOffset="31339.03">4551 2 0</inkml:trace>
          <inkml:trace contextRef="#ctx0" brushRef="#br0" timeOffset="25388.1128">3095 11 0,'9'0'0,"0"0"31,0 0-15,0 0-16,0 0 15,-1 0 1</inkml:trace>
          <inkml:trace contextRef="#ctx0" brushRef="#br0" timeOffset="25787.4767">3281 11 0,'9'0'125</inkml:trace>
          <inkml:trace contextRef="#ctx0" brushRef="#br0" timeOffset="26105.7652">3466 20 0,'9'0'31,"0"0"32,-1 0-63,1 0 15</inkml:trace>
          <inkml:trace contextRef="#ctx0" brushRef="#br0" timeOffset="26808.4051">3369 11 0,'9'0'250,"0"0"-250,-1 0 63,1 0-16</inkml:trace>
          <inkml:trace contextRef="#ctx0" brushRef="#br0" timeOffset="27043.6344">3457 11 0,'9'0'31,"0"0"-15,0 0-1,-1 0 1,1 0 0,-9-9 15,9 9-31</inkml:trace>
          <inkml:trace contextRef="#ctx0" brushRef="#br0" timeOffset="27319.8687">3695 2 0</inkml:trace>
          <inkml:trace contextRef="#ctx0" brushRef="#br0" timeOffset="27760.27">3616-7 0</inkml:trace>
          <inkml:trace contextRef="#ctx0" brushRef="#br0" timeOffset="27990.4799">3660-7 0,'9'0'47,"0"0"-16,-1 0-15,1 0-16,0 0 15,0 0-15,0 0 0</inkml:trace>
          <inkml:trace contextRef="#ctx0" brushRef="#br0" timeOffset="28242.7087">3836 2 0,'9'0'78,"0"0"-62,0 0-1</inkml:trace>
          <inkml:trace contextRef="#ctx0" brushRef="#br0" timeOffset="28454.901">3907 2 0</inkml:trace>
          <inkml:trace contextRef="#ctx0" brushRef="#br0" timeOffset="28694.1189">3810 2 0,'-9'0'0,"0"0"78</inkml:trace>
          <inkml:trace contextRef="#ctx0" brushRef="#br0" timeOffset="28922.2986">3792 2 0,'9'0'63,"0"0"-63,0 0 0,-9 9 16,8-9-16,10 0 15,-9 0-15</inkml:trace>
          <inkml:trace contextRef="#ctx0" brushRef="#br0" timeOffset="29144.5297">3942 11 0,'9'0'78</inkml:trace>
          <inkml:trace contextRef="#ctx0" brushRef="#br0" timeOffset="29382.7308">3960 11 0,'9'0'78,"-1"0"-63,1 0 1</inkml:trace>
          <inkml:trace contextRef="#ctx0" brushRef="#br0" timeOffset="29632.9721">4083 11 0,'9'0'93,"0"0"-77,0 0 0</inkml:trace>
        </inkml:traceGroup>
        <inkml:traceGroup>
          <inkml:annotationXML>
            <emma:emma xmlns:emma="http://www.w3.org/2003/04/emma" version="1.0">
              <emma:interpretation id="{A7BE5AE2-51BA-4955-A103-AB899E2EC096}" emma:medium="tactile" emma:mode="ink">
                <msink:context xmlns:msink="http://schemas.microsoft.com/ink/2010/main" type="inkWord" rotatedBoundingBox="20761,18943 20820,18944 20819,18959 20760,18958"/>
              </emma:interpretation>
              <emma:one-of disjunction-type="recognition" id="oneOf2">
                <emma:interpretation id="interp2" emma:lang="" emma:confidence="1">
                  <emma:literal/>
                </emma:interpretation>
              </emma:one-of>
            </emma:emma>
          </inkml:annotationXML>
          <inkml:trace contextRef="#ctx0" brushRef="#br0" timeOffset="38509.0645">6456 29 0</inkml:trace>
          <inkml:trace contextRef="#ctx0" brushRef="#br0" timeOffset="39372.8499">6412 29 0</inkml:trace>
        </inkml:traceGroup>
        <inkml:traceGroup>
          <inkml:annotationXML>
            <emma:emma xmlns:emma="http://www.w3.org/2003/04/emma" version="1.0">
              <emma:interpretation id="{DB8B978E-2795-4B7B-B145-EEE09F6CAD53}" emma:medium="tactile" emma:mode="ink">
                <msink:context xmlns:msink="http://schemas.microsoft.com/ink/2010/main" type="inkWord" rotatedBoundingBox="22353,18951 22634,18952 22633,18985 22352,18984"/>
              </emma:interpretation>
              <emma:one-of disjunction-type="recognition" id="oneOf3">
                <emma:interpretation id="interp3" emma:lang="" emma:confidence="1">
                  <emma:literal/>
                </emma:interpretation>
              </emma:one-of>
            </emma:emma>
          </inkml:annotationXML>
          <inkml:trace contextRef="#ctx0" brushRef="#br0" timeOffset="58967.6883">8004 46 0</inkml:trace>
          <inkml:trace contextRef="#ctx0" brushRef="#br0" timeOffset="59370.0533">8057 55 0</inkml:trace>
          <inkml:trace contextRef="#ctx0" brushRef="#br0" timeOffset="60361.9546">8270 37 0</inkml:trace>
        </inkml:traceGroup>
        <inkml:traceGroup>
          <inkml:annotationXML>
            <emma:emma xmlns:emma="http://www.w3.org/2003/04/emma" version="1.0">
              <emma:interpretation id="{FD1DE066-B31E-4D3F-A502-3DF3FFC38243}" emma:medium="tactile" emma:mode="ink">
                <msink:context xmlns:msink="http://schemas.microsoft.com/ink/2010/main" type="inkWord" rotatedBoundingBox="22815,18961 22830,18961 22830,18976 22815,18976"/>
              </emma:interpretation>
              <emma:one-of disjunction-type="recognition" id="oneOf4">
                <emma:interpretation id="interp4" emma:lang="" emma:confidence="0">
                  <emma:literal>.</emma:literal>
                </emma:interpretation>
                <emma:interpretation id="interp5" emma:lang="" emma:confidence="0">
                  <emma:literal>:</emma:literal>
                </emma:interpretation>
                <emma:interpretation id="interp6" emma:lang="" emma:confidence="0">
                  <emma:literal>'</emma:literal>
                </emma:interpretation>
                <emma:interpretation id="interp7" emma:lang="" emma:confidence="0">
                  <emma:literal>,</emma:literal>
                </emma:interpretation>
                <emma:interpretation id="interp8" emma:lang="" emma:confidence="0">
                  <emma:literal>1</emma:literal>
                </emma:interpretation>
              </emma:one-of>
            </emma:emma>
          </inkml:annotationXML>
          <inkml:trace contextRef="#ctx0" brushRef="#br0" timeOffset="61130.6545">8466 46 0</inkml:trace>
        </inkml:traceGroup>
        <inkml:traceGroup>
          <inkml:annotationXML>
            <emma:emma xmlns:emma="http://www.w3.org/2003/04/emma" version="1.0">
              <emma:interpretation id="{95122876-5DD0-4F3F-A267-1CCA5E233F36}" emma:medium="tactile" emma:mode="ink">
                <msink:context xmlns:msink="http://schemas.microsoft.com/ink/2010/main" type="inkWord" rotatedBoundingBox="23108,18952 23123,18952 23123,18967 23108,18967"/>
              </emma:interpretation>
              <emma:one-of disjunction-type="recognition" id="oneOf5">
                <emma:interpretation id="interp9" emma:lang="" emma:confidence="0">
                  <emma:literal>.</emma:literal>
                </emma:interpretation>
                <emma:interpretation id="interp10" emma:lang="" emma:confidence="0">
                  <emma:literal>:</emma:literal>
                </emma:interpretation>
                <emma:interpretation id="interp11" emma:lang="" emma:confidence="0">
                  <emma:literal>'</emma:literal>
                </emma:interpretation>
                <emma:interpretation id="interp12" emma:lang="" emma:confidence="0">
                  <emma:literal>,</emma:literal>
                </emma:interpretation>
                <emma:interpretation id="interp13" emma:lang="" emma:confidence="0">
                  <emma:literal>1</emma:literal>
                </emma:interpretation>
              </emma:one-of>
            </emma:emma>
          </inkml:annotationXML>
          <inkml:trace contextRef="#ctx0" brushRef="#br0" timeOffset="62052.4936">8759 37 0</inkml:trace>
        </inkml:traceGroup>
      </inkml:traceGroup>
    </inkml:traceGroup>
  </inkml:traceGroup>
</inkml:ink>
</file>

<file path=ppt/ink/ink19.xml><?xml version="1.0" encoding="utf-8"?>
<inkml:ink xmlns:inkml="http://www.w3.org/2003/InkML">
  <inkml:definitions>
    <inkml:context xml:id="ctx0">
      <inkml:inkSource xml:id="inkSrc0">
        <inkml:traceFormat>
          <inkml:channel name="X" type="integer" max="3840" units="cm"/>
          <inkml:channel name="Y" type="integer" max="1080" units="cm"/>
          <inkml:channel name="T" type="integer" max="2.14748E9" units="dev"/>
        </inkml:traceFormat>
        <inkml:channelProperties>
          <inkml:channelProperty channel="X" name="resolution" value="72.86527" units="1/cm"/>
          <inkml:channelProperty channel="Y" name="resolution" value="36.48649" units="1/cm"/>
          <inkml:channelProperty channel="T" name="resolution" value="1" units="1/dev"/>
        </inkml:channelProperties>
      </inkml:inkSource>
      <inkml:timestamp xml:id="ts0" timeString="2023-09-19T18:35:17.759"/>
    </inkml:context>
    <inkml:brush xml:id="br0">
      <inkml:brushProperty name="width" value="0.21167" units="cm"/>
      <inkml:brushProperty name="height" value="0.21167" units="cm"/>
      <inkml:brushProperty name="color" value="#FFFFFF"/>
      <inkml:brushProperty name="fitToCurve" value="1"/>
    </inkml:brush>
  </inkml:definitions>
  <inkml:traceGroup>
    <inkml:annotationXML>
      <emma:emma xmlns:emma="http://www.w3.org/2003/04/emma" version="1.0">
        <emma:interpretation id="{E3525DFF-7FDC-4CA6-8D7E-B5D2F0FF5617}" emma:medium="tactile" emma:mode="ink">
          <msink:context xmlns:msink="http://schemas.microsoft.com/ink/2010/main" type="writingRegion" rotatedBoundingBox="3696,18143 9572,19221 9211,21184 3336,20106"/>
        </emma:interpretation>
      </emma:emma>
    </inkml:annotationXML>
    <inkml:traceGroup>
      <inkml:annotationXML>
        <emma:emma xmlns:emma="http://www.w3.org/2003/04/emma" version="1.0">
          <emma:interpretation id="{E2FF1F78-C746-4E32-ABF0-148272DDEC85}" emma:medium="tactile" emma:mode="ink">
            <msink:context xmlns:msink="http://schemas.microsoft.com/ink/2010/main" type="paragraph" rotatedBoundingBox="3696,18143 9572,19221 9211,21184 3336,20106" alignmentLevel="1"/>
          </emma:interpretation>
        </emma:emma>
      </inkml:annotationXML>
      <inkml:traceGroup>
        <inkml:annotationXML>
          <emma:emma xmlns:emma="http://www.w3.org/2003/04/emma" version="1.0">
            <emma:interpretation id="{22719BE7-0BA7-4448-8685-1921A7115438}" emma:medium="tactile" emma:mode="ink">
              <msink:context xmlns:msink="http://schemas.microsoft.com/ink/2010/main" type="line" rotatedBoundingBox="3696,18143 9572,19221 9211,21184 3336,20106"/>
            </emma:interpretation>
          </emma:emma>
        </inkml:annotationXML>
        <inkml:traceGroup>
          <inkml:annotationXML>
            <emma:emma xmlns:emma="http://www.w3.org/2003/04/emma" version="1.0">
              <emma:interpretation id="{400CE021-7300-4808-86FE-7DE804DCD5F1}" emma:medium="tactile" emma:mode="ink">
                <msink:context xmlns:msink="http://schemas.microsoft.com/ink/2010/main" type="inkWord" rotatedBoundingBox="3696,18143 9572,19221 9211,21184 3336,20106"/>
              </emma:interpretation>
              <emma:one-of disjunction-type="recognition" id="oneOf0">
                <emma:interpretation id="interp0" emma:lang="" emma:confidence="1">
                  <emma:literal/>
                </emma:interpretation>
              </emma:one-of>
            </emma:emma>
          </inkml:annotationXML>
          <inkml:trace contextRef="#ctx0" brushRef="#br0">0 159 0,'27'0'47,"-1"0"-32,1 0 48,-1 0-32,1 0-15,-1 0-1,1 0 1,-1 0 0,0 0-1,1 0-15,-1 0 16,1 0 0,-27-26-1,26 26 1,1 0-1,-27-27 1,26 27-16,1 0 0,-1 0 16,1 0-16,-27-26 15,26 26-15,0 0 16,-26-26-16,27 26 16,-1 0-16,1 0 15,-1 0 1,-26-27-16,27 27 15,-1 0-15,1 0 0,-1 0 16,1 0-16,-1 0 0,0 0 16,1 0-16,-1 0 15,1 0-15,-1 0 16,1 0-16,-1 0 0,1 0 16,-1 0-16,1 0 0,-1 0 15,1 0-15,-1 0 0,0 0 16,1 0-16,-1 0 15,1 0-15,-1 0 16,1 0 0,-1 0-16,1 0 31,-1 0-15,1 0-16,-1 0 15,1 0-15,-1 0 0,0 0 16,1 0-16,-1 0 0,1 0 15,26 0-15,-27 0 0,1 0 0,-1 0 0,1 0 16,-1 0-16,0 0 0,1 0 0,-1 0 16,1 0-16,-1 0 0,1 0 15,-1 0-15,1 0 0,-1 0 0,1 0 16,-1 0-16,0 0 0,1 27 0,-1-27 16,1 0-16,-1 0 0,1 0 15,-1 0-15,1 0 0,-1 0 16,1 0-16,-1 0 0,1 0 15,-1 0-15,0 0 0,1 0 0,-1 0 16,1 0-16,-1 0 0,-52 0 109,-1 0-93,1 0-16,-1 0 0,1 0 16,-27 26-16,27-26 0,-1 0 0,1 0 15,-1 0-15,1 0 0,-1 0 0,1 0 0,-1 0 0,1 0 0,-1 0 16,1 0-16,0 0 0,-1 0 0,1 0 0,-1 0 0,1 0 16,-54 26-16,54-26 0,-1 0 0,1 0 0,0 0 15,-1 0-15,1 0 0,-1 0 0,1 0 0,-1 0 16,1 0-16,-1 0 0,1 0 0,-1 0 0,1 0 15,0 0-15,-1 0 16,1 0 15,-1 0 16,1 0-31,-1 0-1,1 0-15,-1 0 16,1 0-16,-1 0 0,1 0 16,-1 0-16,1 0 0,0 0 15,-1 0-15,1 0 0,-1 0 16,1 0-16,-1 0 16,27 27 30,-26-27-30,26 26 0,26-26 93,1 0-93,-1 0-16,1 0 15,-1 0-15,1 0 0,-1 0 0,0 0 0,1 0 16,-1 0-16,1 0 0,-1 0 0,1 0 16,-1 0-16,1 0 0,-1 0 15,1 0-15,-1 0 78,-26 27-15,-26-27-63,-1 0 0,1 0 0,-1 0 15,27 26-15,-26-26 0,-1 0 0,1 0 16,-1 0-16,1 0 0,-1 27 0,1-27 16,0 0-16,-1 0 0,1 0 0,-1 26 15,1-26-15,-1 0 0,1 0 0,-1 0 0,1 0 16,-1 0-16,1 0 0,-1 0 16,54 0 77,-1 0-93,-26-26 0,27-1 16,-1 27-16,1 0 0,-1 0 0,-26-26 0,27 26 16,-1 0-16,1 0 0,-1 0 0,1 0 0,-1 0 15,0 0-15,-26-27 0,27 27 0,-1 0 16,1 0-16,-1 0 0,1 0 0,-1 0 15,1 0 1,-1 0-16,1 0 16,-1 0-1,-52 0 63,-1 0-62,1 0-16,-1 0 0,27 27 16,-26-27-16,-1 0 0,1 0 0,-1 0 15,1 0-15,-1 0 0,1 0 0,0 0 16,-1 0-16,1 0 0,-1 0 0,1 0 0,-1 0 16,1 0-16,-1 0 0,-26 0 15,27 0-15,-1 0 16,1 0-1,52 0 79,1 0-78,-1 0-16,1 0 0,-1 0 15,1 0-15,-1 0 0,1 0 0,-1 0 0,1 0 16,-1 0-16,1 0 0,-1 0 0,0 0 0,1 0 0,-1 0 16,27 0-16,-26 0 0,-1 0 0,1 0 15,-1 0-15,1 0 0,-1 0 0,1 0 16,-1 0-16,0 0 0,1 0 0,26 0 16,-27 0-16,-26 26 0,27-26 15,-1 0-15,1 0 0,-27 27 0,26-27 0,1 0 16,-1 0-16,0 0 15,1 0-15,-1 0 0,1 0 16,-1 0-16,-26 26 0,27-26 0,-1 0 0,1 0 16,-1 0-16,1 0 15,-1 0-15,0 0 16,1 0-16,-1 0 0,1 27 16,-1-27-16,1 0 0,-1 0 15,1 0-15,-1 0 0,1 0 0,-1 0 16,1 0-16,-1 0 15,0 0-15,1 0 0,-1 0 0,1 0 16,-27 26-16,26-26 0,1 0 16,-1 0-1,1 0 1,-1 0 15,1 0-15,-1 0-1,1 0 17,-1 0-32,0 0 15,1 0-15,-1 0 16,1 0-16,-27-26 16,26 26-16,1 0 0,-1 0 15,1 0-15,-1 0 0,1 0 16,-1 0-1,0 0 1,1 0 0,-1 0-1,1 0 1,-1 0-16,1 0 0,-1 0 16,1 0-16,-1 0 15,1 0-15,-1 0 16,0 0-16,1 0 15,-1 0-15,1 0 0,-1 0 16,1 0-16,-1 0 16,1 0-16,-1 0 15,1 0-15,-1 0 0,1 0 16,-1 0 0,0 0-1,1 0-15,-1 0 16,1 0-16,-1 0 31,-52 0 47,-1 0-78,1 0 16,-1 0-16,1 0 0,0 0 0,-1 0 0,1 26 0,-1-26 15,1 0-15,-1 0 0,-79 27 0,80-27 0,26 26 0,-27-26 0,1 0 16,0 0-16,-1 0 0,1 0 0,-27 0 0,53 26 0,-27-26 0,27 27 0,-26-27 0,-1 0 0,1 0 0,-1 0 0,1 0 0,0 0 0,-1 0 16,1 26-16,-1-26 0,1 0 0,-1 0 0,-26 0 0,27 0 0,-1 0 0,1 0 0,0 0 0,-27 0 0,26 0 15,27 27-15,-26-27 0,-1 0 0,1 0 0,-133 26 0,133-26 0,-1 0 0,1 0 0,-1 0 0,1 0 16,-1 0-16,1 0 0,-1 27 0,1-27 0,-1 0 0,1 0 0,-1 0 0,1 0 0,-27 0 0,53 26 0,-26-26 0,-1 0 16,-26 27-16,27-27 0,-1 0 0,1 0 0,-1 0 0,1 0 0,0 0 0,26 26 0,-27-26 15,1 0-15,-1 0 0,-26 27 0,27-27 0,-1 0 16,27 26-16,-26-26 0,26 26 0,0 1 31,0-1-15,26-26-16,-26 27 0,27-27 0,-1 26 15,1-26-15,-1 0 0,1 0 16,-27 27-16,26-27 0,53 26 0,-52-26 0,-1 0 0,1 0 0,-1 0 16,1 0-16,-1 27 0,1-27 0,-1 0 0,1 0 0,25 0 0,-25 0 0,-1 26 0,1-26 0,-1 0 0,1 0 15,-1 0-15,1 27 0,26-27 0,-27 0 0,1 0 0,25 0 0,-25 0 0,-1 0 0,27 0 0,0 0 0,-26 0 0,-1 0 0,27 26 0,0-26 0,-27 0 0,1 0 16,26 0-16,0 27 0,0-27 0,-27 0 0,27 0 0,0 0 0,291 26 0,-291-26 0,0 0 0,0 0 0,26 0 0,-53 0 15,27 0-15,0 0 0,0 0 0,27 0 0,-27 26 0,-1-26 0,1 0 0,0 0 0,0 27 0,0-27 0,26 0 0,-26 0 0,0 0 0,0 0 0,0 0 16,0 26-16,26-26 0,-52 0 0,52 0 0,-52 0 0,-1 0 0,54 0 0,-28 0 0,1 0 0,-26 0 0,-1 0 0,54 27 0,-27-27 0,-27 0 0,1 26 0,52-26 16,-53 0-16,1 0 0,-1 0 0,27 0 0,-26 0 0,-1 0 0,186 53 0,-186-53 0,1 0 0,-1 27 15,1-27-15,-1 0 0,-26 26 0,-26-26 16,-1 27-16,1-27 0,-1 0 16,27 26-16,-26-26 0,-1 0 0,1 0 0,-159 27 0,158-27 0,-26 0 15,27 0-15,-1 0 0,-26 26 0,27-26 0,-27 0 0,27 0 0,-1 0 0,-52 0 0,52 0 0,1 0 0,-27 0 0,0 0 0,0 0 0,0 0 0,27 0 0,-1 0 16,-52 0-16,26 0 0,0 0 0,0 0 0,27 0 0,-27 0 0,-27-26 0,27 26 0,27 0 0,-27 0 0,-26-27 0,26 27 0,-27 0 0,28 0 0,-1 0 15,0 0-15,0-26 0,0 26 0,-27-27 0,28 27 0,-1 0 0,-27-26 0,54 26 0,-54 0 0,-369-53 0,396 53 0,26 0 16,-26 0-16,-26-27 0,26 27 0,0-26 0,27 26 0,-27 0 0,0 0 0,0 0 0,26 0 0,1 0 0,-27 0 0,27-27 0,-1 27 0,-26 0 0,27 0 0,-1 0 16,-26-26-16,27 26 0,-27 0 0,27 0 0,-1 0 0,1 0 0,-1 0 0,27-27 0,-26 27 0,-1 0 0,1 0 15,26-26-15,-27 26 0,54 0 16,-1 0-16,1 0 0,-27-26 0,26 26 0,1 0 0,-1 0 0,1 0 0,-1 0 16,0-27-16,1 27 0,26 0 0,0 0 0,-27 0 0,1 0 0,-1 0 0,27 0 0,0 0 0,-27 0 0,27-26 0,0 26 0,0 0 0,0 0 15,-26 0-15,26 0 0,-1 0 0,1 0 0,0 0 0,0 0 0,0 0 0,0 0 0,0 0 0,26 0 0,-26 0 0,397 0 16,-397 0-16,26 0 0,1 0 0,-54 0 0,54 0 0,-28 0 0,1 0 0,0 0 0,0 0 0,27 0 0,-28 26 0,-25-26 0,26 0 0,0 0 0,0 0 15,0 27-15,-1-27 0,1 0 0,-26 0 0,26 0 0,0 0 0,-27 0 0,1 0 0,26 0 0,-27 0 0,0 0 0,1 0 0,-1 26 0,1-26 0,26 0 0,-27 0 16,1 0-16,-1 0 0,1 0 0,-1 0 0,-26 26 0,27-26 0,-27 27 0,0-1 16,-27-26-16,1 0 0,-1 0 0,1 27 0,-1-27 15,-26 0-15,53 26 0,-26-26 0,-1 0 0,27 27 0,-53-27 0,1 0 0,25 0 0,-26 26 0,0-26 0,27 0 0,-27 0 0,0 27 16,26-27-16,-25 0 0,-1 26 0,0-26 0,0 0 0,0 27 0,0-27 0,0 0 0,-26 0 0,-345 26 0,398-26 16,-27 0-16,-26 0 0,26 27 0,-27-27 0,27 0 0,0 0 0,-26 0 0,26 0 0,0 0 0,0 0 0,0 0 0,-26 0 0,53 0 0,-54 0 0,1 0 0,26 0 15,0 0-15,27 0 0,-27 0 0,0 0 0,-27 0 0,54 0 0,-27 0 0,27 0 0,-27 0 0,0 0 0,26 0 0,1 0 0,-27 0 0,26 0 0,1 0 0,-1 0 16,-25 0-16,25 0 0,1 0 0,-1 0 0,1 0 0,-1 0 0,1 0 0,52 0 15,1 0-15,-1 0 16,1 0-16,26 0 0,-27 0 0,0 0 0,1 0 0,-1 0 0,1 0 0,-1 0 0,27 0 0,-26 0 0,26 0 16,-27 0-16,27 0 0,0 0 0,-27 0 0,27 0 0,0 0 0,0 0 0,0 0 0,0 0 0,0 0 0,317 0 0,-290 0 15,-27 0-15,-1 0 0,1 0 0,0 0 0,27 0 0,-27 0 0,0 0 0,26 0 0,-26 0 0,0 0 0,0 0 0,0 0 0,26 0 0,-26 0 0,0 0 0,0 0 16,0 0-16,0 0 0,-1 0 0,1 0 0,0 0 0,0 0 0,-26 0 0,26 0 0,-1 0 0,-25 0 0,-1 0 0,27 0 0,0 0 0,-26 0 16,26 0-16,-27 0 0,1 0 0,-1 0 0,0 0 0,1 0 0,-1 0 0,1 0 0,-54 0 15,1 0-15,-1 0 0,1 0 16,0 0-16,-1 0 0,1 26 0,-1-26 0,1 0 0,-1 0 0,1 0 0,-1 0 0,1 26 0,-27-26 0,26 0 15,1 27-15,-27-27 0,0 0 0,27 0 0,-27 0 0,26 26 0,1-26 0,-27 0 0,0 0 0,53 27 0,-53-27 0,-238 26 16,265-26-16,-54 0 0,54 0 0,-1 0 0,1 0 0,-27 0 0,27 0 0,-1 0 0,-26 0 0,27 0 0,-27 0 0,26 0 16,1 0-16,-1 0 0,1 0 0,-1 27 0,1-27 0,0 0 0,-1 0 0,1 0 0,-1 0 0,1 0 0,-1 0 0,1 0 0,-1 0 15,1 0-15,-1 0 0,54 0 16,-1 0-16,1 0 0,-1 0 16,1 0-16,-1-27 0,1 27 0,-1 0 0,1 0 0,-27-26 0,26 26 0,0 0 0,1-27 0,-1 27 15,27 0-15,-26 0 0,-27-26 0,53 26 0,-27 0 0,1 0 0,-27-27 0,26 27 0,-26-26 0,106 0 16,-80 26-16,-26-27 0,27 27 0,-27-26 15,-27 26-15,1 0 16,-1-27-16,1 27 0,0 0 0,-1 0 0,1 0 0,-1 0 0,-132 0 16,133 0-16,-1 0 0,1 0 0,0 0 0,-1 0 0,1 0 0,-1 0 0,-26 0 15,27 0-15,-1 0 0,1 0 0,-1 0 0,1 0 0,0 0 0,-1 0 0,1 0 0,-27 0 0,26-26 0,1 26 0,-1 0 0,-26-27 16,27 27-16,0 0 0,-1 0 0,1 0 0,-1 0 0,1 0 0,-27 0 0,26 0 0,-26 0 0,27 0 0,-1 0 0,1-26 16,-27 26-16,-106-27 0,133 27 0,-1 0 0,1 0 0,-1 0 0,1 0 0,0 0 0,-1 0 15,1-26-15,-1 26 0,1 0 0,26-27 0,-27 27 0,1 0 0,-1 0 0,1-26 16,26-1-16,79-25 15,-52 52-15,-27-27 0,26 27 0,1 0 0,-1-26 0,1 26 16,-1 0-16,0-27 0,1 27 0,-1 0 0,1-26 0,-1-1 0,1 27 0,-1 0 0,1-26 0,26 26 0,-27-27 0,1 27 0,25 0 0,-25-26 0,-1 26 16,27-27-16,0 27 0,-26 0 0,-1-26 0,27-1 0,-26 27 0,25 0 0,-25-26 0,26 26 0,-27-26 0,1 26 0,52 0 0,-52-27 0,-1 1 0,27 26 0,0 0 15,-27 0-15,398-159 0,-398 159 0,27-27 0,0 27 0,-27 0 0,1-26 0,26 0 0,0 26 0,-27 0 16,1 0-16,26-27 0,-27 1 0,0 26 0,27 0 0,-26 0 0,-1-27 0,27 27 0,-26-26 0,-1 26 0,27 0 0,-27 0 0,1 0 0,-1-27 0,1 27 16,-1-26-16,1 26 0,-1 0 0,1 0 0,-1 0 0,-26-27 0,27 27 0,-1 0 0,0 0 0,1 0 0,-54 0 31,1 0-31,26 27 0,-26-27 0,-1 26 15,1 1-15,-1-27 0,1 26 0,-1 1 0,1-27 0,-1 0 0,1 26 0,26 1 16,-27-27-16,1 0 0,26 26 0,-26-26 0,26 26 0,-133 54 0,107-54 0,-1-26 0,1 27 0,-1-27 16,27 26-16,-26 1 0,26-1 0,-53-26 0,53 27 0,-26-27 0,26 26 0,-27 0 0,1-26 0,26 27 0,-27-27 0,27 26 0,-26 1 0,-1-1 0,1-26 15,26 27-15,0-1 0,-53-26 0,53 27 0,-27-1 0,27 1 0,-52-27 0,52 53 0,-53-53 0,53 26 0,-27-26 0,1 26 0,-1 1 0,27-1 0,-53 1 16,27-1-16,-1 1 0,27-1 0,-26-26 0,-1 27 0,-105 79 0,106-80 0,-1-26 0,27 26 0,-26-26 0,26 27 16,-27-27-16,1 26 0,26 1 0,-27-27 0,1 26 0,0-26 0,-1 27 0,1-1 0,26 1 0,-27-27 0,1 0 0,26 26 0,-27-26 15,1 27-15,-1-27 0,27 26 0,-26 0 0,-1-26 0,27 27 0,-26-27 0,26 26 0,-26-26 0,-1 0 16,1 27-16,-1-1 0,1-26 0,-1 27 0,1-27 15,-1 0-15,80 0 32,-53-27-32,27 27 0,-27-26 0,26 26 15,1-27-15,-1 1 0,1 26 0,-27-27 0,26 27 0,-26-26 0,26 26 0,-26-26 16,27 26-16,-1 0 0,-26-27 0,27 27 0,-1-26 0,1-1 0,-1 27 0,1-26 0,-1 26 0,1-27 0,-1 1 0,0-1 16,1 27-16,-1-26 0,27-1 0,-26 27 0,131-158 0,-78 131 0,-27 1 0,-27 26 0,1-27 0,26-26 15,-27 53-15,1-26 0,-1-1 0,0 27 0,27-52 0,0 52 0,-26-27 0,-1 1 0,1 26 0,-1-27 0,27 1 0,-26 26 0,25-27 0,-25 1 0,26-1 0,-27 1 16,27 26-16,-26 0 0,-1-27 0,27 1 0,0 26 0,0-27 0,0 27 0,-27-26 0,1 26 0,26 0 0,-1-26 0,-25-1 0,-1 27 0,27 0 0,-26 0 15,26 0-15,0 0 0,-27 0 0,1-26 0,-1 26 0,239 0 0,-239 0 0,1 0 0,25 0 0,-25 0 0,-1 0 16,1 0-16,-1 0 0,1 0 0,-1 0 0,1 0 0,-1 0 0,1 0 0,-1 0 0,0 0 0,1 0 0,-1 0 0,1 0 0,-1 0 16,1 0-16,-27 26 0,26-26 0,1 27 0,-27-1 15,0 0-15,0 1 0,0-1 16,-27-26-16,1 27 0,-1-1 0,1 1 0,-1-27 0,27 26 0,-26-26 0,26 27 16,-27-27-16,1 26 0,0-26 0,-1 27 0,1-1 0,-1 1 0,1-27 0,-1 26 0,1-26 0,-1 26 0,27 1 0,-53-27 15,27 0-15,0 26 0,-1-26 0,-26 27 0,27-1 0,-1-26 0,1 0 0,-159 80 0,158-54 0,1-26 0,-27 0 16,26 0-16,-26 27 0,27-27 0,-1 0 0,-26 0 0,27 0 0,0 26 0,-27-26 0,26 0 0,1 0 0,-1 0 0,-26 0 0,0 27 0,1-27 15,-1 0-15,26 0 0,1 0 0,-27 0 0,26 0 0,1 0 0,-1 0 0,-25 0 0,25 0 0,-26 0 0,27 0 0,-27 0 0,26 0 0,1 0 0,-27 0 16,0 0-16,27-27 0,-1 27 0,-26 0 0,27 0 0,-1 0 0,-26 0 0,0-26 0,-185-27 0,212 53 16,-27 0-16,53-27 0,-53 27 0,27 0 0,-1 0 0,1-26 0,-1 26 0,1-27 0,-1 27 0,1 0 0,-1 0 15,27-26-15,-26 26 0,26-27 0,0 1 16,0-1-16,53 1 0,-53 0 16,26 26-16,-26-27 0,27 27 0,-1 0 0,1-26 0,-27-1 0,26 27 0,1-26 0,25 26 0,-25-27 15,26 27-15,-53-26 0,26-1 0,27 27 0,-53-26 0,27 26 0,-1 0 0,1-27 0,-1 1 0,27 26 0,0 0 0,-53-27 16,26 27-16,27 0 0,0-26 0,-26 26 0,-27-26 0,53 26 0,-27 0 0,212-53 0,-238 26 15,53 27-15,-26 0 0,-1 0 0,0 0 0,1 0 0,-1-26 0,1 26 0,26 0 0,-53-27 0,26 27 0,1 0 0,-1 0 0,1 0 0,-1 0 0,0 0 16,1 0-16,-1-26 0,1 26 0,-1 0 0,27 0 0,-26 0 0,-1 0 0,1 0 0,-1 0 0,0 0 16,1 0-16,-1 0 0,1 0 0,-27 26 15,-27-26-15,1 0 16,-1 27-16,1-1 0,0-26 0,-1 0 0,27 27 0,-26-27 16,-1 0-16,1 0 0,26 26 0,-27-26 0,1 0 0,26 27 0,-53-27 0,26 0 0,-131 52 0,131-52 15,-26 0-15,53 27 0,-26-27 0,-27 26 0,0-26 0,27 0 0,-27 27 0,26-27 0,1 0 0,-1 26 0,-26-26 0,27 0 16,-1 0-16,-25 27 0,25-27 0,-26 26 0,27-26 0,-1 0 0,1 0 0,-1 0 0,1 0 0,-27 0 0,26 27 0,1-27 0,0 0 0,-1 0 15,1 26-15,-27-26 0,26 0 0,1 0 0,-1 0 0,-26 0 0,1 0 0,25 0 0,1 0 0,-212 0 0,211 0 16,-26 0-16,27 0 0,-27 0 0,26 0 0,1 0 0,-1 0 0,1 0 0,-1 0 0,1 0 0,0 0 16,-1 0-16,1 0 0,-1 0 0,1 0 0,-1 0 0,1 0 0,26-26 31,26 26-31,1-27 0,-1 27 16,1 0-16,-27-26 0,26 26 0,1 0 0,-1 0 0,0 0 0,1-27 0,-1 27 0,27 0 0,-26 0 0,26 0 15,-27 0-15,1-26 0,-1 26 0,27 0 0,-27 0 0,27 0 0,159-27 0,-159 27 16,-27 0-16,1 0 0,26 0 0,-27 0 0,27 0 0,0 0 0,-27 0 0,1 0 0,-1 0 0,1 0 0,-1 0 0,27 0 0,-26 0 0,-1 0 15,27 0-15,-26 0 0,-1 0 0,0 0 0,27 0 0,-26 0 0,-1 0 0,1 0 0,-1 0 0,1 0 0,26 0 0,-27 0 0,27 0 0,-27 0 16,27 0-16,-26 0 0,-1 0 0,1 0 0,-27 27 0,53-27 0,-27 0 0,27 0 0,106 26 16,-159 1-16,26-27 0,1 0 0,-1 26 0,1-26 0,-1 0 0,-26 27 0,26-27 0,1 0 15,-27 26-15,0 1 0,-27-27 16,27 26-16,-26-26 0,0 27 0,-54-27 16,54 26-16,-1-26 0,1 0 0,-1 0 0,1 26 0,-1-26 0,1 0 0,26 27 0,-26-27 0,-1 0 0,1 0 0,-1 0 15,1 0-15,-1 0 0,1 0 0,-1 0 0,-26 0 0,27 26 0,-27-26 0,27 0 0,-1 0 0,1 0 0,-1 0 0,1 0 16,-1 0-16,1 0 0,-1 0 0,1 0 0,-27 0 0,27 0 0,-1 0 0,1 0 0,-1 0 0,1 0 0,-1 0 0,-158-26 15,159 26-15,-1 0 0,1 0 0,-1 0 0,1 0 0,-1 0 0,1 0 0,-1 0 0,1 0 0,-27 0 0,27 0 16,-1 0-16,1-27 0,-1 27 0,1 0 0,-1 0 0,1 0 0,-1 0 16,27-26-16,-26 26 15,26-26 1,26 26-16</inkml:trace>
        </inkml:traceGroup>
      </inkml:traceGroup>
    </inkml:traceGroup>
  </inkml:traceGroup>
</inkml:ink>
</file>

<file path=ppt/ink/ink2.xml><?xml version="1.0" encoding="utf-8"?>
<inkml:ink xmlns:inkml="http://www.w3.org/2003/InkML">
  <inkml:definitions>
    <inkml:context xml:id="ctx0">
      <inkml:inkSource xml:id="inkSrc0">
        <inkml:traceFormat>
          <inkml:channel name="X" type="integer" max="3840" units="cm"/>
          <inkml:channel name="Y" type="integer" max="1080" units="cm"/>
          <inkml:channel name="T" type="integer" max="2.14748E9" units="dev"/>
        </inkml:traceFormat>
        <inkml:channelProperties>
          <inkml:channelProperty channel="X" name="resolution" value="72.86527" units="1/cm"/>
          <inkml:channelProperty channel="Y" name="resolution" value="36.48649" units="1/cm"/>
          <inkml:channelProperty channel="T" name="resolution" value="1" units="1/dev"/>
        </inkml:channelProperties>
      </inkml:inkSource>
      <inkml:timestamp xml:id="ts0" timeString="2023-09-15T13:52:48.780"/>
    </inkml:context>
    <inkml:brush xml:id="br0">
      <inkml:brushProperty name="width" value="0.21167" units="cm"/>
      <inkml:brushProperty name="height" value="0.21167" units="cm"/>
      <inkml:brushProperty name="color" value="#FFFFFF"/>
      <inkml:brushProperty name="fitToCurve" value="1"/>
    </inkml:brush>
  </inkml:definitions>
  <inkml:traceGroup>
    <inkml:annotationXML>
      <emma:emma xmlns:emma="http://www.w3.org/2003/04/emma" version="1.0">
        <emma:interpretation id="{67363E6C-E3BD-41A7-A143-DECB70CB79DB}" emma:medium="tactile" emma:mode="ink">
          <msink:context xmlns:msink="http://schemas.microsoft.com/ink/2010/main" type="inkDrawing" rotatedBoundingBox="25745,18671 28351,18750 28349,18811 25743,18732" semanticType="callout" shapeName="Other">
            <msink:sourceLink direction="with" ref="{708C2C09-19FC-4CAA-BE3A-5227423887CE}"/>
          </msink:context>
        </emma:interpretation>
      </emma:emma>
    </inkml:annotationXML>
    <inkml:trace contextRef="#ctx0" brushRef="#br0">781 149 0,'13'0'63,"0"0"-32,1 0 0,-1 0 16,0 0-15,0 0-32,0 0 15,1 0 1,-1 0-16,0 0 0,0 0 15,1 0-15,-1 0 0,0 0 16,0 0-16,0 0 16,1 0-16,-1 0 0,0 0 0,0 0 15,1 0-15,-1 0 0,0 0 16,0 0-16,1 0 0,-1 0 16,0 0-1,0 0 1,0 0-1,1 0 1,-1 0-16,0 0 0,0 0 16,1 0-16,-1 0 0,0 0 0,0 0 15,1 0-15,-1 0 0,0 0 16,0 0-16,0 0 0,1 0 16,-1 0-16,0 0 0,0 0 15,1 0 1,-1 0-1,0 0-15,0 0 0,1 0 16,-1 0-16,0 0 0,0 0 0,0 0 16,14 0-16,-14 0 15,0 0-15,1 0 0,-1 0 0,0 0 16,0 0-16,1 0 0,-1 0 0,0 0 16,0 0-16,0 0 0,1 0 15,-1 0-15,0 0 0,0 0 16,1 0-16,-1 0 0,0 0 0,0 0 15,0 0-15,1 0 0,-1 0 16,0 0-16,0 0 0,1 0 16,-1 0-16,0 0 15,0 0-15,1 0 16,-1 0-16,0 0 16,0 0-16,0 0 0,1 0 15,-1 0-15,0 0 16,0 0-16,1 0 15,-1 0-15,0 0 16,0 0 0,1 0-1,-1 0-15,0 0 16,0 0 0,0 0-1,1 0-15,-1 0 0,0 0 0,0 0 16,1 0-16,-1 0 15,13 0-15,-13 0 0,1 0 0,-1 0 0,0 0 0,0 0 16,1 0-16,-1 0 0,-13 13 0,13-13 0,0 0 16,1 0-16,-1 0 15,0 0-15,0 0 0,0 0 0,1 0 16,-14 13-16,13-13 0,0 0 0,0 0 0,1 0 16,-1 0-16,13 0 15,-12 0-15,-1 0 0,0 0 16,0 0-16,0 0 15,1 0-15,-1 0 16,0 0-16,0 0 47,1 0-31,-1 0-16,0 0 15,0 0 1,1 0-1,-1 0-15,0 0 16,0 0 0,0 0-16,1 0 15,-14 13-15,13-13 0,0 0 0,0 0 16,1 0-16,-14 14 0,13-14 0,0 0 16,0 0-16,1 0 0,-1 0 15,0 0-15,0 0 0,0 0 16,1 0-16,-1 0 0,0 0 15,0 0-15,1 0 16,-1 0-16,0 0 16,0 13-16,0-13 15,1 0-15,-1 0 16,0 0-16,0 0 0,1 0 16,-1 0-1,0 0-15,0 0 16,1 0-1,-1 0 1,0 0-16,-13 13 16,13-13-16,0 0 15,1 0-15,-1 0 0,0 0 16,0 0-16,1 0 0,-1 0 0,0 0 16,0 0-16,1 0 0,-1 13 15,0-13-15,-26-13 172,0 13-172,-1 0 16,14-13-16,-13 13 0,0 0 15,0 0-15,13-13 16,-14 13-16,1 0 0,0 0 16,13-14-16,-13 14 0,-1 0 31,1 0-16,0 0 17,0 0-32,0 0 31,-1 0-31,14 14 16,-13-14-16,0 0 125</inkml:trace>
  </inkml:traceGroup>
</inkml:ink>
</file>

<file path=ppt/ink/ink20.xml><?xml version="1.0" encoding="utf-8"?>
<inkml:ink xmlns:inkml="http://www.w3.org/2003/InkML">
  <inkml:definitions>
    <inkml:context xml:id="ctx0">
      <inkml:inkSource xml:id="inkSrc0">
        <inkml:traceFormat>
          <inkml:channel name="X" type="integer" max="3840" units="cm"/>
          <inkml:channel name="Y" type="integer" max="1080" units="cm"/>
          <inkml:channel name="T" type="integer" max="2.14748E9" units="dev"/>
        </inkml:traceFormat>
        <inkml:channelProperties>
          <inkml:channelProperty channel="X" name="resolution" value="72.86527" units="1/cm"/>
          <inkml:channelProperty channel="Y" name="resolution" value="36.48649" units="1/cm"/>
          <inkml:channelProperty channel="T" name="resolution" value="1" units="1/dev"/>
        </inkml:channelProperties>
      </inkml:inkSource>
      <inkml:timestamp xml:id="ts0" timeString="2023-09-19T18:36:07.930"/>
    </inkml:context>
    <inkml:brush xml:id="br0">
      <inkml:brushProperty name="width" value="0.21167" units="cm"/>
      <inkml:brushProperty name="height" value="0.21167" units="cm"/>
      <inkml:brushProperty name="color" value="#FFFFFF"/>
      <inkml:brushProperty name="fitToCurve" value="1"/>
    </inkml:brush>
  </inkml:definitions>
  <inkml:traceGroup>
    <inkml:annotationXML>
      <emma:emma xmlns:emma="http://www.w3.org/2003/04/emma" version="1.0">
        <emma:interpretation id="{A1CFD079-C600-4299-812E-E604036A4C66}" emma:medium="tactile" emma:mode="ink">
          <msink:context xmlns:msink="http://schemas.microsoft.com/ink/2010/main" type="inkDrawing" rotatedBoundingBox="5769,18593 22014,18646 22011,19397 5766,19344" shapeName="Other"/>
        </emma:interpretation>
      </emma:emma>
    </inkml:annotationXML>
    <inkml:trace contextRef="#ctx0" brushRef="#br0">0 377 0,'26'0'94,"1"0"-78,-1 0-1,-26-27-15,27 27 0,-1 0 0,1 0 16,-1 0-16,0 0 0,1 0 0,-1 0 16,1 0-16,-1 0 0,1 0 0,-1 0 0,1 0 15,-1 0-15,1 0 0,-1 0 0,0 0 0,1 0 16,-1 0-16,1 0 0,26 0 0,-27 0 15,1 0-15,-1 0 0,1 0 0,-1 0 16,1 0-16,-1 0 0,0 0 0,1 0 16,26 0-1,-27 0-15,1 0 0,-1 0 16,1 0-16,-1 0 16,1 0-16,-27-26 0,26 26 15,1 0-15,-1 0 0,0 0 16,1 0-1,-1 0-15,1 0 16,-1 0-16,1 0 0,-27-26 16,26 26-16,1 0 0,-1 0 15,1 0-15,-1 0 0,0 0 16,1 0-16,-1 0 0,1 0 0,-27-27 16,26 27-16,1 0 0,-1 0 15,1 0-15,-1 0 16,1 0-16,-1 0 15,0 0-15,-26-26 16,27 26-16,-1 0 0,1 0 16,-1 0-16,1 0 15,-1 0-15,1 0 0,-1 0 16,1 0 0,-1 0-16,-26-27 0,27 27 0,-1 0 0,0 0 15,1 0-15,-1 0 16,1 0-16,-1 0 15,1 0-15,-1 0 16,1 0 15,-1 0 1,1 0 14,-1 0-30,1 0 0,-1 0-1,0 0-15,1 0 16,-1 0-16,1 0 0,-1 0 0,1 0 16,-1 0-16,1 0 0,-1 0 0,1 0 0,-1 0 0,0 0 15,1 0-15,-1 0 0,1 0 0,-1 0 0,27 0 16,-26 0-16,-1 0 0,1 0 0,-1 0 15,0 0-15,1 0 0,-1 0 16,1 0-16,-1 0 0,1 0 16,-54 0 124,1 0-140,-1 0 16,1 27-16,-1-27 0,1 0 0,26 26 16,-26-26-16,-1 0 0,1 27 0,-1-27 0,1 0 0,-1 26 15,1-26-15,26 26 0,-27-26 0,1 0 16,-1 0-16,1 27 0,0-27 0,-1 0 0,1 0 0,26 26 15,-27-26-15,1 0 0,26 27 0,-27-27 0,1 0 0,-27 0 16,26 0-16,1 0 0,0 0 16,-1 0-16,1 0 0,-1 0 0,1 0 15,-1 0-15,1 0 0,-1 0 0,1 0 16,-27 0-16,26 0 0,1 0 0,0 0 16,-1 0-16,1 0 0,-1 0 0,1 0 0,-1 0 15,1 0-15,-1 0 0,1 0 0,-1 0 0,1 0 16,-27 0-16,27 0 0,-1 0 0,1 0 15,-1 0-15,1 0 16,-1 0-16,54 0 109,-1 0-109,1 0 16,-1 0-16,1 0 0,-1 0 0,0 0 16,-26-27-16,27 27 0,-1 0 0,1 0 0,-1 0 15,1 0-15,26 0 0,-27-26 0,1 26 0,-1 0 16,1 0-16,-1 0 0,0 0 0,1 0 0,-1 0 0,1 0 0,-1 0 16,1 0-16,-1 0 0,1 0 0,-1 0 0,1 0 0,-1 0 0,1 0 15,-1 0-15,0 0 0,1 0 0,-1 0 0,27 0 0,-26 0 0,-1 0 16,1 0-16,-1 0 0,1 0 0,-1 0 0,0 0 0,1 0 0,-1 0 15,1 0-15,-1 0 0,1 0 0,-1 0 0,-26 26 0,27-26 0,-1 0 0,1 0 16,-1 0-16,0 0 0,27 27 0,-26-27 0,-1 0 16,1 0-16,-1 0 0,1 0 0,-1 0 0,1 0 15,-1 0-15,1 0 0,-1 0 0,0 0 0,1 0 16,-1 0-16,1 0 0,-1 0 16,1 0-16,-1 0 0,1 0 0,-1 0 0,1 0 0,-1 0 15,1 0-15,-1 0 0,0 0 16,1 0-16,-1 0 0,1 0 15,-1 0-15,1 0 0,-1 0 16,1 0-16,-1 0 16,1 0-16,-1 0 15,0 0 1,1 0 0,-1 0-1,1 0-15,-1 0 16,1 0-16,-1 0 15,1 0-15,-1 0 16,-52 0 125,-1 0-141,1 0 0,-1 0 15,1 0-15,-1 0 0,1 0 16,-1 0-16,1 0 0,0 0 0,-1 0 16,1 0-16,-1 0 0,1 0 0,26 26 0,-27-26 15,1 0-15,-1 0 0,1 0 0,-1 0 0,1 0 16,0 0-16,-1 0 0,1 0 0,-1 0 0,-26 0 15,27 0-15,-1 0 0,1 0 0,-1 0 0,1 0 16,-1 0-16,1 0 0,0 0 16,-1 0-1,1 0 48,-1 0-48,54 0 79,-1 0-78,1 0-16,-1 0 0,0 0 15,1 0-15,-1 0 0,1 0 16,-27-26-16,26 26 0,1 0 0,-1 0 0,1 0 0,-1 0 16,27-53-16,-26 53 0,-1 0 0,0 0 0,1 0 0,-27-27 15,26 27-15,1 0 0,-1 0 0,-26-26 0,27 26 0,-1 0 16,1 0-16,-1 0 0,1 0 109,-27-26-93,-27 26 93,1 0-109,-1 0 0,1 0 16,-1 0-16,27 26 0,-26-26 0,-1 0 16,1 0-16,-1 0 0,1 0 0,-27 0 0,27 0 15,26 26-15,-27-26 0,1 0 0,-1 0 0,1 0 0,-1 0 0,1 0 0,-1 0 16,1 0-16,-27 0 0,27 0 0,-1 0 0,27 27 0,-26-27 0,-1 0 15,1 0-15,-1 0 0,1 0 0,-1 0 16,1 0-16,-1 0 16,1 0-1,52 0 220,1 0-235,-1 0 0,1 0 15,-1 0-15,1 0 0,-1 0 0,1 0 16,52 0-16,-53 0 0,1 0 0,-1 0 16,1-27-16,-1 27 0,1 0 0,-1 0 0,1 0 0,-1 0 0,1 0 0,-1 0 15,1 0-15,-1 0 0,0 0 0,1 0 0,-1 0 0,1 0 0,-1 0 0,1 0 16,-1 0-16,1 0 0,-1 0 0,80 0 0,-80 0 0,1 0 0,-1 0 0,1 0 15,-1 0-15,1 0 0,-1 0 0,-26-26 0,27 26 0,-1 0 0,0 0 0,1 0 0,-1 0 0,1 0 16,-1 0-16,1 0 0,-1 0 0,1 0 0,-1 0 0,1 0 16,-1 0-16,1 0 0,-27-26 0,26 26 0,0 0 78,1 0-47,-1 0-15,-26-27-16,27 27 15,-1 0 1,-26-26 0,27 26-1,-1 0 32,1 0 0,-54 0 62,1 0-109,-1 0 16,1 0-16,-1 0 16,1 0-16,-1 0 15,27-27-15,-26 27 16,26-26-16,-26 26 15,26-27 1,-27 27-16,27-26 16,27 26 77,-1 0-77,-26-27-16,26 27 16,1 0-16,-27-26 0,26 26 0,1 0 0,-1 0 15,1 0-15,-1 0 0,1 0 0,-1-27 16,1 27-16,-1 0 0,1 0 0,25 0 16,-25 0-16,-1 0 15,1 0 1,-27 27 15,0-1-31,0 1 16,0-1-16,-27-26 15,27 53-15,0-26 0,-26-27 0,26 26 0,-27 1 16,1-27-16,26 26 0,-26-26 16,-1 0-16,27 26 0,-26-26 15,-1 0-15,1 0 0,-1 0 16,1 0-16,-1 0 15,1 0-15,-1 0 16,27-26 47,0 0-63,27 26 0,-27-27 0,26 1 15,1 26-15,-27-27 0,26 27 0,-26-26 0,27 26 0,-1-27 16,1 27-16,-1 0 15,-26-26-15,27 52 47,-27 1-31,0-1 0,0 1-16,0-1 15,0 1 16,26-27 32,0 0-63,1 0 0,-1 0 0,1 0 0,-1 0 16,1 0-16,-1 0 0,1 0 0,-1 0 0,1 0 0,-1 0 0,0 0 0,1 0 0,-1 0 15,1 0-15,79 0 0,-53 0 0,-27 0 0,0 0 0,1 0 16,-1 0-16,1 0 0,-1 0 0,1 0 0,-1 0 0,1 0 0,-27 26 0,26-26 0,1 0 0,-1 0 0,1 0 0,-1 0 15,0 0-15,1 0 0,-1 0 0,1 0 0,-1 0 0,1 0 0,-1 0 0,1 0 0,-1 0 16,1 0-16,-1 0 0,-26 26 47,-26-26-31,-1 0-16,1 0 15,-1 0-15,1 0 16,-1 0-16,1 0 0,-1 0 15,1 0-15,26 27 0,-27-27 0,1 0 0,0 0 0,-1 0 0,1 0 0,-1 0 16,1 0-16,-1 0 0,1 0 0,-1 0 0,1 0 0,-1 0 0,1 0 16,-1 0-16,-52 0 0,53 0 0,-1 26 0,1-26 0,-1 0 15,1 0-15,-1 0 0,1 0 0,-1 0 0,1 0 16,52 0 46,1 0-62,-1 0 0,1 0 16,-1-26-16,1 26 0,-1 0 0,1 0 0,-1 0 16,1 0-16,-1-27 0,0 27 0,1 0 0,-1 0 0,1 0 0,-1 0 15,1 0-15,79 0 0,-80 0 0,1 0 0,-1 0 0,0 0 16,1 0-16,-1 0 0,1 0 0,-1 0 0,1 0 0,-1 0 0,1 0 0,-1 0 16,1 0-16,-54 0 46,1 0-30,-1 0-16,1 0 0,-1 0 16,27 27-16,-26-27 0,-1 0 0,1 0 0,-1 0 15,1 26-15,0-26 0,-1 0 0,1 0 0,26 27 16,-27-27-16,1 0 0,-1 0 0,1 0 16,-1 0-16,54 0 46,-1 0-46,1 0 16,-1 0-16,1 0 0,-1-27 16,1 27-16,25 0 0,-25 0 0,-1 0 0,1 0 15,-1-26-15,1 26 0,-1 0 0,1 0 0,-1 0 0,1 0 16,-1 0-16,1 0 0,-1 0 0,0 0 0,1 0 0,-27-27 0,26 27 0,1 0 0,-1 0 0,1 0 0,-1 0 16,27 0-16,-26 0 0,-1 0 0,106 0 0,-105 0 15,-1 0-15,1 0 0,-1 0 0,1 0 0,-1 0 0,0 0 0,1 0 0,-1 0 16,1 0-16,-1 0 0,1 0 0,-27-26 94,-27 26-79,1 0 1,-1 0-16,1 0 0,-1-26 15,1 26-15,0 0 0,-1 0 0,1 0 16,-1 0-16,1 0 0,-1 0 0,1 0 16,-1 0-16,1 0 0,-1 0 0,1 0 0,0 0 15,-1 0-15,1 0 16,52 0 15,1 0-31,-27-27 16,26 27-16,0 0 0,1 0 0,-1 0 0,1 0 15,52-26-15,-52 26 0,-1 0 0,27-27 0,-27 27 0,1 0 0,-1 0 16,1 0-16,-1 0 0,1 0 0,-1 0 0,1 0 0,-27-26 0,26 26 0,1 0 0,-1 0 0,1 0 0,-1 0 0,27 0 16,-27 0-16,1 0 0,-1 0 0,1 0 0,-1 0 0,1-27 0,-1 27 0,1 0 0,-1 0 0,1 0 0,78 0 15,-78 0-15,-1 0 0,1 0 0,-1 0 0,1 0 16,-1 0-16,1 0 0,-54 0 31,27 27-31,-26-27 0,-1 0 16,1 0-16,-1 0 0,27 26 0,-26-26 0,-1 0 15,1 27-15,-1-27 0,1 0 0,0 0 0,-1 0 16,1 0-16,-1 26 0,1-26 0,-1 0 0,1 0 0,-1 0 16,1 0-16,-1 0 0,1 0 0,-1 0 15,1 0-15,0 0 16,52 0 15,0 0-15,1 0-16,-1 0 0,1 0 0,-1 0 15,1 0-15,-1 0 0,1-26 0,-1-1 0,1 27 0,-1 0 0,1 0 16,-1 0-16,0 0 0,1 0 0,-1 0 0,1 0 0,-1 0 0,1 0 0,26-26 16,-27 26-16,1 0 15,-54 0 1,1 0-16,-1 0 0,27 26 16,-26-26-16,-1 0 0,-52 27 0,26-27 0,0 0 0,27 26 0,-1-26 0,1 0 15,-1 0-15,1 0 0,-1 0 0,1 0 0,-1 0 0,1 0 0,-1 0 0,1 0 0,0 0 0,-1 0 0,1 0 0,-1 27 0,1-27 0,-27 0 0,0 0 16,26 0-16,1 0 0,-1 0 0,1 0 0,-27 0 0,27 0 0,-1 0 0,1 0 0,-1 0 0,-26 0 0,27 0 15,-1 0-15,1 0 0,-106 0 0,105 0 0,1 0 0,-1 0 0,1 0 0,-27 0 16,27 0-16,26-27 0,0 1 16,26-1-16,0 27 0,1 0 15,-27-26-15,106 26 0,-80-27 0,1 27 0,-1 0 0,1 0 0,-1 0 16,0-26-16,1 26 0,26 0 0,-27 0 0,1 0 0,-1 0 0,1-27 0,-1 27 0,1 0 0,-1 0 0,27 0 0,-27 0 16,1 0-16,-1 0 0,1 0 0,-1 0 0,1 0 0,-1 0 0,1 0 0,-1 0 0,1 0 0,-1 0 0,0 0 0,1 0 0,26 0 15,-27 0-15,107 0 0,-107 0 0,1 0 0,-1 0 16,-52 0-1,-1 0 1,1 0-16,-54 27 0,54-27 0,-1 0 0,1 0 16,-1 0-16,1 0 0,-1 0 0,1 0 0,26 26 0,-26-26 0,-1 0 15,1 0-15,-1 0 0,1 0 0,52 0 63,-52 0-1,-1 0-62,27 27 0,-26-27 0,-1 0 16,1 0-16,26 26 0,-27-26 16,54 0 15,-1 0-31,1 0 0,-1 0 15,1 0-15,-1 0 0,27 0 0,-26 0 0,-1 0 0,0 0 0,1 0 16,-1 0-16,1-26 0,-1 26 0,1 0 0,-1 0 16,1 0-16,-1 0 0,-52 0 31,-1 0-15,1 0-16,-1 26 0,1-26 0,-1 0 0,1 0 0,-1 0 0,1 0 15,26 27-15,-26-27 0,26 26 0,-27-26 0,1 0 0,-54 0 0,54 0 0,-1 0 0,1 27 16,-1-27-16,1 0 0,-1 0 0,1 0 0,0 0 0,-1 0 0,1 0 15,-1 0-15,1 0 0,-1 0 0,54 0 32,-1 0-32,1 0 0,-27-27 15,26 27-15,1 0 0,-1 0 0,0 0 0,1 0 0,-27-26 0,26 26 0,1 0 0,-1 0 0,-26-27 16,27 27-16,-1 0 0,1 0 0,-1 0 0,1 0 0,52 0 0,-53-26 0,1 26 16,-1 0-16,1 0 0,-1 0 0,1 0 15,-54 0 1,1 0-16,-1 0 15,1 0-15,-1 0 0,1 0 0,0 0 0,-1 0 0,1 0 16,-1 0-16,1 0 0,-1 0 0,1 0 0,-1 0 0,1 0 0,-1 0 16,1 0-16,-1 0 0,-25 0 0,25 0 0,1 0 15,-1 0-15,1 0 0,52 0 63,-26 26-16,-26-26-47,26 27 15,-27-27-15,1 0 0,-1 0 0,27 26 16,-26-26-16,-1 0 0,1 0 0,26 27 0,-26-27 0,26 26 16,-27-26-16,1 0 0,-1 0 0,1 0 0,26 26 15,-27-26-15,1 0 0,-1 0 0,27 27 16,0-1-16,0 1 15,0-1-15,27-26 16,-1 0-16,1 0 0,-1 27 0,1-27 16,-1 0-16,1 0 0,-1 0 0,-26 26 0,26-26 15,1 0-15,-1 27 0,1-27 0,-1 0 0,1 0 0,26 26 16,-27-26-16,1 0 0,-1 27 16,0-27-16,-26 26 0,27-26 0,-27 27 15,0-1 1,-27-26-1,27 26-15,-26-26 16,26 27-16,-26-27 16,26 26-16,-27-26 0,54 0 78,-1 0-63,0 0 1,-26-26-16,27 26 0,-27-27 0,26 27 16,-26-26-16,27 26 0,-27-26 0,26 26 0,-26-27 15,27 27-15,-27-26 0,26-1 16,1 27-16,-27-26 0,0-1 0,0 1 16,0-1-16,26 27 0,-26-26 15,0-1-15,0 1 0,0-1 16,0 1-1,0 0 17,-26 26-17,-1 0 1,1 0 0,-1 0-16,1 0 0,-1 0 15,1 0-15,-1 0 16,27 26 15,0 0-15,27-26-16,-1 0 15,1 0-15,-27 27 0,26-27 0,1 0 16,-1 0-16,1 0 0,-1 0 0,1 0 16,-1 0-16,1 0 0,-1 0 0,0 0 0,27 0 15,-26 0-15,-1 0 0,1 0 0,-1 0 0,1 0 16,-27 26 62,26-26-62,1 0-1,-27 27 16,-27-27 1,1 0-17,26 26-15,-27-26 0,1 0 16,-1 0-16,27 27 0,-26-27 0,-1 0 16,1 0-16,-1 0 15,54 0 32,-1-27-47,1 1 16,-1 26-16,1-27 0,-1 27 15,-26-26-15,27 26 0,-1 0 0,1 0 0,-27-27 0,26 27 16,1 0-16,-27-26 0,26 26 16,-26-26-16,26 26 62,-26 26-31,27-26-15,-1 0 15,-26 26-31,27-26 16,-1 0-16,1 0 15,-1 0 1,1 0 0,-1 0-16,1 0 31,-54 0 63,1 0-94,-1 0 0,1 0 15,-1 0-15,1 0 16,-1 0-16,1 0 0,-1 0 16,1 0-16,0 0 0,-1 0 0,1 0 15,-1 0-15,1 0 0,-1 0 16,1 0-16,-1 0 0,1 0 15,26-26-15,-27 26 0,27-26 0,-26 26 16,-1-27-16,27 1 16,-26 26-16,26-27 15,-26 27-15,26-26 0,0-1 16,0 1 0,0-1-1,0 1 16,26 26-15,0-27 0,1 27-16,-1 0 15,1 0-15,-27-26 0,26 26 0,1 0 16,-1 0-16,1 0 16,-1 0-16,1 0 15,-1 0-15,-52 0 78,-1 0-78,1 0 16,-1 0-16,1 0 16,-1 0-16,27 26 0,-26-26 0,-1 0 15,1 0-15,-1 0 0,1 27 16,0-27-16,-1 0 0,1 0 0,-1 0 15,1 0-15,-1 0 0,1 0 0,-1 0 16,1 0-16,-1 0 0,1 0 0,-1 0 16,54 0 46,-1 0-46,1 0-16,-1 0 0,1 0 15,-27-27-15,26 27 0,1 0 16,-1 0 0,1 0 46,-1 0-31,-52 27 48,-1-27-64,27 26-15,-26-26 0,-1 0 16,1 0-16,-1 0 0,27 27 15,-26-27-15,-1 0 0,1 0 16,26 26-16,-27-26 0,54 0 78,-1 0-62,1 0-16,-1 0 0,1 0 0,26 0 15,-27 0-15,1 0 0,-1 0 0,-26 27 0,27-27 0,-1 0 0,0 0 16,1 0-16,-1 0 0,1 0 0,-1 0 0,1 0 0,-1 0 0,1 0 0,-1 0 0,1 0 0,-1 0 0,1 0 0,-1 0 16,0 0-16,1 0 0,-1 0 0,1 0 0,-1 0 0,1 0 0,26 0 0,-27 0 0,27 0 0,-27 0 0,27 0 15,-26 0-15,-1 0 0,133 26 0,-133-26 0,1 0 0,-1 0 0,1 0 0,-1 0 0,1 0 0,-1 27 0,1-27 16,-1 0-16,1 0 0,-1 0 0,1 0 0,-1 0 0,0 0 0,1 0 0,-1 0 0,27 0 0,-26 0 0,-1 0 16,1 0-16,-1 26 0,1-26 0,-1 0 0,1 0 0,25 0 0,-25 0 0,-1 0 15,27 0-15,-26 0 0,-27 27 0,26-27 0,1 0 16,-1 0 46,-52 0 1,-1 0-48,1 0-15,-1 0 0,1 0 16,-1 0-16,1 26 0,-1-26 0,1 0 0,0 0 0,-1 0 0,1 0 16,-1 0-16,-52 26 0,26-26 0,26 0 0,-26 0 0,27 0 0,0 0 15,-1 0-15,1 0 0,-27 0 0,26 27 0,1-27 0,-1 0 0,-26 0 0,27 0 0,-27 0 0,27 0 0,-27 26 0,26-26 16,1 0-16,-1 0 0,1 0 0,-1 0 0,-26 0 0,27 0 0,-27 0 0,27 0 0,-1 0 0,-26 0 0,27 0 0,-27 0 0,26 0 16,-25 0-16,25 0 0,1 0 0,-107 0 0,107 0 0,-1 0 0,-26 0 0,27 0 0,0 0 15,-1 0-15,1 0 0,-1 0 0,1 0 0,-1 0 16,54 0-1,-27-26-15,26 26 16,1 0-16,-1 0 0,1 0 0,-1 0 0,0 0 16,-26-27-16,27 27 0,-1 0 0,1 0 0,-1 0 0,1 0 0,-1 0 0,1 0 0,-1 0 0,-26-26 0,27 26 0,-1 0 15,1 0-15,-1 0 0,0 0 0,1 0 0,-1 0 0,186 0 0,-186 0 0,27 0 0,-26 0 16,26 0-16,-27 0 0,1 0 0,-1 0 0,1 0 0,-1 0 0,27 0 0,-27 0 0,1 0 0,26 0 0,-27 0 0,27 0 0,-26 0 0,-1 0 16,1 0-16,-1 0 0,0 0 0,1 0 0,26 0 0,0 0 0,-27 0 0,27 0 0,-26 0 0,26 0 0,-27 0 0,0 0 15,1 0-15,-1 0 0,-26 26 0,53-26 0,-26 0 0,79 0 0,-80 0 16,0 0-16,-26 27 15,-26-27-15,0 0 0,26 26 0,-27-26 0,1 0 16,-1 0-16,1 0 0,-80 27 0,79-27 0,-25 0 16,52 26-16,-27-26 0,1 0 0,-1 0 0,1 0 0,-1 0 0,1 0 0,-1 0 0,1 0 0,-27 0 0,26 0 0,1 0 15,0 0-15,-1 0 0,-26 0 0,27 0 0,-27 0 0,53 27 0,-27-27 0,1 0 0,-1 0 0,1 0 0,-1 0 0,-25 0 16,25 0-16,1 0 0,-1 0 0,1 0 0,-27 0 0,-106 0 0,133 0 0,-1 0 16,1 0-16,-1 0 0,1 0 0,-1 0 0,1 0 0,-1 0 0,1 0 15,79 0 1,-27 0-16,1-27 15,-1 27-15,1 0 0,-1 0 0,1 0 0,-1 0 0,1 0 0,-1 0 0,27 0 16,-53-26-16,26 26 0,1 0 0,-1 0 0,1 0 0,-1-27 0,27 27 0,-26 0 0,-1 0 0,0 0 0,1 0 0,26 0 16,-27 0-16,27 0 0,-26 0 0,-1 0 0,186-26 0,-186 26 0,1 0 0,-1 0 15,1 0-15,-1 0 0,1 0 0,-1 0 0,1 0 0,-1 0 0,0 0 0,1 0 0,-1 0 0,1 0 0,-1 0 0,1 0 16,-1 0-16,1 0 0,-1 0 0,1 0 0,-1 0 0,0 0 0,-52 0 31,26 26-31,-26-26 0,-1 0 16,1 0-16,-1 27 0,1-27 0,-1 0 0,1 0 0,-1 0 0,1 0 15,-27 0-15,53 26 0,-26-26 0,-1 0 0,-79 27 0,80-27 0,-1 0 16,1 0-16,-1 0 0,1 0 0,-1 0 0,1 0 0,0 0 0,-1 0 0,1 0 0,-1 0 0,1 0 16,-27 0-16,26 0 0,1 0 0,-1 0 0,1 0 0,-27 0 0,27 0 15,-1 0-15,1 0 0,52 0 16,1 0 0,-1 0-16,0 0 0,1 0 0,-1 0 0,1 0 0,-1 0 0,1 0 15,-1 0-15,1 0 0,-1 0 0,1 0 0,-1 0 0,1 0 0,-1 0 0,212-27 0,-211 27 0,-1 0 16,1 0-16,-1 0 0,27 0 0,0 0 0,-27 0 0,1 0 0,26 0 0,-27 0 0,1 0 0,-1 0 0,53 0 0,-52 0 0,-1 0 0,1 0 0,26 0 0,-27 0 15,1 0-15,25 0 0,1 0 0,-26-26 0,-1 26 0,27 0 0,-26 0 0,-1 0 0,1 0 0,26 0 0,-27-27 0,0 27 0,27 0 0,-26 0 0,-1 0 16,27 0-16,-26 0 0,26 0 0,-27 0 0,1 0 0,-1 0 0,0 0 0,133 0 0,-132 0 16,-1 0-16,1 0 0,-1 0 0,-52 0 15,-27 0-15,26 0 16,1 0-16,-1 0 0,1 0 0,-1 0 0,-131 27 0,131-27 16,1 0-16,-1 0 0,1 0 0,-27 0 0,26 0 0,1 0 0,-1 0 0,-25 0 0,25 0 0,1 0 0,-1 0 0,-26 26 0,27-26 0,-1 0 0,1 0 15,-1 0-15,1 0 0,-27 0 0,27 0 0,-1 0 0,1 0 0,-1 0 0,1 0 0,-1 0 0,1 0 0,-1 0 0,-26 0 0,27 0 0,0 0 0,-1 0 16,1 0-16,-1 27 0,1-27 0,-1 0 0,1 0 0,-1 0 0,1 0 0,-1 0 0,1 0 0,0 0 0,-80 0 15,79 0-15,1 0 0,-1 0 0,1 0 0,52 0 16,1-27-16,-1 27 0,1 0 16,-1 0-16,1-26 0,-1 26 0,1 0 0,25 0 0,1-27 0,-26 27 0,184-26 15,-184 26-15,52-27 0,-52 27 0,-1 0 0,27 0 0,0 0 0,0 0 0,-27 0 0,27-26 0,0 26 0,-26 0 0,26 0 0,-27 0 0,27 0 0,0 0 0,0-26 16,-27 26-16,27 0 0,0 0 0,-26 0 0,-1 0 0,27 0 0,0 0 0,0 0 0,-27 0 0,1 0 0,26 0 0,0 0 0,-27 0 0,0 0 0,27 0 0,-26 0 16,-1 0-16,27 0 0,0 0 0,-26 0 0,25 0 0,-25 0 0,-1 0 0,1 0 0,79 0 15,-80 0-15,1 0 0,-1 0 0,-52 0 16,-1 0-16,1 0 0,26 26 15,-27-26-15,1 0 0,-1 0 0,1 0 0,-1 0 0,1 26 0,-80 1 16,80-27-16,-1 0 0,1 0 0,-1 0 0,1 0 0,-1 26 0,-26-26 0,27 0 0,0 0 0,-1 0 0,1 0 16,-27 0-16,26 0 0,1 0 0,-1 0 0,1 0 0,-1 0 0,1 0 0,0 0 0,-1 27 0,-26-27 15,27 0-15,-1 0 0,1 0 0,-1 0 0,1 0 0,-1 0 0,-78 0 16,78 0-16,1 0 0,-1 0 0,1 0 0,52 0 31,27 0-31,-26 0 16,-1 0-16,0 0 0,-26-27 0,27 27 0,-1 0 0,1 0 0,-1 0 0,1 0 0,-1 0 0,1 0 0,-1 0 0,1 0 15,-1 0-15,1 0 0,-1 0 0,0 0 0,1 0 0,26 0 0,-27-26 0,1 26 0,-1 0 0,1 0 0,-1 0 0,1 0 0,-1 0 16,0 0-16,1 0 0,26 0 0,-27 0 0,1 0 0,-1 0 0,1 0 0,-1 0 0,159 0 0,-158 0 0,26 0 16,-27 0-16,1 0 0,-1 0 0,27 0 0,-27 0 0,1 0 0,-1 0 0,1 0 0,-1 0 0,1 0 15,-1 0-15,1 0 0,-1 0 0,1 0 0,-1 0 0,1 0 0,-27 26 16,-27-26 0,27 27-16,-26-27 0,-1 0 0,1 0 0,-1 0 0,27 26 0,-26-26 15,-1 0-15,1 0 0,-1 0 0,1 0 0,-1 0 0,1 0 0,0 27 0,-1-27 0,1 0 16,-1 0-16,1 26 0,-27-26 0,26 0 0,1 0 0,-106 0 15,105 0-15,1 0 0,-1 0 0,1 0 0,-1 0 0,1 0 16,105 0 15,-52 0-31,-1 0 0,1 0 0,-1 0 0,0 0 0,1 0 0,-1 0 0,27 0 0,-26 0 16,-27-26-16,26 26 0,1 0 0,-1 0 0,1 0 0,-1 0 0,1 0 0,-1 0 0,0-27 0,1 27 0,-1 0 0,1 0 0,-1 0 0,27 0 16,-26 0-16,26 0 0,-27 0 0,1 0 0,-1 0 0,0-26 0,1 26 0,-1 0 0,1 0 0,158 0 15,-159 0-15,1 0 0,-1 0 0,1 0 0,-1 0 0,1 0 0,-1 0 0,1 0 0,-1 0 16,1 0-16,-1 0 0,-52 0 15,-1 0-15,-26 0 16,53 26-16,-26-26 0,-1 0 0,1 27 0,-1-27 0,1 0 0,-1 0 16,1 0-16,0 26 0,-1-26 0,1 0 0,-1 0 0,1 0 0,-1 0 0,1 0 15,-1 0-15,1 0 0,26 27 0,-27-27 0,1 0 0,0 0 16,52 0 0,0 0-16,1 0 0,-1 0 15,1 0-15,-27-27 0,26 27 0,1 0 0,-1 0 0,1 0 0,-1 0 0,1 0 0,-1-26 0,27 26 0,-27 0 16,133-27-16,-132 27 0,25 0 0,-25 0 0,26 0 0,-27 0 0,1 0 0,-1-26 0,1 26 0,-1 0 0,27 0 15,-26-27-15,-1 27 0,0 0 0,1 0 0,-1 0 0,27 0 0,-26 0 0,-1 0 0,1 0 0,26 0 0,-27 0 0,1 0 0,25 0 0,-25 0 0,-1 0 0,1 0 16,26 0-16,-27 0 0,1 0 0,-1 0 0,27 0 0,0 0 0,-27 0 0,1 0 0,-1 0 0,1 0 0,-1 0 0,1 0 0,-1 0 0,1 0 16,-1 0-16,80 0 0,-80 0 0,1 0 0,-1 0 0,1 0 0,-54 0 31,1 27-31,26-1 0,-27-26 0,1 0 0,-1 0 16,1 27-16,-1-27 0,1 0 0,0 0 0,-1 0 15,27 26-15,-26-26 31,-1 0-15,1 0-16,-1 0 16,1 0-16,-1 0 0,1 0 0,-1 0 0,1 0 0,0 0 15,-1 0-15,-52 0 0,52 0 0,1 0 0,-1 0 16,1 0-16,-1 0 0,1 0 0,0 0 0,52 0 31,0 0-31,1 0 0,-1 0 16,1 0-16,-1 0 0,1 0 0,-1 0 0,1 0 0,-1 0 0,1 0 0,-1 0 0,27 0 0,-27 0 15,1 0-15,-1 0 0,1-26 0,-1 26 0,1 0 0,-1 0 0,1 0 0,-1 0 0,0 0 0,1 0 0,-1 0 0,1 0 0,-1 0 0,1 0 16,-1 0-16,1 0 0,-1 0 0,1 0 0,-1 0 0,1 0 0,211 0 0,-212 0 0,1 0 0,-1 0 0,1 0 16,-1 0-16,0 0 0,1 0 0,26 0 0,-27 0 0,1 0 0,-1 0 0,1 0 0,-1 0 0,1 0 0,-1 0 0,0 0 15,27 0-15,-26 0 0,-1 0 0,1 0 0,-1 0 16,-52 0 0,-1 0-16,1 0 0,-1 0 15,1 0-15,-1 0 0,1 0 0,26 26 0,-26-26 0,-1 0 16,1 0-16,-27 0 0,26 0 0,1 0 15,-1 0-15,1 0 0,79 0 32,-27 0-32,1 0 15,-1 0-15,1 0 0,-1 0 0,1 0 0,-1 0 0,0 0 0,1-26 0,-1 26 0,1 0 16,-1-27-16,1 27 0,-1 0 0,1 0 0,-1 0 0,1 0 0,-1 0 0,0 0 0,1 0 0,-1 0 0,1 0 16,-1 0-16,1 0 0,-1 0 0,1 0 0,184 0 0,-158 0 0,-26 0 0,26 0 0,-27 0 0,1 0 15,26 0-15,-27-26 0,0 26 0,27 0 0,-26 0 0,-1 0 0,1 0 0,26 0 0,-27 0 0,27 0 0,-27 0 0,1 0 0,26 0 0,-27 0 0,1 0 16,-1 0-16,27 0 0,0 0 0,-27 0 0,1 0 0,-1 0 0,27 0 0,-26 0 0,26 0 0,-27 0 0,1 0 0,-1 0 0,1 0 15,-1 0-15,0 0 0,1 0 0,52 0 0,-52-27 0,-1 27 16,-52 0 0,-1 0-16,1 0 0,-1 0 0,1 0 0,-1 27 15,-25-27-15,25 0 0,1 0 0,-107 0 0,107 0 0,-1 0 0,-26 0 16,27 0-16,0 26 0,-1-26 0,1 0 0,-1 0 0,1 0 0,-1 0 0,-26 0 0,27 0 0,-27 0 0,27 0 0,-1 0 16,1 0-16,-1 0 0,-26 0 0,27 0 0,-1 0 0,1 0 0,-1 0 0,1 0 0,0 0 0,-1 0 0,1 0 0,-1 0 15,1 0-15,-1 0 0,1 0 0,-1 0 0,1 0 0,-27-26 0,26 26 0,1 0 16,0 0-16,26-27 0,26 27 15,0 0 1,1 0-16,-27-26 0,26 26 0,1 0 0,26 0 0,-27 0 0,1 0 16,-1 0-16,1 0 0,-1 0 0,1 0 0,-1 0 0,0 0 0,1 0 0,-1 0 15,1 0-15,-1 0 0,1 0 0,-1 0 0,1 0 0,-1-27 0,1 27 16,-1 0-16,0 0 0,1 0 0,-54 0 31,1 0-31,0 0 0,-1 0 0,1 0 16,-1 0-16,1 0 0,-1 0 0,1 0 0,-54 0 15,54 0-15,0 0 0,-1 0 0,1 0 0,-1 0 0,1 0 0,-1 0 0,1 0 0,-1 0 0,1 0 0,-1 0 0,1 0 0,26 27 16,-27-27-16,1 0 0,0 0 0,-1 0 0,1 0 0,-1 0 0,1 0 0,-1 0 0,1 0 0,-1 0 0,1 0 0,-1 0 0,1 0 0,-1 0 16,1 0-16,0 0 0,-1 0 0,1 0 0,-1 0 0,1 0 0,-107 0 0,107 0 15,0 0-15,-1 0 0,1 0 0,-1 0 0,1 0 0,-1 0 0,1 0 16,26-27-16,79 1 31,-52 0-31,-1 26 0,1 0 0,-1 0 0,0 0 0,1 0 0,-1 0 0,1 0 16,-1 0-16,-26-27 0,27 27 0,-1 0 0,1 0 0,-1 0 0,1 0 0,-1 0 15,0 0-15,-52 0 16,0 0 0,-1 0-16,1 0 0,-1 0 0,1 0 0,-1 0 0,1 0 0,-1 0 0,1 0 15,-1 0-15,1 0 0,0 0 0,-1 0 0,1 0 0,-1 0 0,1 27 0,-1-27 0,-158 0 16,159 0-16,-1 0 0,1 0 0,-1 0 0,1 0 0,-1 0 0,1 0 0,-1 0 0,1 0 0,-1 0 0,1 0 0,0 0 0,-1 0 0,1 0 0,-1 0 16,1 0-16,-1 0 0,1 0 0,-1 0 0,1 0 0,-1 0 0,1 0 0,-1 0 0,1 0 0,0 0 0,-1 0 0,1 0 0,-1 0 0,1 0 15,-1 0-15,1 0 0,-1 0 0,1 0 0,-1 0 16,54 0-1,-1-27-15,1 27 0,-1 0 0,1 0 0,-1 0 0,1 0 0,-27-26 0,26 26 0,1 0 16,-1-27-16,27 27 0,-27 0 0,1 0 0,-1 0 0,1 0 0,26 0 0,-27 0 0,1 0 0,131 0 16,-131 0-16,-1 0 0,1 0 0,-1 0 0,1 0 0,26 0 0,-53-26 0,26 26 0,1 0 0,-1 0 15,0 0-15,1 0 0,-1 0 0,-52 0 32,-1 0-32,1 0 0,26 26 0,-26-26 0,-1 0 15,27 27-15,-26-27 0,-1 0 0,1 0 0,-1 0 0,-26 0 16,27 0-16,-1 0 0,-26 0 15,27 0-15,0 0 32,-1 0-17,1 0-15,-1 0 0,1 0 16,-1 0-16,1 26 0,-1-26 0,1 0 0,-1 0 16,1 0-16,-27 0 0,27 0 0,-1 0 0,1 0 0,-54 0 15,54 0-15,-1 0 0,1 0 0,-1 0 16,1 0-16,0 0 0,-1 0 0,1 0 0,-1 0 0,1 0 15,-1 0-15,1 0 0,-1 0 0,1 0 0,-27 0 16,27 0-16,-1 0 0,1 0 0,-1 0 0,1 0 16,-1 0-16,1 0 0,-1 0 0,1 0 0,-1 0 0,1 0 0,-1 0 15,1 0-15,0 0 0,-1 0 0,1 0 0,-1 0 0,1 0 0,-1 0 0,1 0 16,-80 0-16,79 0 0,1 0 0,0 0 0,-1 0 0,-26 0 0,27 0 16,-1 0-16,1 0 0,-1 0 0,1 0 0,-1 0 0,1 0 0,0 0 0,-1 0 0,1 0 0,-1 0 0,1 0 15,-1 0-15,-26 0 0,27 0 0,-1 0 0,1 0 0,0 0 0,-1 0 16,1 0-16,-1 0 0,1 0 0,26-26 0,-27 26 15,27-27-15,-26 27 0,-1 0 16,27-26-16,0-1 16,-26 27-1,-1 0 17,1 0-32,-1 0 0,1 0 15,0 0-15,-1 0 0,1 0 0,-1 0 0,1 0 16,-1 0-16,1 0 0,-1 0 0,1 0 0,-1 0 0,1 0 0,-1 0 0,1 0 0,0 0 15,-1 0-15,1 0 0,-107 0 0,107 0 0,-1 0 0,1 0 16,0 0-16,-1 0 0,1 0 0,-1 0 0,1 0 0,-1 0 0,1 0 0,-27 0 0,26 0 0,1 0 16,0 0-16,-1 0 0,1 0 0,-1 0 0,1 0 0,-1 0 0,-26 0 0,27 0 0,-1 0 0,1 0 15,-1 0-15,1-26 0,-106 26 0,105 0 0,1 0 0,-1 0 0,1 0 16,-1 0-16,1 0 0,-1 0 0,1 0 0,0 0 0,-1 0 0,1 0 16,-1 0-16,1 0 0,-1 0 0,1 0 0,-1 0 15,27-27-15,-26 27 0,-1 0 63,1 0-48,0 0-15,-1 0 0,1 0 16,-1 0-16,1 0 0,-1 0 16,1 0-16,-1 0 0,1 0 0,-1 0 15,1 0-15,0 0 0,-1 0 0,1 0 0,-1 0 16,1 0-16,-1 0 15,54 0 79,-1 0-94,1 0 16,-1 0-16,1 0 0,-1 0 0,0 0 0,1 0 0,-1 0 15,1 0-15,-1 0 0,1 0 0,131 0 0,-131 0 0,-1 0 0,1 0 0,26 0 16,-27 0-16,1 0 0,-1 0 0,1 0 0,-1 0 0,0 0 0,1 0 0,-1 0 0,1 0 0,-1 0 0,1 0 16,-1 0-16,1 0 0,-1 0 0,1 0 0,-1 0 0,1 0 0,-1 0 0,0 0 15,1 0-15,-54 0 32,1 0-32,0 0 15,-1 0-15,1 0 0,-27 0 0,26 0 0,1 0 0,-1 0 16,1 0-16,-1 0 0,1 0 0,-1 0 0,1 0 0,0 0 0,-1 0 15,1 0-15,-1 0 0,1 0 0,-1 0 0,1 0 0,-1 0 0,1 0 0,-1 0 16,1 0-16,0 0 0,-54 0 0,54 0 0,-1 0 16,1 0-16,-1 0 0,54 0 47,-1-26-47,1 26 0,-1 0 15,1 0-15,-1 0 0,1 0 0,-1 0 16,-26-27-16,26 27 0,1 0 0,-1 0 15,-52 0 17,-1 0-32,1 0 15,0 0-15,-1 0 0,1 0 0,-1 0 16,1 0-16,26 27 0,-27-27 0,1 0 0,-1 0 0,1 0 16,-1 0-16,1 0 0,-27 0 0,27 0 15,-1 0-15,1 0 0,52 0 47,1 0-47,-1 0 0,1 0 0,-1 0 16,0 0-16,-26-27 0,27 27 0,-1-26 0,1 26 15,26 0-15,-27 0 0,1 0 16,-1 0-16,-26-27 0,27 27 16,-54 0 15,1 0-16,-1 0-15,1 0 32,52 0-1,1 0-15,-1 0-16,1 0 0,-1 0 0,0 0 0,1 0 0,-1 0 0,1 0 15,-1 0-15,27 0 0,-26 0 0,-1 0 0,1 0 0,-1 0 0,0 0 16,27 0-16,-26 0 0,-1 0 0,1 0 0,-1 0 0,80 0 0,-79 0 0,-1 0 15,0 0-15,1 0 0,-1 0 0,1 0 0,-1 0 0,1 0 0,-1 0 16,1 0-16,-54 0 31,1 0-31,-1 0 16,1 0-16,-1 0 0,1 0 0,-1 0 0,1 0 16,0 0-16,-1 0 0,1 0 0,-27 27 0,26-27 15,1 0-15,-1 0 0,1 26 0,-1-26 0,1 0 0,-1 0 0,1 0 16,0 0-16,-1 0 0,1 27 0,-1-27 0,1 0 0,-1 0 0,1 0 15,-1 0-15,1 0 0,26 26 0,-27-26 0,1 0 0,-27 0 0,27 0 16,-1 0-16,1 0 0,-1 0 0,1 0 0,-1 0 16,54 0 15,-1 0-31,1 0 0,-1 0 0,1 0 0,-1 0 16,1 0-16,-1 0 0,-26-26 0,26 26 0,27 0 15,-26 0-15,-1-27 0,1 27 0,-27-26 16,26 26-16,-26 26 47,-26-26-47,-1 0 0,1 0 0,-1 0 0,27 27 0,-26-27 15,-1 0-15,1 0 0,0 0 0,-1 0 0,1 26 0,-1-26 0,1 0 0,-1 0 0,1 0 16,-1 0-16,27 27 0,-26-27 0,-1 0 0,1 0 0,0 0 0,-1 26 16,-105-26-16,105 0 0,1 0 0,-1 0 0,1 0 0,-1 0 0,1 0 0,0 0 0,26 27 0,-27-27 15,1 0-15,-1 0 0,1 0 0,52 0 31,1 0-31,-1 0 0,1 0 0,-1 0 0,0 0 16,1 0-16,-1 0 0,1 0 0,-1 0 0,1 0 0,-1 0 0,1 0 0,-1 0 0,1 0 0,-1 0 0,27 0 0,-27 0 16,1 0-16,-1 0 0,1 0 0,-1 0 0,1 0 0,-1 0 0,1 0 0,158 0 15,-185-27-15,26 27 0,1 0 0,-1 0 0,1 0 0,-1 0 0,1 0 0,-1 0 0,0 0 0,1 0 16,-1 0-16,1 0 0,-1 0 0,-52 0 31,-1 0-31,1 0 0,-1 0 16,1 0-16,26 27 0,-26-27 0,-1 0 0,-26 0 15,27 0-15,-1 0 0,1 0 0,-1 26 0,1-26 16,-1 0-16,1 0 0,0 0 0,-1 0 0,27 27 0,-26-27 0,-1 0 16,54 0 15,-1 0-31,1 0 0,-1 0 0,0 0 0,1 0 16,-1 0-16,1 0 0,-1 0 0,1 0 0,-1 0 0,1 0 0,-1 0 0,1 0 15,-1 0-15,0 0 0,1 0 0,-1 0 0,1 0 0,26 0 0,53 0 16,-80 0-16,1 0 0,-1 0 0,0 0 0,27 0 15,-79 0 17,-1 0-32,1 0 0,0 0 0,-1 0 0,1 0 0,-1 0 15,1 0-15,-1 26 0,1-26 0,-1 0 0,1 27 0,-1-27 0,-26 0 16,27 0-16,0 0 0,-1 0 0,1 0 0,26 26 0,-27-26 0,1 0 0,-27 26 16,26-26-16,1 0 0,-1 0 0,1 0 0,0 0 0,-1 0 0,1 0 15,-1 0-15,1 0 0,52 0 47,1-26-47,-1 26 0,1 0 0,-27-26 16,26 26-16,0 0 0,1-27 15,-54 27 17,1 0-32,0 0 15,-1 0-15,1 0 0,-1 0 0,1 0 16,-1 0-16,1 0 0,-1 0 0,1 0 0,-1 0 0,1 0 0,0 0 15,-1 0-15,-26 0 0,27 0 0,-1 0 0,1 0 0,-1 0 0,1 0 0,-1 0 16,-105 0-16,106 0 0,-1 0 0,1 0 0,-1 0 0,1 0 0,-1 0 0,27 27 0,-26-27 16,-1 0-16,1 0 0,-1 0 0,1 0 0,0 0 0,-1 0 0,1 0 0,-1 0 0,1 0 0,-1 0 15,1 0-15,-1 0 0,1 0 0,26-27 16,0 1 0,26 26-16,1 0 0,-27-27 0,26 27 0,1 0 0,-1 0 15,1 0-15,-1 0 0,1 0 0,-27-26 0,26 26 0,0 0 0,27 0 16,-26 0-16,-54 0 47,1 0-32,-1 0-15,1 0 0,0 0 0,26 26 16,-27-26-16,1 0 0,26 27 0,-27-27 0,1 0 0,-1 0 16,54 0 15,26 0-16,-27 0-15,1 0 0,-1 0 0,0 0 16,1 0-16,-1 0 0,1 0 0,-1 0 0,27 0 0,-26 0 16,-1 0-16,1 0 0,-1 0 0,1 0 0,-1 0 0,0 0 0,1 0 15,-1-27-15,1 27 0,52 0 0,-52 0 0,-1 0 0,1 0 0,-1 0 16,1 0-16,-1 0 0,0 0 0,1 0 0,-1 0 0,1 0 16,-54 0 15,1 0-31,-1 0 15,1 0-15,26 27 0,-26-27 0,-1 0 16,1 26-16,-1-26 0,1 0 16,-1 0-16,54 0 62,-1 0-62,-26-26 0,27 26 16,26 0-16,-53-27 0,26 27 15,0 0-15,1 0 0,-27-26 0,26 26 16,1 0-16,-27-27 0,26 1 16,1 26-1,-27-27 1,-27 27 31,1 0-47,-1 0 15,-26 0-15,27 0 0,0 0 16,-1 0-16,1 0 0,-1 27 0,1-27 0,-1 0 0,1 0 0,-1 26 0,1-26 16,-1 0-16,1 0 0,-1 0 0,1 0 0,0 0 0,-1 0 0,1 27 0,-1-27 0,1 0 0,-1 0 15,1 0-15,-1 0 0,1 0 0,-1 0 0,-78 0 0,78 0 0,1 0 16,-1 26-16,1-26 0,-1 0 0,1 0 0,-1 0 0,1 0 0,-1 0 16,54 0 15,-1 0-31,1 0 0,-1 0 0,1 0 15,-1 0-15,1 0 0,-1 0 0,1 0 0,-1 0 0,0 0 16,1 0-16,-1 0 0,1 0 0,-1 0 0,1 0 0,-1 0 0,133 0 16,-133 0-16,1 0 0,-1 0 0,1 0 0,-1 0 0,1 0 0,-1 0 0,1 0 0,-1 0 0,1 0 0,-1 0 0,1 0 0,-1 0 0,0 0 0,1 0 15,-1 0-15,1 0 0,-1 0 0,27 0 0,-26 0 0,-1 0 0,1 0 0,-1 0 0,27 0 0,-27 0 0,1 0 0,26 0 0,-27 0 0,27 0 16,-26 0-16,-1 0 0,0 0 0,1 0 0,-1 0 0,1 0 0,79 0 16,-80 0-16,1 0 0,-1 0 0,1 0 0,-27 27 31,-27-27-31,27 26 0,-53-26 0,27 0 15,26 27-15,-27-27 0,1 0 0,-1 0 0,1 0 0,-1 0 16,27 26-16,-26-26 0,-1 0 0,27 26 0,-26-26 0,0 0 0,-1 0 16,1 0-16,-1 0 0,1 0 0,-1 0 15,1 0-15,52 0 32,1 0-17,-27-26-15,26 26 0,1 0 0,-27-26 0,26 26 16,1 0-16,-27-27 0,26 27 0,0 0 0,1 0 0,-27-26 15,26 26-15,-26-27 0,27 27 0,26-26 0,-27 26 16,1 0-16,-27-27 0,26 27 0,1 0 0,-27-26 0,26 26 0,1 0 16,-1 0-16,-26-27 0,26 27 0,-52 0 47,0 0-47,-1 0 0,1 0 0,-1 0 15,1 0-15,-1 0 0,1 0 0,-54 27 16,54-27-16,-1 0 0,1 0 0,0 26 0,-1-26 0,1 0 0,-1 0 15,1 0-15,-1 0 0,1 0 0,-1 0 0,1 0 0,-1 0 0,1 0 16,0 0-16,-1 0 0,1 0 0,-1 0 0,-26 0 16,27 0-16,-1 0 0,1 0 0,-1 0 0,27-26 31,27-1-15,-1 27-16,1 0 0,-27-26 0,26 26 15,1 0-15,-1 0 0,1 0 0,-27-27 0,26 27 16,27-26-16,-27 26 15,1 0-15,-1 0 0,-52 0 32,-1 0-32,1 0 15,26 26-15,-26-26 0,-1 0 0,1 0 0,26 27 0,-27-27 16,1 0-16,26 26 0,-27-26 0,1 0 0,-1 0 0,1 0 0,-1 0 0,27 27 16,-26-27-16,0 0 0,26 26 0,-27-26 0,1 0 0,-1 0 0,-52 27 15,52-27-15,1 0 0,-1 0 0,1 0 0,-1 0 0,1 0 0,0 0 0,-1 26 16,1-26-16,-1 0 0,1 0 0,-1 0 15,54 0 1,-1 0 0,1 0-16,-1 0 15,1 0-15,-1 0 0,0 0 0,1 0 16,-1 0-16,1 0 0,-1 0 16,1 0-16,-1 0 0,1 0 0,-1 0 15,1 0-15,-1 0 0,1 0 0,-27 27 16,26-27-16,0 0 0,1 26 15</inkml:trace>
  </inkml:traceGroup>
</inkml:ink>
</file>

<file path=ppt/ink/ink21.xml><?xml version="1.0" encoding="utf-8"?>
<inkml:ink xmlns:inkml="http://www.w3.org/2003/InkML">
  <inkml:definitions>
    <inkml:context xml:id="ctx0">
      <inkml:inkSource xml:id="inkSrc0">
        <inkml:traceFormat>
          <inkml:channel name="X" type="integer" max="3840" units="cm"/>
          <inkml:channel name="Y" type="integer" max="1080" units="cm"/>
          <inkml:channel name="T" type="integer" max="2.14748E9" units="dev"/>
        </inkml:traceFormat>
        <inkml:channelProperties>
          <inkml:channelProperty channel="X" name="resolution" value="72.86527" units="1/cm"/>
          <inkml:channelProperty channel="Y" name="resolution" value="36.48649" units="1/cm"/>
          <inkml:channelProperty channel="T" name="resolution" value="1" units="1/dev"/>
        </inkml:channelProperties>
      </inkml:inkSource>
      <inkml:timestamp xml:id="ts0" timeString="2023-09-19T18:36:09.407"/>
    </inkml:context>
    <inkml:brush xml:id="br0">
      <inkml:brushProperty name="width" value="0.21167" units="cm"/>
      <inkml:brushProperty name="height" value="0.21167" units="cm"/>
      <inkml:brushProperty name="color" value="#FFFFFF"/>
      <inkml:brushProperty name="fitToCurve" value="1"/>
    </inkml:brush>
  </inkml:definitions>
  <inkml:traceGroup>
    <inkml:annotationXML>
      <emma:emma xmlns:emma="http://www.w3.org/2003/04/emma" version="1.0">
        <emma:interpretation id="{B01EC1AD-03BF-4072-A1D1-B9D45F179F3D}" emma:medium="tactile" emma:mode="ink">
          <msink:context xmlns:msink="http://schemas.microsoft.com/ink/2010/main" type="inkDrawing" rotatedBoundingBox="13970,18679 13985,18679 13985,18694 13970,18694" shapeName="Other"/>
        </emma:interpretation>
      </emma:emma>
    </inkml:annotationXML>
    <inkml:trace contextRef="#ctx0" brushRef="#br0">10425-132 0</inkml:trace>
  </inkml:traceGroup>
</inkml:ink>
</file>

<file path=ppt/ink/ink22.xml><?xml version="1.0" encoding="utf-8"?>
<inkml:ink xmlns:inkml="http://www.w3.org/2003/InkML">
  <inkml:definitions>
    <inkml:context xml:id="ctx0">
      <inkml:inkSource xml:id="inkSrc0">
        <inkml:traceFormat>
          <inkml:channel name="X" type="integer" max="3840" units="cm"/>
          <inkml:channel name="Y" type="integer" max="1080" units="cm"/>
          <inkml:channel name="T" type="integer" max="2.14748E9" units="dev"/>
        </inkml:traceFormat>
        <inkml:channelProperties>
          <inkml:channelProperty channel="X" name="resolution" value="72.86527" units="1/cm"/>
          <inkml:channelProperty channel="Y" name="resolution" value="36.48649" units="1/cm"/>
          <inkml:channelProperty channel="T" name="resolution" value="1" units="1/dev"/>
        </inkml:channelProperties>
      </inkml:inkSource>
      <inkml:timestamp xml:id="ts0" timeString="2023-09-19T18:36:11.138"/>
    </inkml:context>
    <inkml:brush xml:id="br0">
      <inkml:brushProperty name="width" value="0.21167" units="cm"/>
      <inkml:brushProperty name="height" value="0.21167" units="cm"/>
      <inkml:brushProperty name="color" value="#FFFFFF"/>
      <inkml:brushProperty name="fitToCurve" value="1"/>
    </inkml:brush>
  </inkml:definitions>
  <inkml:traceGroup>
    <inkml:annotationXML>
      <emma:emma xmlns:emma="http://www.w3.org/2003/04/emma" version="1.0">
        <emma:interpretation id="{FD1A2552-9348-446B-8B35-D4C067FB5795}" emma:medium="tactile" emma:mode="ink">
          <msink:context xmlns:msink="http://schemas.microsoft.com/ink/2010/main" type="inkDrawing" rotatedBoundingBox="10212,18950 15794,18927 15795,19054 10213,19077" shapeName="Other"/>
        </emma:interpretation>
      </emma:emma>
    </inkml:annotationXML>
    <inkml:trace contextRef="#ctx0" brushRef="#br0">0 127 0,'0'26'0,"26"-26"0,1 0 16,-1 0-1,1 0 1,-1 0 0,1 0-16,-1 0 15,0 0-15,1 0 16,-1 0-16,1 0 15,-1 0-15,1 0 16,-1 0-16,-26-26 0,27 26 0,-27-27 0,26 27 0,1 0 16,-1 0-16,0 0 0,1 0 15,-1 0-15,1 0 0,-27-26 0,26 26 0,1 0 16,-1 0-16,1 0 0,-1 0 0,1 0 0,-1 0 16,1 0-16,-1 0 0,0 0 0,1 0 0,-1 0 0,1 0 15,-1 0-15,1 0 0,26 0 0,-27 0 16,1-27-16,-1 27 0,1 0 0,-1 0 0,0 0 0,1 0 15,-1 0-15,1 0 0,-1 0 0,1 0 0,-1 0 16,1 0-16,-1 0 0,27 0 16,-27 0-16,1 0 0,-1 0 15,1 0-15,-1 0 0,1 0 16,-27-26 0,26 26-16,1 0 15,-1 0 16,1 0 1,-1 0-17,0 0-15,1 0 0,-1 0 16,1 0-16,-1 0 0,1 0 0,-1 0 0,1 0 0,-1 0 16,1 0-16,-1 0 0,1 0 0,-1 0 0,53 0 0,-52 0 15,-1 0-15,1 0 0,-1 0 0,1 0 0,-1 0 0,1 0 0,26 0 0,-27 0 0,0 0 16,1 0-16,-1 0 0,1 0 0,-1 0 0,1 0 0,-1 0 0,1 0 0,-1 0 0,1 0 0,-1 0 0,0 0 15,1 0-15,-1 0 0,1 0 0,-1 0 0,27 0 0,-26 0 0,-1 0 0,133 26 0,-133-26 16,1 0-16,-1 0 0,1 0 0,-1 0 0,1 0 0,-1 0 0,1 0 0,-1 0 0,0 0 0,1 0 0,-1 0 0,1 0 0,-1 27 0,27-27 0,-26 0 16,26 0-16,-27 0 0,1 0 0,-1 0 0,27 0 0,-27 0 0,1 0 0,26 0 0,-27 0 0,1 0 0,-1 0 0,1 0 0,25 0 0,-25 0 15,-1 0-15,1 0 0,-1 0 0,1 0 0,26 0 0,-27 0 0,1 0 0,-1 0 0,27 0 0,-27 0 0,213 0 0,-187 0 16,-25 0-16,-1 0 0,1 0 0,26 0 0,-27 0 0,1 0 0,-1 0 0,27 0 0,-26 0 0,-1 0 0,27 0 0,-27 26 0,27-26 0,-26 0 16,26 0-16,0 0 0,-1 0 0,1 0 0,0 0 0,0 0 0,-26 0 0,-1 0 0,53 0 0</inkml:trace>
  </inkml:traceGroup>
</inkml:ink>
</file>

<file path=ppt/ink/ink23.xml><?xml version="1.0" encoding="utf-8"?>
<inkml:ink xmlns:inkml="http://www.w3.org/2003/InkML">
  <inkml:definitions>
    <inkml:context xml:id="ctx0">
      <inkml:inkSource xml:id="inkSrc0">
        <inkml:traceFormat>
          <inkml:channel name="X" type="integer" max="3840" units="cm"/>
          <inkml:channel name="Y" type="integer" max="1080" units="cm"/>
          <inkml:channel name="T" type="integer" max="2.14748E9" units="dev"/>
        </inkml:traceFormat>
        <inkml:channelProperties>
          <inkml:channelProperty channel="X" name="resolution" value="72.86527" units="1/cm"/>
          <inkml:channelProperty channel="Y" name="resolution" value="36.48649" units="1/cm"/>
          <inkml:channelProperty channel="T" name="resolution" value="1" units="1/dev"/>
        </inkml:channelProperties>
      </inkml:inkSource>
      <inkml:timestamp xml:id="ts0" timeString="2023-09-19T18:36:14.122"/>
    </inkml:context>
    <inkml:brush xml:id="br0">
      <inkml:brushProperty name="width" value="0.21167" units="cm"/>
      <inkml:brushProperty name="height" value="0.21167" units="cm"/>
      <inkml:brushProperty name="color" value="#FFFFFF"/>
      <inkml:brushProperty name="fitToCurve" value="1"/>
    </inkml:brush>
  </inkml:definitions>
  <inkml:traceGroup>
    <inkml:annotationXML>
      <emma:emma xmlns:emma="http://www.w3.org/2003/04/emma" version="1.0">
        <emma:interpretation id="{869027E0-1DBE-404F-80CD-BD9AACA00CC6}" emma:medium="tactile" emma:mode="ink">
          <msink:context xmlns:msink="http://schemas.microsoft.com/ink/2010/main" type="writingRegion" rotatedBoundingBox="24932,18839 25810,18786 25833,19166 24955,19219"/>
        </emma:interpretation>
      </emma:emma>
    </inkml:annotationXML>
    <inkml:traceGroup>
      <inkml:annotationXML>
        <emma:emma xmlns:emma="http://www.w3.org/2003/04/emma" version="1.0">
          <emma:interpretation id="{E72B7029-6D68-4CA2-8F1E-0923C347C750}" emma:medium="tactile" emma:mode="ink">
            <msink:context xmlns:msink="http://schemas.microsoft.com/ink/2010/main" type="paragraph" rotatedBoundingBox="24932,18839 25810,18786 25833,19166 24955,19219" alignmentLevel="1"/>
          </emma:interpretation>
        </emma:emma>
      </inkml:annotationXML>
      <inkml:traceGroup>
        <inkml:annotationXML>
          <emma:emma xmlns:emma="http://www.w3.org/2003/04/emma" version="1.0">
            <emma:interpretation id="{D792C3B9-7868-407A-97A8-CE44B1F8D46E}" emma:medium="tactile" emma:mode="ink">
              <msink:context xmlns:msink="http://schemas.microsoft.com/ink/2010/main" type="line" rotatedBoundingBox="24932,18839 25810,18786 25833,19166 24955,19219"/>
            </emma:interpretation>
          </emma:emma>
        </inkml:annotationXML>
        <inkml:traceGroup>
          <inkml:annotationXML>
            <emma:emma xmlns:emma="http://www.w3.org/2003/04/emma" version="1.0">
              <emma:interpretation id="{EF45EBFF-C5DA-4E4C-923F-3986D6F3D5EF}" emma:medium="tactile" emma:mode="ink">
                <msink:context xmlns:msink="http://schemas.microsoft.com/ink/2010/main" type="inkWord" rotatedBoundingBox="24935,18896 25212,18879 25232,19203 24955,19219"/>
              </emma:interpretation>
              <emma:one-of disjunction-type="recognition" id="oneOf0">
                <emma:interpretation id="interp0" emma:lang="" emma:confidence="1">
                  <emma:literal/>
                </emma:interpretation>
              </emma:one-of>
            </emma:emma>
          </inkml:annotationXML>
          <inkml:trace contextRef="#ctx0" brushRef="#br0">106 88 0,'0'27'94,"26"-27"-78,1 0-1,-1 0 17,-26-27-17,27 27 17,-27-26-32,0 0 15,26 26 110,1 0-109,-27 26-16,0 0 15,0 1 1,0-1 0,0 1-1,0-1 1,0 1 15,-27-27-15,27 26-1,-26-26 17,26 27-17,-27-27 1,1 0-16,-1 0 16,1 0 15,26-27 0,0 1-31,0-1 16,0 1-1,0-1-15,0 1 16,26 26 46,1 0-46,-1 0 0,1 0 15,-27 26 0,26-26-31,-26 27 16,0-1-1,0 1 17,-26-27-17,26 26 1,-27-26 0,1 0-1,-1 0 1,27 27-16,-26-27 15,-1 0 1,1 0 15,0 0-15,-1-27 0,27 1-16,0-1 15,0 1-15,0-1 16,0 1-16,0-1 15,27 27-15,-27-26 16,26 0-16,0 26 16,-26-27-1,27 27-15,-1 0 32,1 0-32,-1 0 15,1 0 1,-27 27-1,0-1-15,0 0 16,26-26-16,-26 27 16,0-1-16,0 1 15,0-1 1,-26-26 46,26 27-62,-27-27 16,1 0 0,26 26-16,-27-26 15,1 0 1,-1 0 31,27-26-16,0-1-31,0 1 0,0-1 16,0 1-16,0-1 15,0 1-15,27 26 0,-27-26 16,26 26-16,1 0 16,-1 0 15,1 0-16,-1 0 1,-26 26-16,0 0 16,27-26-16,-27 27 0,0-1 15,0 1 1,0-1-16,0 1 16,0-1-1,0 1 1,-27-27-1,27 26 1,-26-26 0,-1 0-1,27 27 1,-26-27-16,-1 0 16,1 0 15,26-27-16,0 1-15,0-1 16,0 1 0,0-1-16,0 1 0,0-1 15,26 1-15,1 26 16,-27-27-16</inkml:trace>
        </inkml:traceGroup>
        <inkml:traceGroup>
          <inkml:annotationXML>
            <emma:emma xmlns:emma="http://www.w3.org/2003/04/emma" version="1.0">
              <emma:interpretation id="{9327CAE3-9747-4E5C-AE47-E5997116A8A2}" emma:medium="tactile" emma:mode="ink">
                <msink:context xmlns:msink="http://schemas.microsoft.com/ink/2010/main" type="inkWord" rotatedBoundingBox="24950,18837 25810,18786 25827,19072 24967,19124"/>
              </emma:interpretation>
              <emma:one-of disjunction-type="recognition" id="oneOf1">
                <emma:interpretation id="interp1" emma:lang="" emma:confidence="0">
                  <emma:literal>.</emma:literal>
                </emma:interpretation>
                <emma:interpretation id="interp2" emma:lang="" emma:confidence="0">
                  <emma:literal>с</emma:literal>
                </emma:interpretation>
                <emma:interpretation id="interp3" emma:lang="" emma:confidence="0">
                  <emma:literal>а</emma:literal>
                </emma:interpretation>
                <emma:interpretation id="interp4" emma:lang="" emma:confidence="0">
                  <emma:literal>-</emma:literal>
                </emma:interpretation>
                <emma:interpretation id="interp5" emma:lang="" emma:confidence="0">
                  <emma:literal>я</emma:literal>
                </emma:interpretation>
              </emma:one-of>
            </emma:emma>
          </inkml:annotationXML>
          <inkml:trace contextRef="#ctx0" brushRef="#br0" timeOffset="974.8802">370 194 0,'0'27'0,"-26"-27"93,0 0-77,-1 0 0,1 0-1,-1 0 1,1 0-1,26-27-15,0 1 16,-27 26-16,27-27 16,0 1-16,0-1 15,0 1-15,0 0 32,27 26-17,-27-27 1,26 27-1,1 0 1,-1 0 15,1 0 32,-27-26-1,-27 26-15,1 0-31,26-27-16,-27 27 0,1 0 15,-1 0-15,1 0 16,-1 0-16,1 0 16,-1 0-1,1 0-15,0 0 16,-1 0 0,54 0 46,-1 0-46,0 0-16,1 0 15,-27 27-15,26-27 0,1 0 16,-27 26-16,26-26 0,1 0 16,-27 27-16,26-27 0,1 0 15,-1 0-15,-26 26 0,27-26 16,-1 0-16,0 0 15,1 0-15,-1 0 0,1 0 16,-27 26-16,26-26 0,80 0 0,-79 27 16,26-27-16,-27 0 0,0 0 0,1 0 0,-1 0 0,1 0 0,-1 0 0,27 0 0</inkml:trace>
        </inkml:traceGroup>
      </inkml:traceGroup>
    </inkml:traceGroup>
  </inkml:traceGroup>
</inkml:ink>
</file>

<file path=ppt/ink/ink24.xml><?xml version="1.0" encoding="utf-8"?>
<inkml:ink xmlns:inkml="http://www.w3.org/2003/InkML">
  <inkml:definitions>
    <inkml:context xml:id="ctx0">
      <inkml:inkSource xml:id="inkSrc0">
        <inkml:traceFormat>
          <inkml:channel name="X" type="integer" max="3840" units="cm"/>
          <inkml:channel name="Y" type="integer" max="1080" units="cm"/>
          <inkml:channel name="T" type="integer" max="2.14748E9" units="dev"/>
        </inkml:traceFormat>
        <inkml:channelProperties>
          <inkml:channelProperty channel="X" name="resolution" value="72.86527" units="1/cm"/>
          <inkml:channelProperty channel="Y" name="resolution" value="36.48649" units="1/cm"/>
          <inkml:channelProperty channel="T" name="resolution" value="1" units="1/dev"/>
        </inkml:channelProperties>
      </inkml:inkSource>
      <inkml:timestamp xml:id="ts0" timeString="2023-09-19T18:36:16.898"/>
    </inkml:context>
    <inkml:brush xml:id="br0">
      <inkml:brushProperty name="width" value="0.21167" units="cm"/>
      <inkml:brushProperty name="height" value="0.21167" units="cm"/>
      <inkml:brushProperty name="color" value="#FFFFFF"/>
      <inkml:brushProperty name="fitToCurve" value="1"/>
    </inkml:brush>
  </inkml:definitions>
  <inkml:traceGroup>
    <inkml:annotationXML>
      <emma:emma xmlns:emma="http://www.w3.org/2003/04/emma" version="1.0">
        <emma:interpretation id="{06CAFC74-5CFC-4015-92CE-339CE1E8CF9D}" emma:medium="tactile" emma:mode="ink">
          <msink:context xmlns:msink="http://schemas.microsoft.com/ink/2010/main" type="inkDrawing" rotatedBoundingBox="28468,18928 30400,18917 30401,18943 28469,18954" shapeName="Other"/>
        </emma:interpretation>
      </emma:emma>
    </inkml:annotationXML>
    <inkml:trace contextRef="#ctx0" brushRef="#br0">0 26 0,'26'0'125,"1"0"-94,-1 0 0,1 0 0,-1 0 1,1 0-1,-1 0 0,1 0 0,-1 0 1,1 0-32,-1 0 0,1 0 15,-1 0 1,0 0-16,1 0 0,-1 0 15,1 0 1,-1 0 31,1 0-31,-1 0-1,1 0 1,-1 0-16,1 0 15,-1 0-15,1 0 0,-1 0 16,0 0-16,1 0 0,-1 0 16,1 0-16,-1 0 0,1 0 0,-1 0 15,1 0-15,26 0 0,-27 0 0,0 0 16,1 0-16,-1 0 0,1 0 0,-1 0 0,1 0 16,-1 0-16,1 0 0,-1 0 0,1 0 15,-1 0-15,27 0 0,-27 0 0,1 0 16,-1 0-16,1 0 0,-1 0 15,1 0-15,-1 0 0,1 0 16,26 0-16,-27 0 16,0 0-1,1 0 1,-1 0-16,1 0 16,-1 0-16,1 0 15,-1 0 1,-26-26-16,27 26 15,-1 0 1,1 0-16,-1 0 16,1 0-1</inkml:trace>
  </inkml:traceGroup>
</inkml:ink>
</file>

<file path=ppt/ink/ink3.xml><?xml version="1.0" encoding="utf-8"?>
<inkml:ink xmlns:inkml="http://www.w3.org/2003/InkML">
  <inkml:definitions>
    <inkml:context xml:id="ctx0">
      <inkml:inkSource xml:id="inkSrc0">
        <inkml:traceFormat>
          <inkml:channel name="X" type="integer" max="3840" units="cm"/>
          <inkml:channel name="Y" type="integer" max="1080" units="cm"/>
          <inkml:channel name="T" type="integer" max="2.14748E9" units="dev"/>
        </inkml:traceFormat>
        <inkml:channelProperties>
          <inkml:channelProperty channel="X" name="resolution" value="72.86527" units="1/cm"/>
          <inkml:channelProperty channel="Y" name="resolution" value="36.48649" units="1/cm"/>
          <inkml:channelProperty channel="T" name="resolution" value="1" units="1/dev"/>
        </inkml:channelProperties>
      </inkml:inkSource>
      <inkml:timestamp xml:id="ts0" timeString="2023-09-15T13:52:52.624"/>
    </inkml:context>
    <inkml:brush xml:id="br0">
      <inkml:brushProperty name="width" value="0.21167" units="cm"/>
      <inkml:brushProperty name="height" value="0.21167" units="cm"/>
      <inkml:brushProperty name="color" value="#FFFFFF"/>
      <inkml:brushProperty name="fitToCurve" value="1"/>
    </inkml:brush>
  </inkml:definitions>
  <inkml:traceGroup>
    <inkml:annotationXML>
      <emma:emma xmlns:emma="http://www.w3.org/2003/04/emma" version="1.0">
        <emma:interpretation id="{5E408DC7-4311-4826-9A82-3C4C8BBBBB79}" emma:medium="tactile" emma:mode="ink">
          <msink:context xmlns:msink="http://schemas.microsoft.com/ink/2010/main" type="inkDrawing" rotatedBoundingBox="27755,18712 28720,18729 28719,18742 27754,18725" shapeName="Other"/>
        </emma:interpretation>
      </emma:emma>
    </inkml:annotationXML>
    <inkml:trace contextRef="#ctx0" brushRef="#br0">714 23 0,'13'0'109,"0"0"-93,1 0-16,-1 0 15,0 0 1,0 0-16,1 0 16,-1 0-1,0 0 1,0 0-16,1 0 16,-1 0-1,0 0 1,0 0-1,0 0 1,1 0 0,-1 0-1,0 0-15,0 0 16,-26 0 93,0 0-109,0 0 0,-1 0 16,1 0-16,0 0 0,0 0 0,0 0 16,-1 0-16,1 0 0,0 0 0,-14 0 0,14 0 15,0 0-15,0 0 0,-1 0 0,1 0 0,0 0 16,0 0-16,0 0 0,-1 0 0,1 0 15,0 0-15,-14 0 0,14 0 0,0 0 16,0 0-16,0 0 0,-1 0 0,1 0 16,0 0-16,0 0 0,-1 0 0,1 0 0,0 0 15,0 0-15,-14 0 0,14 0 0,0 0 0,0 0 16,-1 0-16,1-13 0,0 13 0,0 0 0,-1 0 0,1 0 16,0 0-16,0 0 0,-1 0 0,1 0 0,0 0 0,0 0 15,0 0-15,-1 0 0,-12 0 0,13 0 16,-1 0-16,1 0 0,0 0 0,0 0 0,0 0 15,-1 0-15,1 0 0,0 0 16,0 0 0,-1 0-16,1 0 47,0 0-16,0 0-16</inkml:trace>
  </inkml:traceGroup>
</inkml:ink>
</file>

<file path=ppt/ink/ink4.xml><?xml version="1.0" encoding="utf-8"?>
<inkml:ink xmlns:inkml="http://www.w3.org/2003/InkML">
  <inkml:definitions>
    <inkml:context xml:id="ctx0">
      <inkml:inkSource xml:id="inkSrc0">
        <inkml:traceFormat>
          <inkml:channel name="X" type="integer" max="3840" units="cm"/>
          <inkml:channel name="Y" type="integer" max="1080" units="cm"/>
          <inkml:channel name="T" type="integer" max="2.14748E9" units="dev"/>
        </inkml:traceFormat>
        <inkml:channelProperties>
          <inkml:channelProperty channel="X" name="resolution" value="72.86527" units="1/cm"/>
          <inkml:channelProperty channel="Y" name="resolution" value="36.48649" units="1/cm"/>
          <inkml:channelProperty channel="T" name="resolution" value="1" units="1/dev"/>
        </inkml:channelProperties>
      </inkml:inkSource>
      <inkml:timestamp xml:id="ts0" timeString="2023-09-15T13:52:50.470"/>
    </inkml:context>
    <inkml:brush xml:id="br0">
      <inkml:brushProperty name="width" value="0.21167" units="cm"/>
      <inkml:brushProperty name="height" value="0.21167" units="cm"/>
      <inkml:brushProperty name="color" value="#FFFFFF"/>
      <inkml:brushProperty name="fitToCurve" value="1"/>
    </inkml:brush>
  </inkml:definitions>
  <inkml:traceGroup>
    <inkml:annotationXML>
      <emma:emma xmlns:emma="http://www.w3.org/2003/04/emma" version="1.0">
        <emma:interpretation id="{708C2C09-19FC-4CAA-BE3A-5227423887CE}" emma:medium="tactile" emma:mode="ink">
          <msink:context xmlns:msink="http://schemas.microsoft.com/ink/2010/main" type="inkDrawing" rotatedBoundingBox="27863,18730 28564,18758 28562,18812 27860,18784" shapeName="Other">
            <msink:destinationLink direction="with" ref="{67363E6C-E3BD-41A7-A143-DECB70CB79DB}"/>
          </msink:context>
        </emma:interpretation>
      </emma:emma>
    </inkml:annotationXML>
    <inkml:trace contextRef="#ctx0" brushRef="#br0">3084 202 0,'-14'0'15,"1"0"17,0 0-17,0 0-15,0 0 16,-1 0 15,1 0-15,0 0-1,0 0 1,-1 0 0,1 0-1,13 13-15,-13-13 16,0 0-1,-1 0 1,28 0 78,-1 0-79,0 0 1,0 0-16,-13-13 16,14 13-16,-1 0 15,-13-14-15,13 14 0,-13-13 16,13 13-16,1 0 0,-1 0 16,0 0 15,0 0-31,0 0 31,1 0-31,-1 0 16,0 0-16,0 0 15,1 0-15,-1 0 16,0 0-16,0 0 0,1 0 16,-1 0-1,0 0-15,0 0 16,0 0-1,1 0-15,-1 0 0,-13 13 16,13-13-16,0 0 0,1 0 16,-1 0-16,0 0 0,-13 14 15,13-14-15,1 0 16,-1 0 0,0 13 30,0-13-46,0 0 16,1 0-16,-1 0 0,0 0 16,0 0-1,1 0 1,-14 13 0,13-13-1,0 0 16,0 0-15,1 0-16,-1 0 63,0 0-32,0 0-31,0 0 15,1 0-15,-28 0 125,1 0-125,0 0 0,0 0 16,0-13-16,-1 13 0,1 0 16,0 0-16,13-13 0,-27 13 0,14 0 15,0 0 1,0 0 0,-1 0-1,1 0 63,0 0-46,0 0-1</inkml:trace>
  </inkml:traceGroup>
</inkml:ink>
</file>

<file path=ppt/ink/ink5.xml><?xml version="1.0" encoding="utf-8"?>
<inkml:ink xmlns:inkml="http://www.w3.org/2003/InkML">
  <inkml:definitions>
    <inkml:context xml:id="ctx0">
      <inkml:inkSource xml:id="inkSrc0">
        <inkml:traceFormat>
          <inkml:channel name="X" type="integer" max="3840" units="cm"/>
          <inkml:channel name="Y" type="integer" max="1080" units="cm"/>
          <inkml:channel name="T" type="integer" max="2.14748E9" units="dev"/>
        </inkml:traceFormat>
        <inkml:channelProperties>
          <inkml:channelProperty channel="X" name="resolution" value="72.86527" units="1/cm"/>
          <inkml:channelProperty channel="Y" name="resolution" value="36.48649" units="1/cm"/>
          <inkml:channelProperty channel="T" name="resolution" value="1" units="1/dev"/>
        </inkml:channelProperties>
      </inkml:inkSource>
      <inkml:timestamp xml:id="ts0" timeString="2023-09-15T13:52:54.115"/>
    </inkml:context>
    <inkml:brush xml:id="br0">
      <inkml:brushProperty name="width" value="0.21167" units="cm"/>
      <inkml:brushProperty name="height" value="0.21167" units="cm"/>
      <inkml:brushProperty name="color" value="#FFFFFF"/>
      <inkml:brushProperty name="fitToCurve" value="1"/>
    </inkml:brush>
  </inkml:definitions>
  <inkml:traceGroup>
    <inkml:annotationXML>
      <emma:emma xmlns:emma="http://www.w3.org/2003/04/emma" version="1.0">
        <emma:interpretation id="{EC4378DD-DA14-4561-96EA-F0D98F5A6991}" emma:medium="tactile" emma:mode="ink">
          <msink:context xmlns:msink="http://schemas.microsoft.com/ink/2010/main" type="inkDrawing" rotatedBoundingBox="24655,18571 24669,18690 24656,18692 24643,18573" semanticType="callout" shapeName="Other">
            <msink:sourceLink direction="with" ref="{2BE0BEE6-E7F5-485D-863D-97AEE64B10A3}"/>
          </msink:context>
        </emma:interpretation>
      </emma:emma>
    </inkml:annotationXML>
    <inkml:trace contextRef="#ctx0" brushRef="#br0">0 0 0,'0'13'94,"0"1"-79,13-14-15,-13 13 0,0 0 16,0 0-1,0 0 1,0 1 0,0-1-1,0 0 1</inkml:trace>
  </inkml:traceGroup>
</inkml:ink>
</file>

<file path=ppt/ink/ink6.xml><?xml version="1.0" encoding="utf-8"?>
<inkml:ink xmlns:inkml="http://www.w3.org/2003/InkML">
  <inkml:definitions>
    <inkml:context xml:id="ctx0">
      <inkml:inkSource xml:id="inkSrc0">
        <inkml:traceFormat>
          <inkml:channel name="X" type="integer" max="3840" units="cm"/>
          <inkml:channel name="Y" type="integer" max="1080" units="cm"/>
          <inkml:channel name="T" type="integer" max="2.14748E9" units="dev"/>
        </inkml:traceFormat>
        <inkml:channelProperties>
          <inkml:channelProperty channel="X" name="resolution" value="72.86527" units="1/cm"/>
          <inkml:channelProperty channel="Y" name="resolution" value="36.48649" units="1/cm"/>
          <inkml:channelProperty channel="T" name="resolution" value="1" units="1/dev"/>
        </inkml:channelProperties>
      </inkml:inkSource>
      <inkml:timestamp xml:id="ts0" timeString="2023-09-15T13:52:55.768"/>
    </inkml:context>
    <inkml:brush xml:id="br0">
      <inkml:brushProperty name="width" value="0.21167" units="cm"/>
      <inkml:brushProperty name="height" value="0.21167" units="cm"/>
      <inkml:brushProperty name="color" value="#FFFFFF"/>
      <inkml:brushProperty name="fitToCurve" value="1"/>
    </inkml:brush>
  </inkml:definitions>
  <inkml:traceGroup>
    <inkml:annotationXML>
      <emma:emma xmlns:emma="http://www.w3.org/2003/04/emma" version="1.0">
        <emma:interpretation id="{2BE0BEE6-E7F5-485D-863D-97AEE64B10A3}" emma:medium="tactile" emma:mode="ink">
          <msink:context xmlns:msink="http://schemas.microsoft.com/ink/2010/main" type="inkDrawing" rotatedBoundingBox="23928,18637 24367,18609 24370,18650 23931,18678" shapeName="Other">
            <msink:destinationLink direction="with" ref="{EC4378DD-DA14-4561-96EA-F0D98F5A6991}"/>
          </msink:context>
        </emma:interpretation>
      </emma:emma>
    </inkml:annotationXML>
    <inkml:trace contextRef="#ctx0" brushRef="#br0">437 0 0,'-13'0'94,"0"0"-31,-1 0-17,1 0-46,13 13 16,-13-13-16,0 0 16,13 13-16,-14-13 0,1 0 15,0 0 1,13 13 0,-13-13-1,-1 0 173,1 0-188,0 0 31,0 0-31,0 0 16,-1-13-16,1 13 0,0 0 15,0 0-15,-1 0 0,1 0 16,0 0-16,0 0 0,0 0 15,-1 0-15,1 0 16,0 0 0,0 0 46,-1 0 94,1 0-124,0 0-17,13 13-15,-13-13 16,13 14-16,-14-1 16</inkml:trace>
  </inkml:traceGroup>
</inkml:ink>
</file>

<file path=ppt/ink/ink7.xml><?xml version="1.0" encoding="utf-8"?>
<inkml:ink xmlns:inkml="http://www.w3.org/2003/InkML">
  <inkml:definitions>
    <inkml:context xml:id="ctx0">
      <inkml:inkSource xml:id="inkSrc0">
        <inkml:traceFormat>
          <inkml:channel name="X" type="integer" max="3840" units="cm"/>
          <inkml:channel name="Y" type="integer" max="1080" units="cm"/>
          <inkml:channel name="T" type="integer" max="2.14748E9" units="dev"/>
        </inkml:traceFormat>
        <inkml:channelProperties>
          <inkml:channelProperty channel="X" name="resolution" value="72.86527" units="1/cm"/>
          <inkml:channelProperty channel="Y" name="resolution" value="36.48649" units="1/cm"/>
          <inkml:channelProperty channel="T" name="resolution" value="1" units="1/dev"/>
        </inkml:channelProperties>
      </inkml:inkSource>
      <inkml:timestamp xml:id="ts0" timeString="2023-09-15T13:52:57.418"/>
    </inkml:context>
    <inkml:brush xml:id="br0">
      <inkml:brushProperty name="width" value="0.21167" units="cm"/>
      <inkml:brushProperty name="height" value="0.21167" units="cm"/>
      <inkml:brushProperty name="color" value="#FFFFFF"/>
      <inkml:brushProperty name="fitToCurve" value="1"/>
    </inkml:brush>
  </inkml:definitions>
  <inkml:traceGroup>
    <inkml:annotationXML>
      <emma:emma xmlns:emma="http://www.w3.org/2003/04/emma" version="1.0">
        <emma:interpretation id="{E2169F65-5824-45B3-97DA-13C3542BC641}" emma:medium="tactile" emma:mode="ink">
          <msink:context xmlns:msink="http://schemas.microsoft.com/ink/2010/main" type="inkDrawing" rotatedBoundingBox="22850,18624 23761,18688 23757,18742 22847,18679" shapeName="Other"/>
        </emma:interpretation>
      </emma:emma>
    </inkml:annotationXML>
    <inkml:trace contextRef="#ctx0" brushRef="#br0">912 80 0,'-13'0'140,"0"0"-124,0 0-16,0 0 0,-1 0 16,1 0-16,0 0 0,-27 0 15,27 0-15,0 0 0,-1 0 0,1 0 0,0 0 16,0-14-16,0 14 0,-1 0 0,1 0 0,0 0 0,0 0 16,-1 0-16,1 0 0,-13-13 15,12 13-15,1 0 0,0 0 0,0 0 16,13-13-16,-13 13 0,-1 0 15,1 0 1,0 0 0,0 0 15,-1 0 0,1 0-15,0 0-16,0 0 15,0 0-15,-1 0 16,1 0-16,0 0 16,0 0-16,-1 0 0,1 0 0,0 0 15,0 0-15,-1 0 16,1 0-16,0 0 16,0 0-16,0 0 0,-1 0 0,1 0 15,0 0-15,0 0 16,-1 0-16,1 0 15,0 0 32,0 0-47,-1 0 16,1 0-16,0 0 31,0 0-31,0 0 16,-1 0-1,1 0 17,0 0-17,0 0 1,26 0 109,0 0-109,-13-13-16,13 13 0,1 0 15,-1 0-15,-13-14 16,13 14-16,0 0 15,0 0 1,1 0 31,-14-13 0,13 13-47,0 0 47,0 0 15,1 0-62,-1 0 31,0 0 16,0 0 0,-26 0 63,0 0-95,0 13-15,-1-13 16</inkml:trace>
  </inkml:traceGroup>
</inkml:ink>
</file>

<file path=ppt/ink/ink8.xml><?xml version="1.0" encoding="utf-8"?>
<inkml:ink xmlns:inkml="http://www.w3.org/2003/InkML">
  <inkml:definitions>
    <inkml:context xml:id="ctx0">
      <inkml:inkSource xml:id="inkSrc0">
        <inkml:traceFormat>
          <inkml:channel name="X" type="integer" max="3840" units="cm"/>
          <inkml:channel name="Y" type="integer" max="1080" units="cm"/>
          <inkml:channel name="T" type="integer" max="2.14748E9" units="dev"/>
        </inkml:traceFormat>
        <inkml:channelProperties>
          <inkml:channelProperty channel="X" name="resolution" value="72.86527" units="1/cm"/>
          <inkml:channelProperty channel="Y" name="resolution" value="36.48649" units="1/cm"/>
          <inkml:channelProperty channel="T" name="resolution" value="1" units="1/dev"/>
        </inkml:channelProperties>
      </inkml:inkSource>
      <inkml:timestamp xml:id="ts0" timeString="2023-09-15T13:52:58.058"/>
    </inkml:context>
    <inkml:brush xml:id="br0">
      <inkml:brushProperty name="width" value="0.21167" units="cm"/>
      <inkml:brushProperty name="height" value="0.21167" units="cm"/>
      <inkml:brushProperty name="color" value="#FFFFFF"/>
      <inkml:brushProperty name="fitToCurve" value="1"/>
    </inkml:brush>
  </inkml:definitions>
  <inkml:traceGroup>
    <inkml:annotationXML>
      <emma:emma xmlns:emma="http://www.w3.org/2003/04/emma" version="1.0">
        <emma:interpretation id="{1B993205-1FC9-4BFC-81C2-1D00F8F0D1E9}" emma:medium="tactile" emma:mode="ink">
          <msink:context xmlns:msink="http://schemas.microsoft.com/ink/2010/main" type="inkDrawing" rotatedBoundingBox="22423,18648 22874,18685 22868,18755 22417,18718" shapeName="Other"/>
        </emma:interpretation>
      </emma:emma>
    </inkml:annotationXML>
    <inkml:trace contextRef="#ctx0" brushRef="#br0">450 54 0,'-13'0'16,"0"0"-16,-1 0 31,1 0-31,0 0 16,0 0-1,0 0 17,-1 0-17,14-13-15,-13 13 0,0 0 16,0 0-16,-1 0 0,14-13 0,-13 13 0,0 0 0,0 0 15,-1 0-15,1 0 0,0 0 0,0 0 0,0-13 0,-1 13 16,1 0-16,0 0 0,0 0 0,-1 0 0,1 0 16,0 0-16,0 0 0,-1 0 0,1 0 0,0 0 15,13-14-15,-13 14 0,0 0 16,-1 0 0,14 14 46,0-1-62,0 0 16,0 0-1,0 1 17</inkml:trace>
  </inkml:traceGroup>
</inkml:ink>
</file>

<file path=ppt/ink/ink9.xml><?xml version="1.0" encoding="utf-8"?>
<inkml:ink xmlns:inkml="http://www.w3.org/2003/InkML">
  <inkml:definitions>
    <inkml:context xml:id="ctx0">
      <inkml:inkSource xml:id="inkSrc0">
        <inkml:traceFormat>
          <inkml:channel name="X" type="integer" max="3840" units="cm"/>
          <inkml:channel name="Y" type="integer" max="1080" units="cm"/>
          <inkml:channel name="T" type="integer" max="2.14748E9" units="dev"/>
        </inkml:traceFormat>
        <inkml:channelProperties>
          <inkml:channelProperty channel="X" name="resolution" value="72.86527" units="1/cm"/>
          <inkml:channelProperty channel="Y" name="resolution" value="36.48649" units="1/cm"/>
          <inkml:channelProperty channel="T" name="resolution" value="1" units="1/dev"/>
        </inkml:channelProperties>
      </inkml:inkSource>
      <inkml:timestamp xml:id="ts0" timeString="2023-09-15T13:53:00.505"/>
    </inkml:context>
    <inkml:brush xml:id="br0">
      <inkml:brushProperty name="width" value="0.21167" units="cm"/>
      <inkml:brushProperty name="height" value="0.21167" units="cm"/>
      <inkml:brushProperty name="color" value="#FFFFFF"/>
      <inkml:brushProperty name="fitToCurve" value="1"/>
    </inkml:brush>
  </inkml:definitions>
  <inkml:traceGroup>
    <inkml:annotationXML>
      <emma:emma xmlns:emma="http://www.w3.org/2003/04/emma" version="1.0">
        <emma:interpretation id="{3BB53BD5-AF0F-4175-922D-8C3255B7D1E1}" emma:medium="tactile" emma:mode="ink">
          <msink:context xmlns:msink="http://schemas.microsoft.com/ink/2010/main" type="inkDrawing" rotatedBoundingBox="19725,18598 22185,18665 22184,18687 19724,18621" shapeName="Other"/>
        </emma:interpretation>
      </emma:emma>
    </inkml:annotationXML>
    <inkml:trace contextRef="#ctx0" brushRef="#br0">2460 55 0,'-13'0'47,"0"0"-31,-1 0-1,1 0 17,0 0-17,0 0-15,0 0 31,-1 0-31,1 0 0,0 0 0,0 0 16,-1 0-16,-12 0 0,13 0 16,0 0-16,-1 0 0,1 0 0,0 0 0,0 0 15,-1 0-15,1 0 0,0 0 0,0 0 16,-1 0-16,1 0 16,0 0-16,0 0 0,0 0 0,-1 0 15,1 0-15,0 0 16,0 0-1,-1 0-15,1 0 32,0 0-17,0 0-15,-1 0 16,1 0-16,0 0 16,0 0-16,0 0 0,-1 0 15,1 0-15,0 0 0,0 0 0,-1 0 16,1 0-16,0 0 0,0 0 15,0 0-15,-1 0 16,1 0-16,0 0 0,0 0 16,-1 0-16,1 0 15,0 0-15,0 0 16,-1 0-16,14-14 16,-13 14-16,0 0 0,0 0 15,0 0-15,-1 0 16,1 0-16,0 0 0,0 0 15,-1 0-15,1 0 16,0 0 0,0 0-1,-1 0 1,1 0 0,0 0-1,0 0-15,0 0 0,-1 0 16,1 0-16,0 0 0,0 0 15,-1 0-15,1 0 0,0 0 16,0 0-16,-1 0 0,1 0 16,0 0-16,-13 0 15,12 0-15,1 0 16,13-13-16,-13 13 0,0 0 0,-1 0 16,1 0-16,0 0 15,0 0-15,-1 0 0,1 0 0,0 0 16,0 0-16,0 0 0,-1 0 15,1 0-15,0 0 0,0 0 16,-1 0-16,1 0 16,0 0-16,13-13 0,-13 13 0,0 0 0,-1 0 15,1 0-15,0 0 0,0 0 16,-14 0-16,14 0 0,0 0 0,-1 0 16,1 0-16,0 0 0,0 0 15,0 0-15,-1 0 0,-12 0 16,13 0-1,-1 0 1,1 0-16,0 0 16,0 0-16,-1 0 15,1 0-15,0 0 0,0 0 16,0 0-16,-1 0 16,1 0-16,0 0 0,0 0 15,-1 0-15,1 0 0,0 0 16,0 0-16,0 0 15,-1 0-15,1 0 0,0 0 16,0 0-16,-1 0 16,1 0-16,0 0 0,0 0 15,-1 0-15,1 0 0,0 0 16,0 0-16,13-13 0,-13 13 16,-1 0-16,1 0 15,0 0-15,0 0 0,-1 0 16,1 0-16,0 0 0,0 0 0,-1 0 15,1 0-15,0 0 16,0 0-16,0 0 0,-1 0 16,1 0-16,0 0 0,0 0 15,-1 0-15,1 0 0,0 0 16,0 0-16,-1 0 16,1 0-16,0 0 15,0 0 16,0 0 1</inkml:trace>
  </inkml:traceGroup>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074BA5-D8E7-4478-9BE0-1554ED30B28F}" type="datetimeFigureOut">
              <a:rPr lang="ru-RU" smtClean="0"/>
              <a:t>04.10.2023</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2970CD-D346-4114-BCEF-FA9BDFBC3263}" type="slidenum">
              <a:rPr lang="ru-RU" smtClean="0"/>
              <a:t>‹#›</a:t>
            </a:fld>
            <a:endParaRPr lang="ru-RU"/>
          </a:p>
        </p:txBody>
      </p:sp>
    </p:spTree>
    <p:extLst>
      <p:ext uri="{BB962C8B-B14F-4D97-AF65-F5344CB8AC3E}">
        <p14:creationId xmlns:p14="http://schemas.microsoft.com/office/powerpoint/2010/main" val="21997694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8AC30F0-6908-4714-82DD-36642124A58E}" type="datetimeFigureOut">
              <a:rPr lang="ru-RU" smtClean="0"/>
              <a:t>04.10.2023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11E239B-20BB-462D-8F1D-D02E34D429F6}" type="slidenum">
              <a:rPr lang="ru-RU" smtClean="0"/>
              <a:t>‹#›</a:t>
            </a:fld>
            <a:endParaRPr lang="ru-RU"/>
          </a:p>
        </p:txBody>
      </p:sp>
    </p:spTree>
    <p:extLst>
      <p:ext uri="{BB962C8B-B14F-4D97-AF65-F5344CB8AC3E}">
        <p14:creationId xmlns:p14="http://schemas.microsoft.com/office/powerpoint/2010/main" val="7513540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8AC30F0-6908-4714-82DD-36642124A58E}" type="datetimeFigureOut">
              <a:rPr lang="ru-RU" smtClean="0"/>
              <a:t>04.10.2023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11E239B-20BB-462D-8F1D-D02E34D429F6}" type="slidenum">
              <a:rPr lang="ru-RU" smtClean="0"/>
              <a:t>‹#›</a:t>
            </a:fld>
            <a:endParaRPr lang="ru-RU"/>
          </a:p>
        </p:txBody>
      </p:sp>
    </p:spTree>
    <p:extLst>
      <p:ext uri="{BB962C8B-B14F-4D97-AF65-F5344CB8AC3E}">
        <p14:creationId xmlns:p14="http://schemas.microsoft.com/office/powerpoint/2010/main" val="4099329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8AC30F0-6908-4714-82DD-36642124A58E}" type="datetimeFigureOut">
              <a:rPr lang="ru-RU" smtClean="0"/>
              <a:t>04.10.2023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11E239B-20BB-462D-8F1D-D02E34D429F6}" type="slidenum">
              <a:rPr lang="ru-RU" smtClean="0"/>
              <a:t>‹#›</a:t>
            </a:fld>
            <a:endParaRPr lang="ru-RU"/>
          </a:p>
        </p:txBody>
      </p:sp>
    </p:spTree>
    <p:extLst>
      <p:ext uri="{BB962C8B-B14F-4D97-AF65-F5344CB8AC3E}">
        <p14:creationId xmlns:p14="http://schemas.microsoft.com/office/powerpoint/2010/main" val="834673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8AC30F0-6908-4714-82DD-36642124A58E}" type="datetimeFigureOut">
              <a:rPr lang="ru-RU" smtClean="0"/>
              <a:t>04.10.2023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11E239B-20BB-462D-8F1D-D02E34D429F6}" type="slidenum">
              <a:rPr lang="ru-RU" smtClean="0"/>
              <a:t>‹#›</a:t>
            </a:fld>
            <a:endParaRPr lang="ru-RU"/>
          </a:p>
        </p:txBody>
      </p:sp>
    </p:spTree>
    <p:extLst>
      <p:ext uri="{BB962C8B-B14F-4D97-AF65-F5344CB8AC3E}">
        <p14:creationId xmlns:p14="http://schemas.microsoft.com/office/powerpoint/2010/main" val="14583257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8AC30F0-6908-4714-82DD-36642124A58E}" type="datetimeFigureOut">
              <a:rPr lang="ru-RU" smtClean="0"/>
              <a:t>04.10.2023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11E239B-20BB-462D-8F1D-D02E34D429F6}" type="slidenum">
              <a:rPr lang="ru-RU" smtClean="0"/>
              <a:t>‹#›</a:t>
            </a:fld>
            <a:endParaRPr lang="ru-RU"/>
          </a:p>
        </p:txBody>
      </p:sp>
    </p:spTree>
    <p:extLst>
      <p:ext uri="{BB962C8B-B14F-4D97-AF65-F5344CB8AC3E}">
        <p14:creationId xmlns:p14="http://schemas.microsoft.com/office/powerpoint/2010/main" val="29138487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D8AC30F0-6908-4714-82DD-36642124A58E}" type="datetimeFigureOut">
              <a:rPr lang="ru-RU" smtClean="0"/>
              <a:t>04.10.2023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11E239B-20BB-462D-8F1D-D02E34D429F6}" type="slidenum">
              <a:rPr lang="ru-RU" smtClean="0"/>
              <a:t>‹#›</a:t>
            </a:fld>
            <a:endParaRPr lang="ru-RU"/>
          </a:p>
        </p:txBody>
      </p:sp>
    </p:spTree>
    <p:extLst>
      <p:ext uri="{BB962C8B-B14F-4D97-AF65-F5344CB8AC3E}">
        <p14:creationId xmlns:p14="http://schemas.microsoft.com/office/powerpoint/2010/main" val="19245719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8AC30F0-6908-4714-82DD-36642124A58E}" type="datetimeFigureOut">
              <a:rPr lang="ru-RU" smtClean="0"/>
              <a:t>04.10.2023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11E239B-20BB-462D-8F1D-D02E34D429F6}" type="slidenum">
              <a:rPr lang="ru-RU" smtClean="0"/>
              <a:t>‹#›</a:t>
            </a:fld>
            <a:endParaRPr lang="ru-RU"/>
          </a:p>
        </p:txBody>
      </p:sp>
    </p:spTree>
    <p:extLst>
      <p:ext uri="{BB962C8B-B14F-4D97-AF65-F5344CB8AC3E}">
        <p14:creationId xmlns:p14="http://schemas.microsoft.com/office/powerpoint/2010/main" val="7088092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D8AC30F0-6908-4714-82DD-36642124A58E}" type="datetimeFigureOut">
              <a:rPr lang="ru-RU" smtClean="0"/>
              <a:t>04.10.2023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11E239B-20BB-462D-8F1D-D02E34D429F6}" type="slidenum">
              <a:rPr lang="ru-RU" smtClean="0"/>
              <a:t>‹#›</a:t>
            </a:fld>
            <a:endParaRPr lang="ru-RU"/>
          </a:p>
        </p:txBody>
      </p:sp>
    </p:spTree>
    <p:extLst>
      <p:ext uri="{BB962C8B-B14F-4D97-AF65-F5344CB8AC3E}">
        <p14:creationId xmlns:p14="http://schemas.microsoft.com/office/powerpoint/2010/main" val="5098732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8AC30F0-6908-4714-82DD-36642124A58E}" type="datetimeFigureOut">
              <a:rPr lang="ru-RU" smtClean="0"/>
              <a:t>04.10.2023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11E239B-20BB-462D-8F1D-D02E34D429F6}" type="slidenum">
              <a:rPr lang="ru-RU" smtClean="0"/>
              <a:t>‹#›</a:t>
            </a:fld>
            <a:endParaRPr lang="ru-RU"/>
          </a:p>
        </p:txBody>
      </p:sp>
    </p:spTree>
    <p:extLst>
      <p:ext uri="{BB962C8B-B14F-4D97-AF65-F5344CB8AC3E}">
        <p14:creationId xmlns:p14="http://schemas.microsoft.com/office/powerpoint/2010/main" val="30661942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D8AC30F0-6908-4714-82DD-36642124A58E}" type="datetimeFigureOut">
              <a:rPr lang="ru-RU" smtClean="0"/>
              <a:t>04.10.2023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11E239B-20BB-462D-8F1D-D02E34D429F6}" type="slidenum">
              <a:rPr lang="ru-RU" smtClean="0"/>
              <a:t>‹#›</a:t>
            </a:fld>
            <a:endParaRPr lang="ru-RU"/>
          </a:p>
        </p:txBody>
      </p:sp>
    </p:spTree>
    <p:extLst>
      <p:ext uri="{BB962C8B-B14F-4D97-AF65-F5344CB8AC3E}">
        <p14:creationId xmlns:p14="http://schemas.microsoft.com/office/powerpoint/2010/main" val="3980248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D8AC30F0-6908-4714-82DD-36642124A58E}" type="datetimeFigureOut">
              <a:rPr lang="ru-RU" smtClean="0"/>
              <a:t>04.10.2023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11E239B-20BB-462D-8F1D-D02E34D429F6}" type="slidenum">
              <a:rPr lang="ru-RU" smtClean="0"/>
              <a:t>‹#›</a:t>
            </a:fld>
            <a:endParaRPr lang="ru-RU"/>
          </a:p>
        </p:txBody>
      </p:sp>
    </p:spTree>
    <p:extLst>
      <p:ext uri="{BB962C8B-B14F-4D97-AF65-F5344CB8AC3E}">
        <p14:creationId xmlns:p14="http://schemas.microsoft.com/office/powerpoint/2010/main" val="2348755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AC30F0-6908-4714-82DD-36642124A58E}" type="datetimeFigureOut">
              <a:rPr lang="ru-RU" smtClean="0"/>
              <a:t>04.10.2023</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1E239B-20BB-462D-8F1D-D02E34D429F6}" type="slidenum">
              <a:rPr lang="ru-RU" smtClean="0"/>
              <a:t>‹#›</a:t>
            </a:fld>
            <a:endParaRPr lang="ru-RU"/>
          </a:p>
        </p:txBody>
      </p:sp>
    </p:spTree>
    <p:extLst>
      <p:ext uri="{BB962C8B-B14F-4D97-AF65-F5344CB8AC3E}">
        <p14:creationId xmlns:p14="http://schemas.microsoft.com/office/powerpoint/2010/main" val="39309051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rosreestr.gov.ru/activity/kadastrovaya-otsenka/normativno-metodicheskoe-soprovozhdenie-kadastrovoy-otsenki/" TargetMode="External"/><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mailto:bobunov@oktereza.ru"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1.emf"/><Relationship Id="rId13" Type="http://schemas.openxmlformats.org/officeDocument/2006/relationships/customXml" Target="../ink/ink4.xml"/><Relationship Id="rId18" Type="http://schemas.openxmlformats.org/officeDocument/2006/relationships/image" Target="../media/image16.emf"/><Relationship Id="rId26" Type="http://schemas.openxmlformats.org/officeDocument/2006/relationships/image" Target="../media/image20.emf"/><Relationship Id="rId3" Type="http://schemas.openxmlformats.org/officeDocument/2006/relationships/image" Target="../media/image8.png"/><Relationship Id="rId21" Type="http://schemas.openxmlformats.org/officeDocument/2006/relationships/customXml" Target="../ink/ink8.xml"/><Relationship Id="rId12" Type="http://schemas.openxmlformats.org/officeDocument/2006/relationships/image" Target="../media/image13.emf"/><Relationship Id="rId17" Type="http://schemas.openxmlformats.org/officeDocument/2006/relationships/customXml" Target="../ink/ink6.xml"/><Relationship Id="rId25" Type="http://schemas.openxmlformats.org/officeDocument/2006/relationships/customXml" Target="../ink/ink10.xml"/><Relationship Id="rId33" Type="http://schemas.openxmlformats.org/officeDocument/2006/relationships/comments" Target="../comments/comment1.xml"/><Relationship Id="rId2" Type="http://schemas.openxmlformats.org/officeDocument/2006/relationships/image" Target="../media/image7.png"/><Relationship Id="rId16" Type="http://schemas.openxmlformats.org/officeDocument/2006/relationships/image" Target="../media/image15.emf"/><Relationship Id="rId20" Type="http://schemas.openxmlformats.org/officeDocument/2006/relationships/image" Target="../media/image17.emf"/><Relationship Id="rId29" Type="http://schemas.openxmlformats.org/officeDocument/2006/relationships/customXml" Target="../ink/ink12.xml"/><Relationship Id="rId1" Type="http://schemas.openxmlformats.org/officeDocument/2006/relationships/slideLayout" Target="../slideLayouts/slideLayout2.xml"/><Relationship Id="rId11" Type="http://schemas.openxmlformats.org/officeDocument/2006/relationships/customXml" Target="../ink/ink3.xml"/><Relationship Id="rId24" Type="http://schemas.openxmlformats.org/officeDocument/2006/relationships/image" Target="../media/image19.emf"/><Relationship Id="rId32" Type="http://schemas.openxmlformats.org/officeDocument/2006/relationships/image" Target="../media/image23.emf"/><Relationship Id="rId15" Type="http://schemas.openxmlformats.org/officeDocument/2006/relationships/customXml" Target="../ink/ink5.xml"/><Relationship Id="rId23" Type="http://schemas.openxmlformats.org/officeDocument/2006/relationships/customXml" Target="../ink/ink9.xml"/><Relationship Id="rId28" Type="http://schemas.openxmlformats.org/officeDocument/2006/relationships/image" Target="../media/image21.emf"/><Relationship Id="rId10" Type="http://schemas.openxmlformats.org/officeDocument/2006/relationships/image" Target="../media/image12.emf"/><Relationship Id="rId19" Type="http://schemas.openxmlformats.org/officeDocument/2006/relationships/customXml" Target="../ink/ink7.xml"/><Relationship Id="rId31" Type="http://schemas.openxmlformats.org/officeDocument/2006/relationships/customXml" Target="../ink/ink13.xml"/><Relationship Id="rId4" Type="http://schemas.openxmlformats.org/officeDocument/2006/relationships/customXml" Target="../ink/ink1.xml"/><Relationship Id="rId9" Type="http://schemas.openxmlformats.org/officeDocument/2006/relationships/customXml" Target="../ink/ink2.xml"/><Relationship Id="rId14" Type="http://schemas.openxmlformats.org/officeDocument/2006/relationships/image" Target="../media/image14.emf"/><Relationship Id="rId22" Type="http://schemas.openxmlformats.org/officeDocument/2006/relationships/image" Target="../media/image18.emf"/><Relationship Id="rId27" Type="http://schemas.openxmlformats.org/officeDocument/2006/relationships/customXml" Target="../ink/ink11.xml"/><Relationship Id="rId30" Type="http://schemas.openxmlformats.org/officeDocument/2006/relationships/image" Target="../media/image22.emf"/></Relationships>
</file>

<file path=ppt/slides/_rels/slide8.xml.rels><?xml version="1.0" encoding="UTF-8" standalone="yes"?>
<Relationships xmlns="http://schemas.openxmlformats.org/package/2006/relationships"><Relationship Id="rId8" Type="http://schemas.openxmlformats.org/officeDocument/2006/relationships/image" Target="../media/image25.emf"/><Relationship Id="rId13" Type="http://schemas.openxmlformats.org/officeDocument/2006/relationships/customXml" Target="../ink/ink18.xml"/><Relationship Id="rId3" Type="http://schemas.openxmlformats.org/officeDocument/2006/relationships/image" Target="../media/image10.png"/><Relationship Id="rId7" Type="http://schemas.openxmlformats.org/officeDocument/2006/relationships/customXml" Target="../ink/ink15.xml"/><Relationship Id="rId12" Type="http://schemas.openxmlformats.org/officeDocument/2006/relationships/image" Target="../media/image27.emf"/><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24.emf"/><Relationship Id="rId11" Type="http://schemas.openxmlformats.org/officeDocument/2006/relationships/customXml" Target="../ink/ink17.xml"/><Relationship Id="rId10" Type="http://schemas.openxmlformats.org/officeDocument/2006/relationships/image" Target="../media/image26.emf"/><Relationship Id="rId4" Type="http://schemas.openxmlformats.org/officeDocument/2006/relationships/customXml" Target="../ink/ink14.xml"/><Relationship Id="rId9" Type="http://schemas.openxmlformats.org/officeDocument/2006/relationships/customXml" Target="../ink/ink16.xml"/><Relationship Id="rId14" Type="http://schemas.openxmlformats.org/officeDocument/2006/relationships/image" Target="../media/image28.emf"/></Relationships>
</file>

<file path=ppt/slides/_rels/slide9.xml.rels><?xml version="1.0" encoding="UTF-8" standalone="yes"?>
<Relationships xmlns="http://schemas.openxmlformats.org/package/2006/relationships"><Relationship Id="rId8" Type="http://schemas.openxmlformats.org/officeDocument/2006/relationships/image" Target="../media/image31.emf"/><Relationship Id="rId13" Type="http://schemas.openxmlformats.org/officeDocument/2006/relationships/customXml" Target="../ink/ink24.xml"/><Relationship Id="rId3" Type="http://schemas.openxmlformats.org/officeDocument/2006/relationships/customXml" Target="../ink/ink19.xml"/><Relationship Id="rId7" Type="http://schemas.openxmlformats.org/officeDocument/2006/relationships/customXml" Target="../ink/ink21.xml"/><Relationship Id="rId12" Type="http://schemas.openxmlformats.org/officeDocument/2006/relationships/image" Target="../media/image33.emf"/><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30.emf"/><Relationship Id="rId11" Type="http://schemas.openxmlformats.org/officeDocument/2006/relationships/customXml" Target="../ink/ink23.xml"/><Relationship Id="rId5" Type="http://schemas.openxmlformats.org/officeDocument/2006/relationships/customXml" Target="../ink/ink20.xml"/><Relationship Id="rId10" Type="http://schemas.openxmlformats.org/officeDocument/2006/relationships/image" Target="../media/image32.emf"/><Relationship Id="rId4" Type="http://schemas.openxmlformats.org/officeDocument/2006/relationships/image" Target="../media/image29.emf"/><Relationship Id="rId9" Type="http://schemas.openxmlformats.org/officeDocument/2006/relationships/customXml" Target="../ink/ink22.xml"/><Relationship Id="rId14" Type="http://schemas.openxmlformats.org/officeDocument/2006/relationships/image" Target="../media/image34.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0"/>
            <a:ext cx="12192000" cy="1876425"/>
          </a:xfrm>
          <a:solidFill>
            <a:srgbClr val="2A2699"/>
          </a:solidFill>
        </p:spPr>
        <p:txBody>
          <a:bodyPr>
            <a:normAutofit fontScale="90000"/>
          </a:bodyPr>
          <a:lstStyle/>
          <a:p>
            <a:r>
              <a:rPr lang="ru-RU" sz="4400" b="1">
                <a:solidFill>
                  <a:schemeClr val="bg1"/>
                </a:solidFill>
                <a:latin typeface="Times New Roman" panose="02020603050405020304" pitchFamily="18" charset="0"/>
                <a:cs typeface="Times New Roman" panose="02020603050405020304" pitchFamily="18" charset="0"/>
              </a:rPr>
              <a:t>Законодательное совершенствование процедуры установления кадастровой стоимости в размере рыночной стоимости</a:t>
            </a:r>
            <a:endParaRPr lang="ru-RU" sz="4400" b="1" dirty="0">
              <a:solidFill>
                <a:schemeClr val="bg1"/>
              </a:solidFill>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0" y="1876425"/>
            <a:ext cx="12191999" cy="4981575"/>
          </a:xfrm>
        </p:spPr>
        <p:txBody>
          <a:bodyPr/>
          <a:lstStyle/>
          <a:p>
            <a:endParaRPr lang="ru-RU" sz="2000" b="1" dirty="0" smtClean="0">
              <a:latin typeface="Times New Roman" panose="02020603050405020304" pitchFamily="18" charset="0"/>
              <a:cs typeface="Times New Roman" panose="02020603050405020304" pitchFamily="18" charset="0"/>
            </a:endParaRPr>
          </a:p>
          <a:p>
            <a:r>
              <a:rPr lang="ru-RU" sz="2000" b="1" dirty="0" smtClean="0">
                <a:latin typeface="Times New Roman" panose="02020603050405020304" pitchFamily="18" charset="0"/>
                <a:cs typeface="Times New Roman" panose="02020603050405020304" pitchFamily="18" charset="0"/>
              </a:rPr>
              <a:t>Бобунов Эдуард Анатольевич</a:t>
            </a:r>
          </a:p>
          <a:p>
            <a:pPr lvl="0"/>
            <a:r>
              <a:rPr lang="ru-RU" sz="2000" dirty="0" smtClean="0">
                <a:latin typeface="Times New Roman" panose="02020603050405020304" pitchFamily="18" charset="0"/>
                <a:cs typeface="Times New Roman" panose="02020603050405020304" pitchFamily="18" charset="0"/>
              </a:rPr>
              <a:t>Региональный </a:t>
            </a:r>
            <a:r>
              <a:rPr lang="ru-RU" sz="2000" dirty="0">
                <a:latin typeface="Times New Roman" panose="02020603050405020304" pitchFamily="18" charset="0"/>
                <a:cs typeface="Times New Roman" panose="02020603050405020304" pitchFamily="18" charset="0"/>
              </a:rPr>
              <a:t>представитель </a:t>
            </a:r>
            <a:r>
              <a:rPr lang="ru-RU" sz="2000" dirty="0" smtClean="0">
                <a:latin typeface="Times New Roman" panose="02020603050405020304" pitchFamily="18" charset="0"/>
                <a:cs typeface="Times New Roman" panose="02020603050405020304" pitchFamily="18" charset="0"/>
              </a:rPr>
              <a:t>Ассоциации</a:t>
            </a:r>
          </a:p>
          <a:p>
            <a:pPr lvl="0"/>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«Саморегулируемая организация оценщиков «Экспертный совет» в Пермском </a:t>
            </a:r>
            <a:r>
              <a:rPr lang="ru-RU" sz="2000" dirty="0" smtClean="0">
                <a:latin typeface="Times New Roman" panose="02020603050405020304" pitchFamily="18" charset="0"/>
                <a:cs typeface="Times New Roman" panose="02020603050405020304" pitchFamily="18" charset="0"/>
              </a:rPr>
              <a:t>крае,</a:t>
            </a:r>
          </a:p>
          <a:p>
            <a:r>
              <a:rPr lang="ru-RU" sz="2000" dirty="0" smtClean="0">
                <a:latin typeface="Times New Roman" panose="02020603050405020304" pitchFamily="18" charset="0"/>
                <a:cs typeface="Times New Roman" panose="02020603050405020304" pitchFamily="18" charset="0"/>
              </a:rPr>
              <a:t>Сертифицированный </a:t>
            </a:r>
            <a:r>
              <a:rPr lang="ru-RU" sz="2000" dirty="0">
                <a:latin typeface="Times New Roman" panose="02020603050405020304" pitchFamily="18" charset="0"/>
                <a:cs typeface="Times New Roman" panose="02020603050405020304" pitchFamily="18" charset="0"/>
              </a:rPr>
              <a:t>по Европейским стандартам специалист по оценке </a:t>
            </a:r>
            <a:r>
              <a:rPr lang="ru-RU" sz="2000" dirty="0" smtClean="0">
                <a:latin typeface="Times New Roman" panose="02020603050405020304" pitchFamily="18" charset="0"/>
                <a:cs typeface="Times New Roman" panose="02020603050405020304" pitchFamily="18" charset="0"/>
              </a:rPr>
              <a:t>недвижимости,</a:t>
            </a:r>
            <a:endParaRPr lang="ru-RU" sz="2000" dirty="0">
              <a:latin typeface="Times New Roman" panose="02020603050405020304" pitchFamily="18" charset="0"/>
              <a:cs typeface="Times New Roman" panose="02020603050405020304" pitchFamily="18" charset="0"/>
            </a:endParaRPr>
          </a:p>
          <a:p>
            <a:pPr lvl="0"/>
            <a:r>
              <a:rPr lang="ru-RU" sz="2000" dirty="0" smtClean="0">
                <a:latin typeface="Times New Roman" panose="02020603050405020304" pitchFamily="18" charset="0"/>
                <a:cs typeface="Times New Roman" panose="02020603050405020304" pitchFamily="18" charset="0"/>
              </a:rPr>
              <a:t>Сертифицированный </a:t>
            </a:r>
            <a:r>
              <a:rPr lang="ru-RU" sz="2000" dirty="0">
                <a:latin typeface="Times New Roman" panose="02020603050405020304" pitchFamily="18" charset="0"/>
                <a:cs typeface="Times New Roman" panose="02020603050405020304" pitchFamily="18" charset="0"/>
              </a:rPr>
              <a:t>СРОО «Экспертный совет» и РОО оценщик </a:t>
            </a:r>
            <a:r>
              <a:rPr lang="ru-RU" sz="2000" dirty="0" smtClean="0">
                <a:latin typeface="Times New Roman" panose="02020603050405020304" pitchFamily="18" charset="0"/>
                <a:cs typeface="Times New Roman" panose="02020603050405020304" pitchFamily="18" charset="0"/>
              </a:rPr>
              <a:t>недвижимости,</a:t>
            </a:r>
          </a:p>
          <a:p>
            <a:r>
              <a:rPr lang="ru-RU" sz="2000" dirty="0" smtClean="0">
                <a:latin typeface="Times New Roman" panose="02020603050405020304" pitchFamily="18" charset="0"/>
                <a:cs typeface="Times New Roman" panose="02020603050405020304" pitchFamily="18" charset="0"/>
              </a:rPr>
              <a:t>Сертифицированный </a:t>
            </a:r>
            <a:r>
              <a:rPr lang="ru-RU" sz="2000" dirty="0">
                <a:latin typeface="Times New Roman" panose="02020603050405020304" pitchFamily="18" charset="0"/>
                <a:cs typeface="Times New Roman" panose="02020603050405020304" pitchFamily="18" charset="0"/>
              </a:rPr>
              <a:t>специалист по оценке </a:t>
            </a:r>
            <a:r>
              <a:rPr lang="ru-RU" sz="2000" dirty="0" smtClean="0">
                <a:latin typeface="Times New Roman" panose="02020603050405020304" pitchFamily="18" charset="0"/>
                <a:cs typeface="Times New Roman" panose="02020603050405020304" pitchFamily="18" charset="0"/>
              </a:rPr>
              <a:t>бизнеса.</a:t>
            </a:r>
            <a:endParaRPr lang="ru-RU" sz="2000" dirty="0">
              <a:latin typeface="Times New Roman" panose="02020603050405020304" pitchFamily="18" charset="0"/>
              <a:cs typeface="Times New Roman" panose="02020603050405020304" pitchFamily="18" charset="0"/>
            </a:endParaRPr>
          </a:p>
          <a:p>
            <a:pPr lvl="0" algn="l"/>
            <a:endParaRPr lang="ru-RU" dirty="0">
              <a:latin typeface="Times New Roman" panose="02020603050405020304" pitchFamily="18" charset="0"/>
              <a:cs typeface="Times New Roman" panose="02020603050405020304" pitchFamily="18" charset="0"/>
            </a:endParaRPr>
          </a:p>
        </p:txBody>
      </p:sp>
      <p:pic>
        <p:nvPicPr>
          <p:cNvPr id="5" name="Picture 2" descr="C:\Users\Ильин МО\Desktop\Картинки\log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1439" y="5124449"/>
            <a:ext cx="4472582" cy="1162050"/>
          </a:xfrm>
          <a:prstGeom prst="rect">
            <a:avLst/>
          </a:prstGeom>
          <a:noFill/>
          <a:extLst>
            <a:ext uri="{909E8E84-426E-40DD-AFC4-6F175D3DCCD1}">
              <a14:hiddenFill xmlns:a14="http://schemas.microsoft.com/office/drawing/2010/main">
                <a:solidFill>
                  <a:srgbClr val="FFFFFF"/>
                </a:solidFill>
              </a14:hiddenFill>
            </a:ext>
          </a:extLst>
        </p:spPr>
      </p:pic>
      <p:pic>
        <p:nvPicPr>
          <p:cNvPr id="6" name="Рисунок 5">
            <a:extLst>
              <a:ext uri="{FF2B5EF4-FFF2-40B4-BE49-F238E27FC236}">
                <a16:creationId xmlns="" xmlns:a16="http://schemas.microsoft.com/office/drawing/2014/main" id="{BA5B71BF-772D-4F3A-8EAE-2DDD000F3FF3}"/>
              </a:ext>
            </a:extLst>
          </p:cNvPr>
          <p:cNvPicPr>
            <a:picLocks noChangeAspect="1"/>
          </p:cNvPicPr>
          <p:nvPr/>
        </p:nvPicPr>
        <p:blipFill>
          <a:blip r:embed="rId3" cstate="print">
            <a:extLst>
              <a:ext uri="{28A0092B-C50C-407E-A947-70E740481C1C}">
                <a14:useLocalDpi xmlns:a14="http://schemas.microsoft.com/office/drawing/2010/main" val="0"/>
              </a:ext>
            </a:extLst>
          </a:blip>
          <a:srcRect l="49806"/>
          <a:stretch>
            <a:fillRect/>
          </a:stretch>
        </p:blipFill>
        <p:spPr>
          <a:xfrm>
            <a:off x="6635460" y="4905374"/>
            <a:ext cx="4416180" cy="1381125"/>
          </a:xfrm>
          <a:prstGeom prst="rect">
            <a:avLst/>
          </a:prstGeom>
        </p:spPr>
      </p:pic>
    </p:spTree>
    <p:extLst>
      <p:ext uri="{BB962C8B-B14F-4D97-AF65-F5344CB8AC3E}">
        <p14:creationId xmlns:p14="http://schemas.microsoft.com/office/powerpoint/2010/main" val="42897619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1825624"/>
          </a:xfrm>
          <a:solidFill>
            <a:srgbClr val="2A2699"/>
          </a:solidFill>
        </p:spPr>
        <p:txBody>
          <a:bodyPr>
            <a:noAutofit/>
          </a:bodyPr>
          <a:lstStyle/>
          <a:p>
            <a:pPr algn="ctr"/>
            <a:r>
              <a:rPr lang="ru-RU" sz="3200" dirty="0">
                <a:solidFill>
                  <a:schemeClr val="bg1"/>
                </a:solidFill>
                <a:latin typeface="Times New Roman" panose="02020603050405020304" pitchFamily="18" charset="0"/>
                <a:cs typeface="Times New Roman" panose="02020603050405020304" pitchFamily="18" charset="0"/>
              </a:rPr>
              <a:t>Выдержки из апелляционного определения судебной коллегии по административным делам Пермского краевого суда от 9 января 2023 года по делу №33а-72/2023 (33а-10885/2022), 2а-3236/2022. </a:t>
            </a:r>
            <a:r>
              <a:rPr lang="ru-RU" sz="3200" dirty="0" smtClean="0">
                <a:solidFill>
                  <a:schemeClr val="bg1"/>
                </a:solidFill>
                <a:latin typeface="Times New Roman" panose="02020603050405020304" pitchFamily="18" charset="0"/>
                <a:cs typeface="Times New Roman" panose="02020603050405020304" pitchFamily="18" charset="0"/>
              </a:rPr>
              <a:t/>
            </a:r>
            <a:br>
              <a:rPr lang="ru-RU" sz="3200" dirty="0" smtClean="0">
                <a:solidFill>
                  <a:schemeClr val="bg1"/>
                </a:solidFill>
                <a:latin typeface="Times New Roman" panose="02020603050405020304" pitchFamily="18" charset="0"/>
                <a:cs typeface="Times New Roman" panose="02020603050405020304" pitchFamily="18" charset="0"/>
              </a:rPr>
            </a:br>
            <a:r>
              <a:rPr lang="ru-RU" sz="3200" dirty="0" smtClean="0">
                <a:solidFill>
                  <a:schemeClr val="bg1"/>
                </a:solidFill>
                <a:latin typeface="Times New Roman" panose="02020603050405020304" pitchFamily="18" charset="0"/>
                <a:cs typeface="Times New Roman" panose="02020603050405020304" pitchFamily="18" charset="0"/>
              </a:rPr>
              <a:t>(</a:t>
            </a:r>
            <a:r>
              <a:rPr lang="ru-RU" sz="3200" dirty="0">
                <a:solidFill>
                  <a:schemeClr val="bg1"/>
                </a:solidFill>
                <a:latin typeface="Times New Roman" panose="02020603050405020304" pitchFamily="18" charset="0"/>
                <a:cs typeface="Times New Roman" panose="02020603050405020304" pitchFamily="18" charset="0"/>
              </a:rPr>
              <a:t>вторая инстанция</a:t>
            </a:r>
            <a:r>
              <a:rPr lang="ru-RU" sz="3200" dirty="0" smtClean="0">
                <a:solidFill>
                  <a:schemeClr val="bg1"/>
                </a:solidFill>
                <a:latin typeface="Times New Roman" panose="02020603050405020304" pitchFamily="18" charset="0"/>
                <a:cs typeface="Times New Roman" panose="02020603050405020304" pitchFamily="18" charset="0"/>
              </a:rPr>
              <a:t>)</a:t>
            </a:r>
            <a:endParaRPr lang="ru-RU" sz="3200" dirty="0">
              <a:solidFill>
                <a:schemeClr val="bg1"/>
              </a:solidFill>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587974" y="1825625"/>
            <a:ext cx="10686103" cy="2101465"/>
          </a:xfrm>
          <a:prstGeom prst="rect">
            <a:avLst/>
          </a:prstGeom>
        </p:spPr>
      </p:pic>
      <p:pic>
        <p:nvPicPr>
          <p:cNvPr id="7" name="Объект 6"/>
          <p:cNvPicPr>
            <a:picLocks noGrp="1"/>
          </p:cNvPicPr>
          <p:nvPr>
            <p:ph idx="1"/>
          </p:nvPr>
        </p:nvPicPr>
        <p:blipFill>
          <a:blip r:embed="rId3"/>
          <a:stretch>
            <a:fillRect/>
          </a:stretch>
        </p:blipFill>
        <p:spPr>
          <a:xfrm>
            <a:off x="390526" y="3848837"/>
            <a:ext cx="11182350" cy="950507"/>
          </a:xfrm>
          <a:prstGeom prst="rect">
            <a:avLst/>
          </a:prstGeom>
        </p:spPr>
      </p:pic>
      <p:cxnSp>
        <p:nvCxnSpPr>
          <p:cNvPr id="9" name="Прямая соединительная линия 8"/>
          <p:cNvCxnSpPr/>
          <p:nvPr/>
        </p:nvCxnSpPr>
        <p:spPr>
          <a:xfrm>
            <a:off x="2905125" y="4229100"/>
            <a:ext cx="8201025" cy="9526"/>
          </a:xfrm>
          <a:prstGeom prst="line">
            <a:avLst/>
          </a:prstGeom>
          <a:ln w="4762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a:off x="714374" y="4610100"/>
            <a:ext cx="8429626" cy="19051"/>
          </a:xfrm>
          <a:prstGeom prst="line">
            <a:avLst/>
          </a:prstGeom>
          <a:ln w="4762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a:off x="8982075" y="3181350"/>
            <a:ext cx="2124075" cy="1"/>
          </a:xfrm>
          <a:prstGeom prst="line">
            <a:avLst/>
          </a:prstGeom>
          <a:ln w="3492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714374" y="3388518"/>
            <a:ext cx="10391776" cy="124565"/>
          </a:xfrm>
          <a:prstGeom prst="line">
            <a:avLst/>
          </a:prstGeom>
          <a:ln w="3492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p:nvPr/>
        </p:nvCxnSpPr>
        <p:spPr>
          <a:xfrm>
            <a:off x="714374" y="3744063"/>
            <a:ext cx="2724151" cy="0"/>
          </a:xfrm>
          <a:prstGeom prst="line">
            <a:avLst/>
          </a:prstGeom>
          <a:ln w="3492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p:nvPr/>
        </p:nvCxnSpPr>
        <p:spPr>
          <a:xfrm>
            <a:off x="7790898" y="3841749"/>
            <a:ext cx="1762677" cy="6351"/>
          </a:xfrm>
          <a:prstGeom prst="line">
            <a:avLst/>
          </a:prstGeom>
          <a:ln w="34925">
            <a:solidFill>
              <a:srgbClr val="C00000"/>
            </a:solidFill>
          </a:ln>
        </p:spPr>
        <p:style>
          <a:lnRef idx="1">
            <a:schemeClr val="accent1"/>
          </a:lnRef>
          <a:fillRef idx="0">
            <a:schemeClr val="accent1"/>
          </a:fillRef>
          <a:effectRef idx="0">
            <a:schemeClr val="accent1"/>
          </a:effectRef>
          <a:fontRef idx="minor">
            <a:schemeClr val="tx1"/>
          </a:fontRef>
        </p:style>
      </p:cxnSp>
      <p:pic>
        <p:nvPicPr>
          <p:cNvPr id="29" name="Рисунок 2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91099" y="4657724"/>
            <a:ext cx="2200276" cy="2200276"/>
          </a:xfrm>
          <a:prstGeom prst="rect">
            <a:avLst/>
          </a:prstGeom>
        </p:spPr>
      </p:pic>
    </p:spTree>
    <p:extLst>
      <p:ext uri="{BB962C8B-B14F-4D97-AF65-F5344CB8AC3E}">
        <p14:creationId xmlns:p14="http://schemas.microsoft.com/office/powerpoint/2010/main" val="14086638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1825624"/>
          </a:xfrm>
          <a:solidFill>
            <a:srgbClr val="2A2699"/>
          </a:solidFill>
        </p:spPr>
        <p:txBody>
          <a:bodyPr>
            <a:noAutofit/>
          </a:bodyPr>
          <a:lstStyle/>
          <a:p>
            <a:pPr algn="ctr"/>
            <a:r>
              <a:rPr lang="ru-RU" sz="3200" dirty="0">
                <a:solidFill>
                  <a:schemeClr val="bg1"/>
                </a:solidFill>
                <a:latin typeface="Times New Roman" panose="02020603050405020304" pitchFamily="18" charset="0"/>
                <a:cs typeface="Times New Roman" panose="02020603050405020304" pitchFamily="18" charset="0"/>
              </a:rPr>
              <a:t>Выдержки из кассационного определения судебной коллегии по административным Седьмого кассационного суда общей юрисдикции от 16 мая 2023 года № 88а-8492/2023 </a:t>
            </a:r>
            <a:r>
              <a:rPr lang="ru-RU" sz="3200" dirty="0" smtClean="0">
                <a:solidFill>
                  <a:schemeClr val="bg1"/>
                </a:solidFill>
                <a:latin typeface="Times New Roman" panose="02020603050405020304" pitchFamily="18" charset="0"/>
                <a:cs typeface="Times New Roman" panose="02020603050405020304" pitchFamily="18" charset="0"/>
              </a:rPr>
              <a:t/>
            </a:r>
            <a:br>
              <a:rPr lang="ru-RU" sz="3200" dirty="0" smtClean="0">
                <a:solidFill>
                  <a:schemeClr val="bg1"/>
                </a:solidFill>
                <a:latin typeface="Times New Roman" panose="02020603050405020304" pitchFamily="18" charset="0"/>
                <a:cs typeface="Times New Roman" panose="02020603050405020304" pitchFamily="18" charset="0"/>
              </a:rPr>
            </a:br>
            <a:r>
              <a:rPr lang="ru-RU" sz="3200" dirty="0" smtClean="0">
                <a:solidFill>
                  <a:schemeClr val="bg1"/>
                </a:solidFill>
                <a:latin typeface="Times New Roman" panose="02020603050405020304" pitchFamily="18" charset="0"/>
                <a:cs typeface="Times New Roman" panose="02020603050405020304" pitchFamily="18" charset="0"/>
              </a:rPr>
              <a:t>(</a:t>
            </a:r>
            <a:r>
              <a:rPr lang="ru-RU" sz="3200" dirty="0">
                <a:solidFill>
                  <a:schemeClr val="bg1"/>
                </a:solidFill>
                <a:latin typeface="Times New Roman" panose="02020603050405020304" pitchFamily="18" charset="0"/>
                <a:cs typeface="Times New Roman" panose="02020603050405020304" pitchFamily="18" charset="0"/>
              </a:rPr>
              <a:t>т</a:t>
            </a:r>
            <a:r>
              <a:rPr lang="ru-RU" sz="3200" dirty="0" smtClean="0">
                <a:solidFill>
                  <a:schemeClr val="bg1"/>
                </a:solidFill>
                <a:latin typeface="Times New Roman" panose="02020603050405020304" pitchFamily="18" charset="0"/>
                <a:cs typeface="Times New Roman" panose="02020603050405020304" pitchFamily="18" charset="0"/>
              </a:rPr>
              <a:t>ретья </a:t>
            </a:r>
            <a:r>
              <a:rPr lang="ru-RU" sz="3200" dirty="0">
                <a:solidFill>
                  <a:schemeClr val="bg1"/>
                </a:solidFill>
                <a:latin typeface="Times New Roman" panose="02020603050405020304" pitchFamily="18" charset="0"/>
                <a:cs typeface="Times New Roman" panose="02020603050405020304" pitchFamily="18" charset="0"/>
              </a:rPr>
              <a:t>инстанция</a:t>
            </a:r>
            <a:r>
              <a:rPr lang="ru-RU" sz="3200" dirty="0" smtClean="0">
                <a:solidFill>
                  <a:schemeClr val="bg1"/>
                </a:solidFill>
                <a:latin typeface="Times New Roman" panose="02020603050405020304" pitchFamily="18" charset="0"/>
                <a:cs typeface="Times New Roman" panose="02020603050405020304" pitchFamily="18" charset="0"/>
              </a:rPr>
              <a:t>)</a:t>
            </a:r>
            <a:endParaRPr lang="ru-RU" sz="3200" dirty="0">
              <a:solidFill>
                <a:schemeClr val="bg1"/>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0" y="1825624"/>
            <a:ext cx="12192000" cy="5032375"/>
          </a:xfrm>
        </p:spPr>
        <p:txBody>
          <a:bodyPr>
            <a:normAutofit/>
          </a:bodyPr>
          <a:lstStyle/>
          <a:p>
            <a:pPr marL="0" indent="0">
              <a:buNone/>
            </a:pPr>
            <a:r>
              <a:rPr lang="ru-RU" sz="1600" dirty="0" smtClean="0">
                <a:latin typeface="Times New Roman" panose="02020603050405020304" pitchFamily="18" charset="0"/>
                <a:cs typeface="Times New Roman" panose="02020603050405020304" pitchFamily="18" charset="0"/>
              </a:rPr>
              <a:t>	</a:t>
            </a:r>
            <a:r>
              <a:rPr lang="ru-RU" sz="2200" dirty="0" smtClean="0">
                <a:latin typeface="Times New Roman" panose="02020603050405020304" pitchFamily="18" charset="0"/>
                <a:cs typeface="Times New Roman" panose="02020603050405020304" pitchFamily="18" charset="0"/>
              </a:rPr>
              <a:t>Показал</a:t>
            </a:r>
            <a:r>
              <a:rPr lang="ru-RU" sz="2200" dirty="0">
                <a:latin typeface="Times New Roman" panose="02020603050405020304" pitchFamily="18" charset="0"/>
                <a:cs typeface="Times New Roman" panose="02020603050405020304" pitchFamily="18" charset="0"/>
              </a:rPr>
              <a:t>, что в ряде случаев учреждением не обеспечена полнота проверки отчетов, что повлекло для заявителей необходимость неоднократного обращения за предоставлением услуги и несения дополнительных затрат на изготовление новых оценочных отчетов, а также отсутствие полных и обоснованных мотивированных суждений о выявленных в отчетах недостатках</a:t>
            </a:r>
            <a:r>
              <a:rPr lang="ru-RU" sz="2200" dirty="0" smtClean="0">
                <a:latin typeface="Times New Roman" panose="02020603050405020304" pitchFamily="18" charset="0"/>
                <a:cs typeface="Times New Roman" panose="02020603050405020304" pitchFamily="18" charset="0"/>
              </a:rPr>
              <a:t>.</a:t>
            </a:r>
            <a:endParaRPr lang="ru-RU" sz="2200" dirty="0">
              <a:latin typeface="Times New Roman" panose="02020603050405020304" pitchFamily="18" charset="0"/>
              <a:cs typeface="Times New Roman" panose="02020603050405020304" pitchFamily="18" charset="0"/>
            </a:endParaRPr>
          </a:p>
          <a:p>
            <a:pPr marL="0" indent="0">
              <a:buNone/>
            </a:pPr>
            <a:r>
              <a:rPr lang="ru-RU" sz="2200" dirty="0" smtClean="0">
                <a:latin typeface="Times New Roman" panose="02020603050405020304" pitchFamily="18" charset="0"/>
                <a:cs typeface="Times New Roman" panose="02020603050405020304" pitchFamily="18" charset="0"/>
              </a:rPr>
              <a:t>	С </a:t>
            </a:r>
            <a:r>
              <a:rPr lang="ru-RU" sz="2200" dirty="0">
                <a:latin typeface="Times New Roman" panose="02020603050405020304" pitchFamily="18" charset="0"/>
                <a:cs typeface="Times New Roman" panose="02020603050405020304" pitchFamily="18" charset="0"/>
              </a:rPr>
              <a:t>коллективными жалобами на действия ГБУ «ЦТИ ПК» при принятии решений об установлении кадастровой стоимости объектов недвижимости в размере рыночной стоимости, а именно на отсутствие последовательности и логики проверки отчетов об оценке на соответствие действующему законодательству об </a:t>
            </a:r>
            <a:r>
              <a:rPr lang="ru-RU" sz="2200" dirty="0" smtClean="0">
                <a:latin typeface="Times New Roman" panose="02020603050405020304" pitchFamily="18" charset="0"/>
                <a:cs typeface="Times New Roman" panose="02020603050405020304" pitchFamily="18" charset="0"/>
              </a:rPr>
              <a:t>оценке.</a:t>
            </a:r>
            <a:endParaRPr lang="ru-RU" sz="2200" dirty="0">
              <a:latin typeface="Times New Roman" panose="02020603050405020304" pitchFamily="18" charset="0"/>
              <a:cs typeface="Times New Roman" panose="02020603050405020304" pitchFamily="18" charset="0"/>
            </a:endParaRPr>
          </a:p>
          <a:p>
            <a:pPr marL="0" indent="0">
              <a:buNone/>
            </a:pPr>
            <a:r>
              <a:rPr lang="ru-RU" sz="2200" dirty="0" smtClean="0">
                <a:latin typeface="Times New Roman" panose="02020603050405020304" pitchFamily="18" charset="0"/>
                <a:cs typeface="Times New Roman" panose="02020603050405020304" pitchFamily="18" charset="0"/>
              </a:rPr>
              <a:t>	Возложить </a:t>
            </a:r>
            <a:r>
              <a:rPr lang="ru-RU" sz="2200" dirty="0">
                <a:latin typeface="Times New Roman" panose="02020603050405020304" pitchFamily="18" charset="0"/>
                <a:cs typeface="Times New Roman" panose="02020603050405020304" pitchFamily="18" charset="0"/>
              </a:rPr>
              <a:t>обязанность на ГБУ «ЦТИ ПК</a:t>
            </a:r>
            <a:r>
              <a:rPr lang="ru-RU" sz="2200" dirty="0" smtClean="0">
                <a:latin typeface="Times New Roman" panose="02020603050405020304" pitchFamily="18" charset="0"/>
                <a:cs typeface="Times New Roman" panose="02020603050405020304" pitchFamily="18" charset="0"/>
              </a:rPr>
              <a:t>», </a:t>
            </a:r>
            <a:r>
              <a:rPr lang="ru-RU" sz="2200" dirty="0">
                <a:latin typeface="Times New Roman" panose="02020603050405020304" pitchFamily="18" charset="0"/>
                <a:cs typeface="Times New Roman" panose="02020603050405020304" pitchFamily="18" charset="0"/>
              </a:rPr>
              <a:t>разработать и ввести в правоприменительную </a:t>
            </a:r>
            <a:r>
              <a:rPr lang="ru-RU" sz="2200" dirty="0" smtClean="0">
                <a:latin typeface="Times New Roman" panose="02020603050405020304" pitchFamily="18" charset="0"/>
                <a:cs typeface="Times New Roman" panose="02020603050405020304" pitchFamily="18" charset="0"/>
              </a:rPr>
              <a:t>практику, единые </a:t>
            </a:r>
            <a:r>
              <a:rPr lang="ru-RU" sz="2200" dirty="0">
                <a:latin typeface="Times New Roman" panose="02020603050405020304" pitchFamily="18" charset="0"/>
                <a:cs typeface="Times New Roman" panose="02020603050405020304" pitchFamily="18" charset="0"/>
              </a:rPr>
              <a:t>для всех оценщиков обязательные нормативы и стандарты, являющиеся критериями оценки оценочных отчетов; обеспечить единство причин отказов для всех оценщиков; излагать решения об отказе в установлении кадастровой стоимости объекта недвижимости в размере его рыночной стоимости предельно </a:t>
            </a:r>
            <a:r>
              <a:rPr lang="ru-RU" sz="2200" dirty="0" smtClean="0">
                <a:latin typeface="Times New Roman" panose="02020603050405020304" pitchFamily="18" charset="0"/>
                <a:cs typeface="Times New Roman" panose="02020603050405020304" pitchFamily="18" charset="0"/>
              </a:rPr>
              <a:t>конкретно, </a:t>
            </a:r>
            <a:r>
              <a:rPr lang="ru-RU" sz="2200" dirty="0">
                <a:latin typeface="Times New Roman" panose="02020603050405020304" pitchFamily="18" charset="0"/>
                <a:cs typeface="Times New Roman" panose="02020603050405020304" pitchFamily="18" charset="0"/>
              </a:rPr>
              <a:t>все выявленные в ходе рассмотрения заявления об установлении рыночной стоимости </a:t>
            </a:r>
            <a:r>
              <a:rPr lang="ru-RU" sz="2200" dirty="0" smtClean="0">
                <a:latin typeface="Times New Roman" panose="02020603050405020304" pitchFamily="18" charset="0"/>
                <a:cs typeface="Times New Roman" panose="02020603050405020304" pitchFamily="18" charset="0"/>
              </a:rPr>
              <a:t>причины, предусмотренные </a:t>
            </a:r>
            <a:r>
              <a:rPr lang="ru-RU" sz="2200" dirty="0">
                <a:latin typeface="Times New Roman" panose="02020603050405020304" pitchFamily="18" charset="0"/>
                <a:cs typeface="Times New Roman" panose="02020603050405020304" pitchFamily="18" charset="0"/>
              </a:rPr>
              <a:t>федеральным законом, послужившие основанием для принятия решения об отказе</a:t>
            </a:r>
            <a:r>
              <a:rPr lang="ru-RU" sz="2200" dirty="0" smtClean="0">
                <a:latin typeface="Times New Roman" panose="02020603050405020304" pitchFamily="18" charset="0"/>
                <a:cs typeface="Times New Roman" panose="02020603050405020304" pitchFamily="18" charset="0"/>
              </a:rPr>
              <a:t>.</a:t>
            </a:r>
          </a:p>
        </p:txBody>
      </p:sp>
      <p:cxnSp>
        <p:nvCxnSpPr>
          <p:cNvPr id="5" name="Прямая соединительная линия 4"/>
          <p:cNvCxnSpPr/>
          <p:nvPr/>
        </p:nvCxnSpPr>
        <p:spPr>
          <a:xfrm>
            <a:off x="6046573" y="2158314"/>
            <a:ext cx="493446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flipV="1">
            <a:off x="98854" y="2784389"/>
            <a:ext cx="11491784" cy="1647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flipV="1">
            <a:off x="0" y="3089189"/>
            <a:ext cx="10906897" cy="1647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a:off x="1392194" y="4089143"/>
            <a:ext cx="827902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4901513" y="5431911"/>
            <a:ext cx="691018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0" y="5767471"/>
            <a:ext cx="337237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a:off x="4068661" y="6035918"/>
            <a:ext cx="262575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08596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1825624"/>
          </a:xfrm>
          <a:solidFill>
            <a:srgbClr val="2A2699"/>
          </a:solidFill>
        </p:spPr>
        <p:txBody>
          <a:bodyPr>
            <a:noAutofit/>
          </a:bodyPr>
          <a:lstStyle/>
          <a:p>
            <a:pPr algn="ctr"/>
            <a:r>
              <a:rPr lang="ru-RU" sz="3200" dirty="0">
                <a:solidFill>
                  <a:schemeClr val="bg1"/>
                </a:solidFill>
                <a:latin typeface="Times New Roman" panose="02020603050405020304" pitchFamily="18" charset="0"/>
                <a:cs typeface="Times New Roman" panose="02020603050405020304" pitchFamily="18" charset="0"/>
              </a:rPr>
              <a:t>Выдержки из кассационного определения судебной коллегии по административным Седьмого кассационного суда общей юрисдикции от 16 мая 2023 года № 88а-8492/2023 </a:t>
            </a:r>
            <a:r>
              <a:rPr lang="ru-RU" sz="3200" dirty="0" smtClean="0">
                <a:solidFill>
                  <a:schemeClr val="bg1"/>
                </a:solidFill>
                <a:latin typeface="Times New Roman" panose="02020603050405020304" pitchFamily="18" charset="0"/>
                <a:cs typeface="Times New Roman" panose="02020603050405020304" pitchFamily="18" charset="0"/>
              </a:rPr>
              <a:t/>
            </a:r>
            <a:br>
              <a:rPr lang="ru-RU" sz="3200" dirty="0" smtClean="0">
                <a:solidFill>
                  <a:schemeClr val="bg1"/>
                </a:solidFill>
                <a:latin typeface="Times New Roman" panose="02020603050405020304" pitchFamily="18" charset="0"/>
                <a:cs typeface="Times New Roman" panose="02020603050405020304" pitchFamily="18" charset="0"/>
              </a:rPr>
            </a:br>
            <a:r>
              <a:rPr lang="ru-RU" sz="3200" dirty="0" smtClean="0">
                <a:solidFill>
                  <a:schemeClr val="bg1"/>
                </a:solidFill>
                <a:latin typeface="Times New Roman" panose="02020603050405020304" pitchFamily="18" charset="0"/>
                <a:cs typeface="Times New Roman" panose="02020603050405020304" pitchFamily="18" charset="0"/>
              </a:rPr>
              <a:t>(третья </a:t>
            </a:r>
            <a:r>
              <a:rPr lang="ru-RU" sz="3200" dirty="0">
                <a:solidFill>
                  <a:schemeClr val="bg1"/>
                </a:solidFill>
                <a:latin typeface="Times New Roman" panose="02020603050405020304" pitchFamily="18" charset="0"/>
                <a:cs typeface="Times New Roman" panose="02020603050405020304" pitchFamily="18" charset="0"/>
              </a:rPr>
              <a:t>инстанция)</a:t>
            </a:r>
            <a:endParaRPr lang="ru-RU" sz="3200" dirty="0"/>
          </a:p>
        </p:txBody>
      </p:sp>
      <p:sp>
        <p:nvSpPr>
          <p:cNvPr id="3" name="Объект 2"/>
          <p:cNvSpPr>
            <a:spLocks noGrp="1"/>
          </p:cNvSpPr>
          <p:nvPr>
            <p:ph idx="1"/>
          </p:nvPr>
        </p:nvSpPr>
        <p:spPr>
          <a:xfrm>
            <a:off x="0" y="1825624"/>
            <a:ext cx="12192000" cy="5032375"/>
          </a:xfrm>
        </p:spPr>
        <p:txBody>
          <a:bodyPr>
            <a:noAutofit/>
          </a:bodyPr>
          <a:lstStyle/>
          <a:p>
            <a:pPr marL="0" indent="0" algn="just">
              <a:buNone/>
            </a:pPr>
            <a:r>
              <a:rPr lang="ru-RU" sz="2500" dirty="0">
                <a:latin typeface="Times New Roman" panose="02020603050405020304" pitchFamily="18" charset="0"/>
                <a:cs typeface="Times New Roman" panose="02020603050405020304" pitchFamily="18" charset="0"/>
              </a:rPr>
              <a:t>Суд первой инстанции пришел к выводу о законности оспариваемого представления, поскольку исходя из представленных решений ГБУ «ЦТИ ПК» об отказе в установлении кадастровой стоимости объекта недвижимости в размере его рыночной стоимости и отчетов об оценке следует, что специалистами ГБУ «ЦТИ ПК» не соблюдаются требования части 12 статьи 22.1 Федерального закона № 237-ФЗ «О государственной кадастровой оценке», что приводит к необходимости неоднократного (в некоторых случаях более трех раз) обращения заявителей в ГБУ «ЦТИ ПК» с заявлениями об установлении кадастровой стоимости объекта недвижимости в размере его рыночной стоимости по одному и тому же объекту недвижимости и переделывания отчетов об оценке</a:t>
            </a:r>
            <a:r>
              <a:rPr lang="ru-RU" sz="2500" dirty="0" smtClean="0">
                <a:latin typeface="Times New Roman" panose="02020603050405020304" pitchFamily="18" charset="0"/>
                <a:cs typeface="Times New Roman" panose="02020603050405020304" pitchFamily="18" charset="0"/>
              </a:rPr>
              <a:t>.</a:t>
            </a:r>
          </a:p>
          <a:p>
            <a:pPr marL="0" indent="0" algn="just">
              <a:buNone/>
            </a:pPr>
            <a:r>
              <a:rPr lang="ru-RU" sz="2500" dirty="0">
                <a:latin typeface="Times New Roman" panose="02020603050405020304" pitchFamily="18" charset="0"/>
                <a:cs typeface="Times New Roman" panose="02020603050405020304" pitchFamily="18" charset="0"/>
              </a:rPr>
              <a:t>Из приведенных правовых норм следует, что во исполнение представления прокурора должны быть предприняты конкретные меры по устранению не только допущенных нарушений закона, но и причин, условий, им способствующих.</a:t>
            </a:r>
          </a:p>
          <a:p>
            <a:pPr marL="0" indent="0">
              <a:buNone/>
            </a:pPr>
            <a:endParaRPr lang="ru-RU" sz="1600" dirty="0">
              <a:latin typeface="Times New Roman" panose="02020603050405020304" pitchFamily="18" charset="0"/>
              <a:cs typeface="Times New Roman" panose="02020603050405020304" pitchFamily="18" charset="0"/>
            </a:endParaRPr>
          </a:p>
        </p:txBody>
      </p:sp>
      <p:cxnSp>
        <p:nvCxnSpPr>
          <p:cNvPr id="5" name="Прямая соединительная линия 4"/>
          <p:cNvCxnSpPr/>
          <p:nvPr/>
        </p:nvCxnSpPr>
        <p:spPr>
          <a:xfrm flipV="1">
            <a:off x="92279" y="6082018"/>
            <a:ext cx="12004646" cy="5033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92279" y="6470008"/>
            <a:ext cx="853160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47923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1825624"/>
          </a:xfrm>
          <a:solidFill>
            <a:srgbClr val="2A2699"/>
          </a:solidFill>
          <a:ln>
            <a:solidFill>
              <a:srgbClr val="2A2699"/>
            </a:solidFill>
          </a:ln>
        </p:spPr>
        <p:txBody>
          <a:bodyPr>
            <a:noAutofit/>
          </a:bodyPr>
          <a:lstStyle/>
          <a:p>
            <a:pPr algn="ctr"/>
            <a:r>
              <a:rPr lang="ru-RU" sz="3200" dirty="0">
                <a:solidFill>
                  <a:schemeClr val="bg1"/>
                </a:solidFill>
                <a:latin typeface="Times New Roman" panose="02020603050405020304" pitchFamily="18" charset="0"/>
                <a:cs typeface="Times New Roman" panose="02020603050405020304" pitchFamily="18" charset="0"/>
              </a:rPr>
              <a:t>Выдержки из кассационного определения судебной коллегии по административным Седьмого кассационного суда общей юрисдикции от 16 мая 2023 года № 88а-8492/2023 </a:t>
            </a:r>
            <a:r>
              <a:rPr lang="ru-RU" sz="3200" dirty="0" smtClean="0">
                <a:solidFill>
                  <a:schemeClr val="bg1"/>
                </a:solidFill>
                <a:latin typeface="Times New Roman" panose="02020603050405020304" pitchFamily="18" charset="0"/>
                <a:cs typeface="Times New Roman" panose="02020603050405020304" pitchFamily="18" charset="0"/>
              </a:rPr>
              <a:t/>
            </a:r>
            <a:br>
              <a:rPr lang="ru-RU" sz="3200" dirty="0" smtClean="0">
                <a:solidFill>
                  <a:schemeClr val="bg1"/>
                </a:solidFill>
                <a:latin typeface="Times New Roman" panose="02020603050405020304" pitchFamily="18" charset="0"/>
                <a:cs typeface="Times New Roman" panose="02020603050405020304" pitchFamily="18" charset="0"/>
              </a:rPr>
            </a:br>
            <a:r>
              <a:rPr lang="ru-RU" sz="3200" dirty="0" smtClean="0">
                <a:solidFill>
                  <a:schemeClr val="bg1"/>
                </a:solidFill>
                <a:latin typeface="Times New Roman" panose="02020603050405020304" pitchFamily="18" charset="0"/>
                <a:cs typeface="Times New Roman" panose="02020603050405020304" pitchFamily="18" charset="0"/>
              </a:rPr>
              <a:t>(третья </a:t>
            </a:r>
            <a:r>
              <a:rPr lang="ru-RU" sz="3200" dirty="0">
                <a:solidFill>
                  <a:schemeClr val="bg1"/>
                </a:solidFill>
                <a:latin typeface="Times New Roman" panose="02020603050405020304" pitchFamily="18" charset="0"/>
                <a:cs typeface="Times New Roman" panose="02020603050405020304" pitchFamily="18" charset="0"/>
              </a:rPr>
              <a:t>инстанция)</a:t>
            </a:r>
            <a:endParaRPr lang="ru-RU" sz="3200" dirty="0"/>
          </a:p>
        </p:txBody>
      </p:sp>
      <p:sp>
        <p:nvSpPr>
          <p:cNvPr id="3" name="Объект 2"/>
          <p:cNvSpPr>
            <a:spLocks noGrp="1"/>
          </p:cNvSpPr>
          <p:nvPr>
            <p:ph idx="1"/>
          </p:nvPr>
        </p:nvSpPr>
        <p:spPr>
          <a:xfrm>
            <a:off x="274320" y="1825624"/>
            <a:ext cx="11695176" cy="5032376"/>
          </a:xfrm>
        </p:spPr>
        <p:txBody>
          <a:bodyPr>
            <a:normAutofit lnSpcReduction="10000"/>
          </a:bodyPr>
          <a:lstStyle/>
          <a:p>
            <a:pPr marL="0" indent="0" algn="just">
              <a:buNone/>
            </a:pPr>
            <a:r>
              <a:rPr lang="ru-RU" dirty="0">
                <a:latin typeface="Times New Roman" panose="02020603050405020304" pitchFamily="18" charset="0"/>
                <a:cs typeface="Times New Roman" panose="02020603050405020304" pitchFamily="18" charset="0"/>
              </a:rPr>
              <a:t>Вывод суда апелляционной инстанции об отсутствии в деятельности ГБУ «ЦТИ ПК» отмеченных в представлении нарушений части 12 статьи 22.1 Федерального закона № 237-ФЗ «О государственной кадастровой оценке» ввиду того, что каждый из рассмотренных учреждением отчетов является самостоятельным документом, представляемым в рамках рассмотрения отдельных заявлений, основан на ошибочном толковании части 12 статьи 22.1 Федерального закона № 237-ФЗ «О государственной кадастровой оценке». Согласно части 12 статьи 22.1 Федерального закона № 237-ФЗ «О государственной кадастровой оценке» в случае принятия решения об отказе в установлении рыночной стоимости в таком решении должны быть приведены все выявленные в ходе рассмотрения заявления об установлении рыночной стоимости причины, предусмотренные пунктом 2 части 11 настоящей статьи, послужившие основанием для принятия такого решения.</a:t>
            </a:r>
          </a:p>
          <a:p>
            <a:pPr marL="0" indent="0">
              <a:buNone/>
            </a:pPr>
            <a:endParaRPr lang="ru-RU" dirty="0"/>
          </a:p>
        </p:txBody>
      </p:sp>
    </p:spTree>
    <p:extLst>
      <p:ext uri="{BB962C8B-B14F-4D97-AF65-F5344CB8AC3E}">
        <p14:creationId xmlns:p14="http://schemas.microsoft.com/office/powerpoint/2010/main" val="444733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1825624"/>
          </a:xfrm>
          <a:solidFill>
            <a:srgbClr val="2A2699"/>
          </a:solidFill>
        </p:spPr>
        <p:txBody>
          <a:bodyPr>
            <a:noAutofit/>
          </a:bodyPr>
          <a:lstStyle/>
          <a:p>
            <a:pPr algn="ctr"/>
            <a:r>
              <a:rPr lang="ru-RU" sz="3200" dirty="0">
                <a:solidFill>
                  <a:schemeClr val="bg1"/>
                </a:solidFill>
                <a:latin typeface="Times New Roman" panose="02020603050405020304" pitchFamily="18" charset="0"/>
                <a:cs typeface="Times New Roman" panose="02020603050405020304" pitchFamily="18" charset="0"/>
              </a:rPr>
              <a:t>Выдержки из кассационного определения судебной коллегии по административным Седьмого кассационного суда общей юрисдикции от 16 мая 2023 года № 88а-8492/2023 </a:t>
            </a:r>
            <a:r>
              <a:rPr lang="ru-RU" sz="3200" dirty="0" smtClean="0">
                <a:solidFill>
                  <a:schemeClr val="bg1"/>
                </a:solidFill>
                <a:latin typeface="Times New Roman" panose="02020603050405020304" pitchFamily="18" charset="0"/>
                <a:cs typeface="Times New Roman" panose="02020603050405020304" pitchFamily="18" charset="0"/>
              </a:rPr>
              <a:t/>
            </a:r>
            <a:br>
              <a:rPr lang="ru-RU" sz="3200" dirty="0" smtClean="0">
                <a:solidFill>
                  <a:schemeClr val="bg1"/>
                </a:solidFill>
                <a:latin typeface="Times New Roman" panose="02020603050405020304" pitchFamily="18" charset="0"/>
                <a:cs typeface="Times New Roman" panose="02020603050405020304" pitchFamily="18" charset="0"/>
              </a:rPr>
            </a:br>
            <a:r>
              <a:rPr lang="ru-RU" sz="3200" dirty="0" smtClean="0">
                <a:solidFill>
                  <a:schemeClr val="bg1"/>
                </a:solidFill>
                <a:latin typeface="Times New Roman" panose="02020603050405020304" pitchFamily="18" charset="0"/>
                <a:cs typeface="Times New Roman" panose="02020603050405020304" pitchFamily="18" charset="0"/>
              </a:rPr>
              <a:t>(третья </a:t>
            </a:r>
            <a:r>
              <a:rPr lang="ru-RU" sz="3200" dirty="0">
                <a:solidFill>
                  <a:schemeClr val="bg1"/>
                </a:solidFill>
                <a:latin typeface="Times New Roman" panose="02020603050405020304" pitchFamily="18" charset="0"/>
                <a:cs typeface="Times New Roman" panose="02020603050405020304" pitchFamily="18" charset="0"/>
              </a:rPr>
              <a:t>инстанция)</a:t>
            </a:r>
          </a:p>
        </p:txBody>
      </p:sp>
      <p:sp>
        <p:nvSpPr>
          <p:cNvPr id="3" name="Объект 2"/>
          <p:cNvSpPr>
            <a:spLocks noGrp="1"/>
          </p:cNvSpPr>
          <p:nvPr>
            <p:ph idx="1"/>
          </p:nvPr>
        </p:nvSpPr>
        <p:spPr>
          <a:xfrm>
            <a:off x="228600" y="1825625"/>
            <a:ext cx="11649456" cy="5032375"/>
          </a:xfrm>
        </p:spPr>
        <p:txBody>
          <a:bodyPr>
            <a:normAutofit/>
          </a:bodyPr>
          <a:lstStyle/>
          <a:p>
            <a:pPr marL="0" indent="0" algn="just">
              <a:buNone/>
            </a:pPr>
            <a:r>
              <a:rPr lang="ru-RU" sz="1800" dirty="0" smtClean="0">
                <a:latin typeface="Times New Roman" panose="02020603050405020304" pitchFamily="18" charset="0"/>
                <a:cs typeface="Times New Roman" panose="02020603050405020304" pitchFamily="18" charset="0"/>
              </a:rPr>
              <a:t>Как </a:t>
            </a:r>
            <a:r>
              <a:rPr lang="ru-RU" sz="1800" dirty="0">
                <a:latin typeface="Times New Roman" panose="02020603050405020304" pitchFamily="18" charset="0"/>
                <a:cs typeface="Times New Roman" panose="02020603050405020304" pitchFamily="18" charset="0"/>
              </a:rPr>
              <a:t>неоднократно указывал Конституционный Суд РФ в своих Постановлениях от 7 июня 2012 года № 14-П,от 14 января 2016 года № 1-П, о 26 февраля 2018 года № 10-П, от 14 июня 2018 года № 23-П, от 12 мая 2021 года №17-П, недопустим формальный подход органа или лица, наделенных публичными полномочиями, к принятию, совершению (допущению) соответствующих решений, действий (бездействия), не учитывающих права, свободы и законные интересы граждан и организаций. </a:t>
            </a:r>
            <a:endParaRPr lang="ru-RU" sz="1800" dirty="0" smtClean="0">
              <a:latin typeface="Times New Roman" panose="02020603050405020304" pitchFamily="18" charset="0"/>
              <a:cs typeface="Times New Roman" panose="02020603050405020304" pitchFamily="18" charset="0"/>
            </a:endParaRPr>
          </a:p>
          <a:p>
            <a:pPr marL="0" indent="0" algn="ctr">
              <a:buNone/>
            </a:pPr>
            <a:r>
              <a:rPr lang="ru-RU" sz="1800" b="1" dirty="0" smtClean="0">
                <a:latin typeface="Times New Roman" panose="02020603050405020304" pitchFamily="18" charset="0"/>
                <a:cs typeface="Times New Roman" panose="02020603050405020304" pitchFamily="18" charset="0"/>
              </a:rPr>
              <a:t>При </a:t>
            </a:r>
            <a:r>
              <a:rPr lang="ru-RU" sz="1800" b="1" dirty="0">
                <a:latin typeface="Times New Roman" panose="02020603050405020304" pitchFamily="18" charset="0"/>
                <a:cs typeface="Times New Roman" panose="02020603050405020304" pitchFamily="18" charset="0"/>
              </a:rPr>
              <a:t>реализации публичных полномочий наделенный ими орган или лицо обязаны осуществлять полную и всестороннюю оценку фактических обстоятельств, действовать добросовестно, поддерживать доверие граждан и их объединений к закону и действиям государства.</a:t>
            </a: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71950" y="3819526"/>
            <a:ext cx="3848100" cy="3114674"/>
          </a:xfrm>
          <a:prstGeom prst="rect">
            <a:avLst/>
          </a:prstGeom>
        </p:spPr>
      </p:pic>
    </p:spTree>
    <p:extLst>
      <p:ext uri="{BB962C8B-B14F-4D97-AF65-F5344CB8AC3E}">
        <p14:creationId xmlns:p14="http://schemas.microsoft.com/office/powerpoint/2010/main" val="7615813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1825624"/>
          </a:xfrm>
          <a:solidFill>
            <a:srgbClr val="2A2699"/>
          </a:solidFill>
        </p:spPr>
        <p:txBody>
          <a:bodyPr>
            <a:noAutofit/>
          </a:bodyPr>
          <a:lstStyle/>
          <a:p>
            <a:pPr algn="ctr"/>
            <a:r>
              <a:rPr lang="ru-RU" sz="3200" dirty="0">
                <a:solidFill>
                  <a:schemeClr val="bg1"/>
                </a:solidFill>
                <a:latin typeface="Times New Roman" panose="02020603050405020304" pitchFamily="18" charset="0"/>
                <a:cs typeface="Times New Roman" panose="02020603050405020304" pitchFamily="18" charset="0"/>
              </a:rPr>
              <a:t>Выдержки из кассационного определения судебной коллегии по административным Седьмого кассационного суда общей юрисдикции от 16 мая 2023 года № 88а-8492/2023 </a:t>
            </a:r>
            <a:r>
              <a:rPr lang="ru-RU" sz="3200" dirty="0" smtClean="0">
                <a:solidFill>
                  <a:schemeClr val="bg1"/>
                </a:solidFill>
                <a:latin typeface="Times New Roman" panose="02020603050405020304" pitchFamily="18" charset="0"/>
                <a:cs typeface="Times New Roman" panose="02020603050405020304" pitchFamily="18" charset="0"/>
              </a:rPr>
              <a:t/>
            </a:r>
            <a:br>
              <a:rPr lang="ru-RU" sz="3200" dirty="0" smtClean="0">
                <a:solidFill>
                  <a:schemeClr val="bg1"/>
                </a:solidFill>
                <a:latin typeface="Times New Roman" panose="02020603050405020304" pitchFamily="18" charset="0"/>
                <a:cs typeface="Times New Roman" panose="02020603050405020304" pitchFamily="18" charset="0"/>
              </a:rPr>
            </a:br>
            <a:r>
              <a:rPr lang="ru-RU" sz="3200" dirty="0" smtClean="0">
                <a:solidFill>
                  <a:schemeClr val="bg1"/>
                </a:solidFill>
                <a:latin typeface="Times New Roman" panose="02020603050405020304" pitchFamily="18" charset="0"/>
                <a:cs typeface="Times New Roman" panose="02020603050405020304" pitchFamily="18" charset="0"/>
              </a:rPr>
              <a:t>(третья </a:t>
            </a:r>
            <a:r>
              <a:rPr lang="ru-RU" sz="3200" dirty="0">
                <a:solidFill>
                  <a:schemeClr val="bg1"/>
                </a:solidFill>
                <a:latin typeface="Times New Roman" panose="02020603050405020304" pitchFamily="18" charset="0"/>
                <a:cs typeface="Times New Roman" panose="02020603050405020304" pitchFamily="18" charset="0"/>
              </a:rPr>
              <a:t>инстанция)</a:t>
            </a:r>
          </a:p>
        </p:txBody>
      </p:sp>
      <p:sp>
        <p:nvSpPr>
          <p:cNvPr id="3" name="Объект 2"/>
          <p:cNvSpPr>
            <a:spLocks noGrp="1"/>
          </p:cNvSpPr>
          <p:nvPr>
            <p:ph idx="1"/>
          </p:nvPr>
        </p:nvSpPr>
        <p:spPr>
          <a:xfrm>
            <a:off x="210312" y="1825624"/>
            <a:ext cx="11759184" cy="5032375"/>
          </a:xfrm>
        </p:spPr>
        <p:txBody>
          <a:bodyPr>
            <a:noAutofit/>
          </a:bodyPr>
          <a:lstStyle/>
          <a:p>
            <a:pPr marL="0" indent="0" algn="just">
              <a:buNone/>
            </a:pPr>
            <a:r>
              <a:rPr lang="ru-RU" sz="2350" dirty="0">
                <a:latin typeface="Times New Roman" panose="02020603050405020304" pitchFamily="18" charset="0"/>
                <a:cs typeface="Times New Roman" panose="02020603050405020304" pitchFamily="18" charset="0"/>
              </a:rPr>
              <a:t>Требования части 12 статьи 22.1 Федерального закона № 237-ФЗ «О государственной кадастровой оценки» развивают требования пункта 4 части 1 статьи 7 Федерального закона от 27 июля 2010 года № 210-ФЗ «Об организации предоставления государственных и муниципальных услуг» о запрете требовать от заявителя предоставления документов и информации, отсутствие и (или) недостоверность которых не указывались при первоначальном отказе в приеме документов, необходимых для предоставления государственной или муниципальной услуги, либо в предоставлении государственной или муниципальной </a:t>
            </a:r>
            <a:r>
              <a:rPr lang="ru-RU" sz="2350" dirty="0" smtClean="0">
                <a:latin typeface="Times New Roman" panose="02020603050405020304" pitchFamily="18" charset="0"/>
                <a:cs typeface="Times New Roman" panose="02020603050405020304" pitchFamily="18" charset="0"/>
              </a:rPr>
              <a:t>услуги.</a:t>
            </a:r>
          </a:p>
          <a:p>
            <a:pPr marL="0" indent="0" algn="just">
              <a:buNone/>
            </a:pPr>
            <a:r>
              <a:rPr lang="ru-RU" sz="2350" dirty="0">
                <a:latin typeface="Times New Roman" panose="02020603050405020304" pitchFamily="18" charset="0"/>
                <a:cs typeface="Times New Roman" panose="02020603050405020304" pitchFamily="18" charset="0"/>
              </a:rPr>
              <a:t>В основу оспариваемого представления положен вывод о том, что если недостатки оценочного отчета были выявлены при повторном рассмотрении заявлений, то, со всей очевидностью, такие недостатки могли быть выявлены при рассмотрении первоначального заявления, поскольку содержание отчетов в части, получившей оценку в повторных решениях с момента их первоначального представления не изменились. Данные обстоятельства ГБУ«ЦТИ ПК» не опровергнуты, доказательств в их опровержение материалы дела не содержат</a:t>
            </a:r>
            <a:r>
              <a:rPr lang="ru-RU" sz="2350" dirty="0" smtClean="0">
                <a:latin typeface="Times New Roman" panose="02020603050405020304" pitchFamily="18" charset="0"/>
                <a:cs typeface="Times New Roman" panose="02020603050405020304" pitchFamily="18" charset="0"/>
              </a:rPr>
              <a:t>.</a:t>
            </a:r>
          </a:p>
        </p:txBody>
      </p:sp>
      <p:cxnSp>
        <p:nvCxnSpPr>
          <p:cNvPr id="5" name="Прямая соединительная линия 4"/>
          <p:cNvCxnSpPr/>
          <p:nvPr/>
        </p:nvCxnSpPr>
        <p:spPr>
          <a:xfrm>
            <a:off x="3369276" y="3146854"/>
            <a:ext cx="8361405" cy="823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flipV="1">
            <a:off x="210312" y="3502152"/>
            <a:ext cx="11612880" cy="1425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flipV="1">
            <a:off x="230577" y="3781168"/>
            <a:ext cx="6627423" cy="823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97029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1825624"/>
          </a:xfrm>
          <a:solidFill>
            <a:srgbClr val="2A2699"/>
          </a:solidFill>
          <a:ln>
            <a:solidFill>
              <a:srgbClr val="2A2699"/>
            </a:solidFill>
          </a:ln>
        </p:spPr>
        <p:txBody>
          <a:bodyPr>
            <a:noAutofit/>
          </a:bodyPr>
          <a:lstStyle/>
          <a:p>
            <a:pPr algn="ctr"/>
            <a:r>
              <a:rPr lang="ru-RU" sz="3200" dirty="0">
                <a:solidFill>
                  <a:schemeClr val="bg1"/>
                </a:solidFill>
                <a:latin typeface="Times New Roman" panose="02020603050405020304" pitchFamily="18" charset="0"/>
                <a:cs typeface="Times New Roman" panose="02020603050405020304" pitchFamily="18" charset="0"/>
              </a:rPr>
              <a:t>Выдержки из кассационного определения судебной коллегии по административным Седьмого кассационного суда общей юрисдикции от 16 мая 2023 года № 88а-8492/2023 </a:t>
            </a:r>
            <a:r>
              <a:rPr lang="ru-RU" sz="3200" dirty="0" smtClean="0">
                <a:solidFill>
                  <a:schemeClr val="bg1"/>
                </a:solidFill>
                <a:latin typeface="Times New Roman" panose="02020603050405020304" pitchFamily="18" charset="0"/>
                <a:cs typeface="Times New Roman" panose="02020603050405020304" pitchFamily="18" charset="0"/>
              </a:rPr>
              <a:t/>
            </a:r>
            <a:br>
              <a:rPr lang="ru-RU" sz="3200" dirty="0" smtClean="0">
                <a:solidFill>
                  <a:schemeClr val="bg1"/>
                </a:solidFill>
                <a:latin typeface="Times New Roman" panose="02020603050405020304" pitchFamily="18" charset="0"/>
                <a:cs typeface="Times New Roman" panose="02020603050405020304" pitchFamily="18" charset="0"/>
              </a:rPr>
            </a:br>
            <a:r>
              <a:rPr lang="ru-RU" sz="3200" dirty="0" smtClean="0">
                <a:solidFill>
                  <a:schemeClr val="bg1"/>
                </a:solidFill>
                <a:latin typeface="Times New Roman" panose="02020603050405020304" pitchFamily="18" charset="0"/>
                <a:cs typeface="Times New Roman" panose="02020603050405020304" pitchFamily="18" charset="0"/>
              </a:rPr>
              <a:t>(третья </a:t>
            </a:r>
            <a:r>
              <a:rPr lang="ru-RU" sz="3200" dirty="0">
                <a:solidFill>
                  <a:schemeClr val="bg1"/>
                </a:solidFill>
                <a:latin typeface="Times New Roman" panose="02020603050405020304" pitchFamily="18" charset="0"/>
                <a:cs typeface="Times New Roman" panose="02020603050405020304" pitchFamily="18" charset="0"/>
              </a:rPr>
              <a:t>инстанция)</a:t>
            </a:r>
            <a:endParaRPr lang="ru-RU" sz="3200" dirty="0"/>
          </a:p>
        </p:txBody>
      </p:sp>
      <p:sp>
        <p:nvSpPr>
          <p:cNvPr id="3" name="Объект 2"/>
          <p:cNvSpPr>
            <a:spLocks noGrp="1"/>
          </p:cNvSpPr>
          <p:nvPr>
            <p:ph idx="1"/>
          </p:nvPr>
        </p:nvSpPr>
        <p:spPr>
          <a:xfrm>
            <a:off x="0" y="1825624"/>
            <a:ext cx="11942064" cy="5032375"/>
          </a:xfrm>
        </p:spPr>
        <p:txBody>
          <a:bodyPr>
            <a:noAutofit/>
          </a:bodyPr>
          <a:lstStyle/>
          <a:p>
            <a:pPr marL="0" indent="0" algn="just">
              <a:buNone/>
            </a:pPr>
            <a:r>
              <a:rPr lang="ru-RU" sz="2550" dirty="0">
                <a:solidFill>
                  <a:srgbClr val="FF0000"/>
                </a:solidFill>
                <a:latin typeface="Times New Roman" panose="02020603050405020304" pitchFamily="18" charset="0"/>
                <a:cs typeface="Times New Roman" panose="02020603050405020304" pitchFamily="18" charset="0"/>
              </a:rPr>
              <a:t>Данные нарушения влекут нарушения прав граждан и организаций, обращающихся в ГБУ «ЦТИ ПК» с заявлениями об установлении кадастровой стоимости в размере рыночной, поскольку вынуждают их неоднократно обращаться с соответствующими заявлениями в ГБУ «ЦТИ ПК», а также в оценочные организации для корректировки  оценочных отчетов, что связано с дополнительными издержками, как временного, так и материально-организационного характера, что подрывает авторитет наделенного государственными полномочиями учреждения в глазах заявителей, оценочных компаний.</a:t>
            </a:r>
          </a:p>
          <a:p>
            <a:pPr marL="0" indent="0" algn="just">
              <a:buNone/>
            </a:pPr>
            <a:r>
              <a:rPr lang="ru-RU" sz="2550" dirty="0">
                <a:latin typeface="Times New Roman" panose="02020603050405020304" pitchFamily="18" charset="0"/>
                <a:cs typeface="Times New Roman" panose="02020603050405020304" pitchFamily="18" charset="0"/>
              </a:rPr>
              <a:t>При таких обстоятельствах выводы суда апелляционной инстанции, касающиеся необоснованного указания в представлении на допущенные ГБУ «ЦТИ ПК» нарушения требований части 12 статьи 22.1 Федерального закона от3 июля 2016 года № 237-ФЗ «О государственной кадастровой оценке», нельзя признать законными, они подлежат исключению из мотивировочной части апелляционного определения</a:t>
            </a:r>
            <a:r>
              <a:rPr lang="ru-RU" sz="2550" dirty="0" smtClean="0">
                <a:latin typeface="Times New Roman" panose="02020603050405020304" pitchFamily="18" charset="0"/>
                <a:cs typeface="Times New Roman" panose="02020603050405020304" pitchFamily="18" charset="0"/>
              </a:rPr>
              <a:t>.</a:t>
            </a:r>
            <a:endParaRPr lang="ru-RU" sz="255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685608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1825624"/>
          </a:xfrm>
          <a:solidFill>
            <a:srgbClr val="2A2699"/>
          </a:solidFill>
        </p:spPr>
        <p:txBody>
          <a:bodyPr>
            <a:noAutofit/>
          </a:bodyPr>
          <a:lstStyle/>
          <a:p>
            <a:pPr algn="ctr"/>
            <a:r>
              <a:rPr lang="ru-RU" sz="3200" dirty="0">
                <a:solidFill>
                  <a:schemeClr val="bg1"/>
                </a:solidFill>
                <a:latin typeface="Times New Roman" panose="02020603050405020304" pitchFamily="18" charset="0"/>
                <a:cs typeface="Times New Roman" panose="02020603050405020304" pitchFamily="18" charset="0"/>
              </a:rPr>
              <a:t>Формулировки замечаний ГБУ в отрицательных решениях, содержащих не обоснованные, не понятные, противоречащие законодательству об оценочной деятельности и обычным правилам оценочного делового оборота требования к отчетам об оценке.</a:t>
            </a:r>
          </a:p>
        </p:txBody>
      </p:sp>
      <p:sp>
        <p:nvSpPr>
          <p:cNvPr id="7" name="Скругленный прямоугольник 6"/>
          <p:cNvSpPr/>
          <p:nvPr/>
        </p:nvSpPr>
        <p:spPr>
          <a:xfrm>
            <a:off x="313614" y="1884967"/>
            <a:ext cx="4793845" cy="1625466"/>
          </a:xfrm>
          <a:prstGeom prst="roundRect">
            <a:avLst/>
          </a:prstGeom>
          <a:solidFill>
            <a:srgbClr val="92D050"/>
          </a:solidFill>
          <a:ln w="38100">
            <a:solidFill>
              <a:srgbClr val="2A2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TextBox 7"/>
          <p:cNvSpPr txBox="1"/>
          <p:nvPr/>
        </p:nvSpPr>
        <p:spPr>
          <a:xfrm>
            <a:off x="396377" y="1938157"/>
            <a:ext cx="4628317" cy="1754326"/>
          </a:xfrm>
          <a:prstGeom prst="rect">
            <a:avLst/>
          </a:prstGeom>
          <a:noFill/>
        </p:spPr>
        <p:txBody>
          <a:bodyPr wrap="square" rtlCol="0">
            <a:spAutoFit/>
          </a:bodyPr>
          <a:lstStyle/>
          <a:p>
            <a:pPr algn="ctr"/>
            <a:r>
              <a:rPr lang="ru-RU" dirty="0">
                <a:latin typeface="Times New Roman" panose="02020603050405020304" pitchFamily="18" charset="0"/>
                <a:cs typeface="Times New Roman" panose="02020603050405020304" pitchFamily="18" charset="0"/>
              </a:rPr>
              <a:t>В качестве аналогов предлагаются объекты, значительно отличающиеся по дате экспозиции (например, дата оценки в 2023 году, предлагается использовать аналоги 2018 года).</a:t>
            </a:r>
          </a:p>
          <a:p>
            <a:endParaRPr lang="ru-RU" dirty="0"/>
          </a:p>
        </p:txBody>
      </p:sp>
      <p:sp>
        <p:nvSpPr>
          <p:cNvPr id="11" name="Скругленный прямоугольник 10"/>
          <p:cNvSpPr/>
          <p:nvPr/>
        </p:nvSpPr>
        <p:spPr>
          <a:xfrm>
            <a:off x="5774724" y="1954524"/>
            <a:ext cx="5544065" cy="1520083"/>
          </a:xfrm>
          <a:prstGeom prst="roundRect">
            <a:avLst/>
          </a:prstGeom>
          <a:solidFill>
            <a:srgbClr val="92D050"/>
          </a:solidFill>
          <a:ln w="38100">
            <a:solidFill>
              <a:srgbClr val="2A2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TextBox 11"/>
          <p:cNvSpPr txBox="1"/>
          <p:nvPr/>
        </p:nvSpPr>
        <p:spPr>
          <a:xfrm>
            <a:off x="6326660" y="2039595"/>
            <a:ext cx="4316626" cy="1015663"/>
          </a:xfrm>
          <a:prstGeom prst="rect">
            <a:avLst/>
          </a:prstGeom>
          <a:noFill/>
        </p:spPr>
        <p:txBody>
          <a:bodyPr wrap="square" rtlCol="0">
            <a:spAutoFit/>
          </a:bodyPr>
          <a:lstStyle/>
          <a:p>
            <a:pPr algn="ctr"/>
            <a:r>
              <a:rPr lang="ru-RU" sz="2000" dirty="0">
                <a:latin typeface="Times New Roman" panose="02020603050405020304" pitchFamily="18" charset="0"/>
                <a:cs typeface="Times New Roman" panose="02020603050405020304" pitchFamily="18" charset="0"/>
              </a:rPr>
              <a:t>В качестве аналогов предлагаются данные из Росреестра, не доступные никому, в том числе и оценщикам.</a:t>
            </a:r>
            <a:endParaRPr lang="ru-RU" sz="2000" dirty="0"/>
          </a:p>
        </p:txBody>
      </p:sp>
      <p:sp>
        <p:nvSpPr>
          <p:cNvPr id="13" name="Скругленный прямоугольник 12"/>
          <p:cNvSpPr/>
          <p:nvPr/>
        </p:nvSpPr>
        <p:spPr>
          <a:xfrm>
            <a:off x="7026876" y="4821557"/>
            <a:ext cx="4359938" cy="1719286"/>
          </a:xfrm>
          <a:prstGeom prst="roundRect">
            <a:avLst/>
          </a:prstGeom>
          <a:solidFill>
            <a:srgbClr val="92D050"/>
          </a:solidFill>
          <a:ln w="38100">
            <a:solidFill>
              <a:srgbClr val="2A2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TextBox 13"/>
          <p:cNvSpPr txBox="1"/>
          <p:nvPr/>
        </p:nvSpPr>
        <p:spPr>
          <a:xfrm>
            <a:off x="7270954" y="4955579"/>
            <a:ext cx="3871782" cy="1323439"/>
          </a:xfrm>
          <a:prstGeom prst="rect">
            <a:avLst/>
          </a:prstGeom>
          <a:noFill/>
        </p:spPr>
        <p:txBody>
          <a:bodyPr wrap="square" rtlCol="0">
            <a:spAutoFit/>
          </a:bodyPr>
          <a:lstStyle/>
          <a:p>
            <a:pPr algn="ctr"/>
            <a:r>
              <a:rPr lang="ru-RU" sz="2000" dirty="0">
                <a:latin typeface="Times New Roman" panose="02020603050405020304" pitchFamily="18" charset="0"/>
                <a:cs typeface="Times New Roman" panose="02020603050405020304" pitchFamily="18" charset="0"/>
              </a:rPr>
              <a:t>Источником указывается письмо Минимущества, не содержащее существенной информации, необходимой для оценки.</a:t>
            </a:r>
            <a:endParaRPr lang="ru-RU" sz="2000" dirty="0"/>
          </a:p>
        </p:txBody>
      </p:sp>
      <p:sp>
        <p:nvSpPr>
          <p:cNvPr id="15" name="Скругленный прямоугольник 14"/>
          <p:cNvSpPr/>
          <p:nvPr/>
        </p:nvSpPr>
        <p:spPr>
          <a:xfrm>
            <a:off x="396377" y="5046959"/>
            <a:ext cx="4027084" cy="1601856"/>
          </a:xfrm>
          <a:prstGeom prst="roundRect">
            <a:avLst/>
          </a:prstGeom>
          <a:solidFill>
            <a:srgbClr val="92D050"/>
          </a:solidFill>
          <a:ln w="38100">
            <a:solidFill>
              <a:srgbClr val="2A2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TextBox 15"/>
          <p:cNvSpPr txBox="1"/>
          <p:nvPr/>
        </p:nvSpPr>
        <p:spPr>
          <a:xfrm>
            <a:off x="827447" y="5048377"/>
            <a:ext cx="3415040" cy="1908215"/>
          </a:xfrm>
          <a:prstGeom prst="rect">
            <a:avLst/>
          </a:prstGeom>
          <a:noFill/>
        </p:spPr>
        <p:txBody>
          <a:bodyPr wrap="square" rtlCol="0">
            <a:spAutoFit/>
          </a:bodyPr>
          <a:lstStyle/>
          <a:p>
            <a:pPr algn="ctr"/>
            <a:r>
              <a:rPr lang="ru-RU" sz="2000" dirty="0">
                <a:latin typeface="Times New Roman" panose="02020603050405020304" pitchFamily="18" charset="0"/>
                <a:cs typeface="Times New Roman" panose="02020603050405020304" pitchFamily="18" charset="0"/>
              </a:rPr>
              <a:t>В качестве аналогов по земле предлагаются объявления без даты, с находящимися на них объектами недвижимости и другими недостатками.</a:t>
            </a:r>
          </a:p>
          <a:p>
            <a:endParaRPr lang="ru-RU" dirty="0"/>
          </a:p>
        </p:txBody>
      </p:sp>
      <p:sp>
        <p:nvSpPr>
          <p:cNvPr id="17" name="Скругленный прямоугольник 16"/>
          <p:cNvSpPr/>
          <p:nvPr/>
        </p:nvSpPr>
        <p:spPr>
          <a:xfrm>
            <a:off x="3698789" y="3693489"/>
            <a:ext cx="3763981" cy="1045693"/>
          </a:xfrm>
          <a:prstGeom prst="roundRect">
            <a:avLst/>
          </a:prstGeom>
          <a:solidFill>
            <a:srgbClr val="92D050"/>
          </a:solidFill>
          <a:ln w="38100">
            <a:solidFill>
              <a:srgbClr val="2A2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TextBox 17"/>
          <p:cNvSpPr txBox="1"/>
          <p:nvPr/>
        </p:nvSpPr>
        <p:spPr>
          <a:xfrm>
            <a:off x="3750996" y="3651350"/>
            <a:ext cx="3833813" cy="1292662"/>
          </a:xfrm>
          <a:prstGeom prst="rect">
            <a:avLst/>
          </a:prstGeom>
          <a:noFill/>
        </p:spPr>
        <p:txBody>
          <a:bodyPr wrap="square" rtlCol="0">
            <a:spAutoFit/>
          </a:bodyPr>
          <a:lstStyle/>
          <a:p>
            <a:pPr algn="ctr"/>
            <a:r>
              <a:rPr lang="ru-RU" sz="2000" dirty="0">
                <a:latin typeface="Times New Roman" panose="02020603050405020304" pitchFamily="18" charset="0"/>
                <a:cs typeface="Times New Roman" panose="02020603050405020304" pitchFamily="18" charset="0"/>
              </a:rPr>
              <a:t>Не раскрывается смысл замечаний, например, «не в полном объеме»</a:t>
            </a:r>
          </a:p>
          <a:p>
            <a:endParaRPr lang="ru-RU" dirty="0"/>
          </a:p>
        </p:txBody>
      </p:sp>
    </p:spTree>
    <p:extLst>
      <p:ext uri="{BB962C8B-B14F-4D97-AF65-F5344CB8AC3E}">
        <p14:creationId xmlns:p14="http://schemas.microsoft.com/office/powerpoint/2010/main" val="10566032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a:extLst>
              <a:ext uri="{28A0092B-C50C-407E-A947-70E740481C1C}">
                <a14:useLocalDpi xmlns:a14="http://schemas.microsoft.com/office/drawing/2010/main" val="0"/>
              </a:ext>
            </a:extLst>
          </a:blip>
          <a:srcRect b="10199"/>
          <a:stretch/>
        </p:blipFill>
        <p:spPr>
          <a:xfrm>
            <a:off x="805935" y="3206061"/>
            <a:ext cx="6807199" cy="3438524"/>
          </a:xfrm>
          <a:prstGeom prst="rect">
            <a:avLst/>
          </a:prstGeom>
        </p:spPr>
      </p:pic>
      <p:sp>
        <p:nvSpPr>
          <p:cNvPr id="2" name="Заголовок 1"/>
          <p:cNvSpPr>
            <a:spLocks noGrp="1"/>
          </p:cNvSpPr>
          <p:nvPr>
            <p:ph type="title"/>
          </p:nvPr>
        </p:nvSpPr>
        <p:spPr>
          <a:xfrm>
            <a:off x="0" y="1"/>
            <a:ext cx="12192000" cy="1825624"/>
          </a:xfrm>
          <a:solidFill>
            <a:srgbClr val="2A2699"/>
          </a:solidFill>
        </p:spPr>
        <p:txBody>
          <a:bodyPr>
            <a:noAutofit/>
          </a:bodyPr>
          <a:lstStyle/>
          <a:p>
            <a:pPr algn="ctr"/>
            <a:r>
              <a:rPr lang="ru-RU" sz="3200" dirty="0">
                <a:solidFill>
                  <a:schemeClr val="bg1"/>
                </a:solidFill>
                <a:latin typeface="Times New Roman" panose="02020603050405020304" pitchFamily="18" charset="0"/>
                <a:cs typeface="Times New Roman" panose="02020603050405020304" pitchFamily="18" charset="0"/>
              </a:rPr>
              <a:t>Формулировки замечаний ГБУ в отрицательных решениях, содержащих не обоснованные, не понятные, противоречащие законодательству об оценочной деятельности и обычным правилам оценочного делового оборота требования к отчетам об оценке</a:t>
            </a:r>
            <a:r>
              <a:rPr lang="ru-RU" sz="3200" dirty="0" smtClean="0">
                <a:solidFill>
                  <a:schemeClr val="bg1"/>
                </a:solidFill>
                <a:latin typeface="Times New Roman" panose="02020603050405020304" pitchFamily="18" charset="0"/>
                <a:cs typeface="Times New Roman" panose="02020603050405020304" pitchFamily="18" charset="0"/>
              </a:rPr>
              <a:t>.</a:t>
            </a:r>
            <a:endParaRPr lang="ru-RU" sz="3200" dirty="0">
              <a:solidFill>
                <a:schemeClr val="bg1"/>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0" y="1825624"/>
            <a:ext cx="12192000" cy="5032375"/>
          </a:xfrm>
        </p:spPr>
        <p:txBody>
          <a:bodyPr/>
          <a:lstStyle/>
          <a:p>
            <a:pPr marL="0" indent="0" algn="just">
              <a:buNone/>
            </a:pPr>
            <a:endParaRPr lang="ru-RU" b="1" dirty="0">
              <a:latin typeface="Times New Roman" panose="02020603050405020304" pitchFamily="18" charset="0"/>
              <a:cs typeface="Times New Roman" panose="02020603050405020304" pitchFamily="18" charset="0"/>
            </a:endParaRPr>
          </a:p>
          <a:p>
            <a:pPr marL="0" indent="0" algn="ctr">
              <a:buNone/>
            </a:pPr>
            <a:r>
              <a:rPr lang="ru-RU" sz="2400" b="1" dirty="0" smtClean="0">
                <a:latin typeface="Times New Roman" panose="02020603050405020304" pitchFamily="18" charset="0"/>
                <a:cs typeface="Times New Roman" panose="02020603050405020304" pitchFamily="18" charset="0"/>
              </a:rPr>
              <a:t>Замечания </a:t>
            </a:r>
            <a:r>
              <a:rPr lang="ru-RU" sz="2400" b="1" dirty="0">
                <a:latin typeface="Times New Roman" panose="02020603050405020304" pitchFamily="18" charset="0"/>
                <a:cs typeface="Times New Roman" panose="02020603050405020304" pitchFamily="18" charset="0"/>
              </a:rPr>
              <a:t>носят крайне нестабильный характер: один и тот же алгоритм расчетов может быть признан верным или неверным не только у разных оценщиков, но и у одного оценщика на разных итерациях исправлений.</a:t>
            </a:r>
          </a:p>
        </p:txBody>
      </p:sp>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68373" y="3539210"/>
            <a:ext cx="2468387" cy="2772226"/>
          </a:xfrm>
          <a:prstGeom prst="rect">
            <a:avLst/>
          </a:prstGeom>
        </p:spPr>
      </p:pic>
      <p:cxnSp>
        <p:nvCxnSpPr>
          <p:cNvPr id="7" name="Прямая соединительная линия 6"/>
          <p:cNvCxnSpPr/>
          <p:nvPr/>
        </p:nvCxnSpPr>
        <p:spPr>
          <a:xfrm flipH="1">
            <a:off x="5065776" y="3630168"/>
            <a:ext cx="1051560" cy="292608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372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1417739"/>
            <a:ext cx="12192000" cy="5440260"/>
          </a:xfrm>
        </p:spPr>
        <p:txBody>
          <a:bodyPr>
            <a:normAutofit/>
          </a:bodyPr>
          <a:lstStyle/>
          <a:p>
            <a:r>
              <a:rPr lang="ru-RU" sz="2400" b="1" dirty="0">
                <a:latin typeface="Times New Roman" panose="02020603050405020304" pitchFamily="18" charset="0"/>
                <a:cs typeface="Times New Roman" panose="02020603050405020304" pitchFamily="18" charset="0"/>
              </a:rPr>
              <a:t>При повторной подаче отчета об оценке- ГБУ не могут писать новые </a:t>
            </a:r>
            <a:r>
              <a:rPr lang="ru-RU" sz="2400" b="1" dirty="0" smtClean="0">
                <a:latin typeface="Times New Roman" panose="02020603050405020304" pitchFamily="18" charset="0"/>
                <a:cs typeface="Times New Roman" panose="02020603050405020304" pitchFamily="18" charset="0"/>
              </a:rPr>
              <a:t>замечания- </a:t>
            </a:r>
            <a:r>
              <a:rPr lang="ru-RU" sz="2400" b="1" dirty="0">
                <a:latin typeface="Times New Roman" panose="02020603050405020304" pitchFamily="18" charset="0"/>
                <a:cs typeface="Times New Roman" panose="02020603050405020304" pitchFamily="18" charset="0"/>
              </a:rPr>
              <a:t>те, которые очевидно могли быть указаны при предыдущей подаче. Исправленная версия отчета об оценке- это НЕ новый отчет, а скорректированная версия предыдущего отчета по замечаниям ГБУ. Все замечания на отчет об оценке должны быть сформулированы сразу. </a:t>
            </a:r>
          </a:p>
          <a:p>
            <a:r>
              <a:rPr lang="ru-RU" sz="2400" b="1" dirty="0">
                <a:latin typeface="Times New Roman" panose="02020603050405020304" pitchFamily="18" charset="0"/>
                <a:cs typeface="Times New Roman" panose="02020603050405020304" pitchFamily="18" charset="0"/>
              </a:rPr>
              <a:t>Все замечания должны быть обоснованными, понятными, исправимыми, и не противоречащими законодательству об оценочной деятельности.</a:t>
            </a:r>
          </a:p>
          <a:p>
            <a:r>
              <a:rPr lang="ru-RU" sz="2400" b="1" dirty="0">
                <a:latin typeface="Times New Roman" panose="02020603050405020304" pitchFamily="18" charset="0"/>
                <a:cs typeface="Times New Roman" panose="02020603050405020304" pitchFamily="18" charset="0"/>
              </a:rPr>
              <a:t>Подход к написанию замечаний должен быть единообразным для всех оценщиков и оценочных компаний. Не должна наблюдаться ситуация, когда один и тот же алгоритм расчетов в разное время приводит к противоположным решениям ГБУ. </a:t>
            </a:r>
          </a:p>
          <a:p>
            <a:r>
              <a:rPr lang="ru-RU" sz="2400" b="1" dirty="0" smtClean="0">
                <a:latin typeface="Times New Roman" panose="02020603050405020304" pitchFamily="18" charset="0"/>
                <a:cs typeface="Times New Roman" panose="02020603050405020304" pitchFamily="18" charset="0"/>
              </a:rPr>
              <a:t>Оспорить </a:t>
            </a:r>
            <a:r>
              <a:rPr lang="ru-RU" sz="2400" b="1" dirty="0">
                <a:latin typeface="Times New Roman" panose="02020603050405020304" pitchFamily="18" charset="0"/>
                <a:cs typeface="Times New Roman" panose="02020603050405020304" pitchFamily="18" charset="0"/>
              </a:rPr>
              <a:t>отрицательное решение ГБУ в прокуратуре невозможно (это возможно только в суде), но оспорить в прокуратуре процедуру выдачи необоснованных замечаний ГБУ- возможно.</a:t>
            </a:r>
          </a:p>
          <a:p>
            <a:pPr marL="0" indent="0" algn="ctr">
              <a:buNone/>
            </a:pPr>
            <a:endParaRPr lang="ru-RU" sz="1700" dirty="0" smtClean="0">
              <a:latin typeface="Times New Roman" panose="02020603050405020304" pitchFamily="18" charset="0"/>
              <a:cs typeface="Times New Roman" panose="02020603050405020304" pitchFamily="18" charset="0"/>
            </a:endParaRPr>
          </a:p>
          <a:p>
            <a:pPr marL="0" indent="0">
              <a:buNone/>
            </a:pPr>
            <a:endParaRPr lang="ru-RU" dirty="0"/>
          </a:p>
        </p:txBody>
      </p:sp>
      <p:sp>
        <p:nvSpPr>
          <p:cNvPr id="2" name="Заголовок 1"/>
          <p:cNvSpPr>
            <a:spLocks noGrp="1"/>
          </p:cNvSpPr>
          <p:nvPr>
            <p:ph type="title"/>
          </p:nvPr>
        </p:nvSpPr>
        <p:spPr>
          <a:xfrm>
            <a:off x="0" y="1"/>
            <a:ext cx="12192000" cy="1417738"/>
          </a:xfrm>
          <a:solidFill>
            <a:srgbClr val="2A2699"/>
          </a:solidFill>
          <a:ln>
            <a:solidFill>
              <a:srgbClr val="2A2699"/>
            </a:solidFill>
          </a:ln>
        </p:spPr>
        <p:txBody>
          <a:bodyPr>
            <a:noAutofit/>
          </a:bodyPr>
          <a:lstStyle/>
          <a:p>
            <a:pPr algn="ctr"/>
            <a:r>
              <a:rPr lang="ru-RU" sz="3200" dirty="0">
                <a:solidFill>
                  <a:schemeClr val="bg1"/>
                </a:solidFill>
                <a:latin typeface="Times New Roman" panose="02020603050405020304" pitchFamily="18" charset="0"/>
                <a:cs typeface="Times New Roman" panose="02020603050405020304" pitchFamily="18" charset="0"/>
              </a:rPr>
              <a:t>Таким образом по результатам спора оценочного сообщества и ГБУ Пермского края прокуратурой Пермского края и тремя судебными инстанциями установлено следующее</a:t>
            </a:r>
            <a:r>
              <a:rPr lang="ru-RU" sz="3200" dirty="0" smtClean="0">
                <a:solidFill>
                  <a:schemeClr val="bg1"/>
                </a:solidFill>
                <a:latin typeface="Times New Roman" panose="02020603050405020304" pitchFamily="18" charset="0"/>
                <a:cs typeface="Times New Roman" panose="02020603050405020304" pitchFamily="18" charset="0"/>
              </a:rPr>
              <a:t>:</a:t>
            </a:r>
            <a:endParaRPr lang="ru-RU" sz="32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884246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1825624"/>
          </a:xfrm>
          <a:solidFill>
            <a:srgbClr val="2A2699"/>
          </a:solidFill>
        </p:spPr>
        <p:txBody>
          <a:bodyPr>
            <a:normAutofit fontScale="90000"/>
          </a:bodyPr>
          <a:lstStyle/>
          <a:p>
            <a:pPr algn="ctr"/>
            <a:r>
              <a:rPr lang="ru-RU" dirty="0">
                <a:solidFill>
                  <a:schemeClr val="bg1"/>
                </a:solidFill>
                <a:latin typeface="Times New Roman" panose="02020603050405020304" pitchFamily="18" charset="0"/>
                <a:cs typeface="Times New Roman" panose="02020603050405020304" pitchFamily="18" charset="0"/>
              </a:rPr>
              <a:t>Применение статьи 22.1 Федерального закона от 03.07.2016 № 237-ФЗ «Установление кадастровой стоимости в размере рыночной стоимости</a:t>
            </a: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62475" y="1825625"/>
            <a:ext cx="7629525" cy="4555679"/>
          </a:xfrm>
        </p:spPr>
      </p:pic>
      <p:sp>
        <p:nvSpPr>
          <p:cNvPr id="6" name="TextBox 5"/>
          <p:cNvSpPr txBox="1"/>
          <p:nvPr/>
        </p:nvSpPr>
        <p:spPr>
          <a:xfrm>
            <a:off x="1" y="2067436"/>
            <a:ext cx="4419600" cy="3970318"/>
          </a:xfrm>
          <a:prstGeom prst="rect">
            <a:avLst/>
          </a:prstGeom>
          <a:noFill/>
        </p:spPr>
        <p:txBody>
          <a:bodyPr wrap="square" rtlCol="0">
            <a:spAutoFit/>
          </a:bodyPr>
          <a:lstStyle/>
          <a:p>
            <a:r>
              <a:rPr lang="ru-RU" dirty="0">
                <a:latin typeface="Times New Roman" panose="02020603050405020304" pitchFamily="18" charset="0"/>
                <a:cs typeface="Times New Roman" panose="02020603050405020304" pitchFamily="18" charset="0"/>
              </a:rPr>
              <a:t>58 Субъектов Российской федерации перешло на новый порядок установления кадастровой стоимости в размере рыночной стоимости. </a:t>
            </a:r>
            <a:endParaRPr lang="ru-RU" dirty="0" smtClean="0">
              <a:latin typeface="Times New Roman" panose="02020603050405020304" pitchFamily="18" charset="0"/>
              <a:cs typeface="Times New Roman" panose="02020603050405020304" pitchFamily="18" charset="0"/>
            </a:endParaRPr>
          </a:p>
          <a:p>
            <a:endParaRPr lang="ru-RU" dirty="0" smtClean="0">
              <a:latin typeface="Times New Roman" panose="02020603050405020304" pitchFamily="18" charset="0"/>
              <a:cs typeface="Times New Roman" panose="02020603050405020304" pitchFamily="18" charset="0"/>
            </a:endParaRPr>
          </a:p>
          <a:p>
            <a:r>
              <a:rPr lang="ru-RU" dirty="0" smtClean="0">
                <a:latin typeface="Times New Roman" panose="02020603050405020304" pitchFamily="18" charset="0"/>
                <a:cs typeface="Times New Roman" panose="02020603050405020304" pitchFamily="18" charset="0"/>
              </a:rPr>
              <a:t>Пермский </a:t>
            </a:r>
            <a:r>
              <a:rPr lang="ru-RU" dirty="0">
                <a:latin typeface="Times New Roman" panose="02020603050405020304" pitchFamily="18" charset="0"/>
                <a:cs typeface="Times New Roman" panose="02020603050405020304" pitchFamily="18" charset="0"/>
              </a:rPr>
              <a:t>край перешел на новый порядок с 01.01.2021 года</a:t>
            </a:r>
            <a:r>
              <a:rPr lang="ru-RU" dirty="0" smtClean="0">
                <a:latin typeface="Times New Roman" panose="02020603050405020304" pitchFamily="18" charset="0"/>
                <a:cs typeface="Times New Roman" panose="02020603050405020304" pitchFamily="18" charset="0"/>
              </a:rPr>
              <a:t>.</a:t>
            </a:r>
          </a:p>
          <a:p>
            <a:endParaRPr lang="ru-RU" dirty="0" smtClean="0">
              <a:latin typeface="Times New Roman" panose="02020603050405020304" pitchFamily="18" charset="0"/>
              <a:cs typeface="Times New Roman" panose="02020603050405020304" pitchFamily="18" charset="0"/>
            </a:endParaRPr>
          </a:p>
          <a:p>
            <a:r>
              <a:rPr lang="ru-RU" dirty="0" smtClean="0">
                <a:latin typeface="Times New Roman" panose="02020603050405020304" pitchFamily="18" charset="0"/>
                <a:cs typeface="Times New Roman" panose="02020603050405020304" pitchFamily="18" charset="0"/>
              </a:rPr>
              <a:t>Все </a:t>
            </a:r>
            <a:r>
              <a:rPr lang="ru-RU" dirty="0">
                <a:latin typeface="Times New Roman" panose="02020603050405020304" pitchFamily="18" charset="0"/>
                <a:cs typeface="Times New Roman" panose="02020603050405020304" pitchFamily="18" charset="0"/>
              </a:rPr>
              <a:t>субъекты РФ должны были перейти на новый порядок до 01.01.2023 года. </a:t>
            </a:r>
            <a:endParaRPr lang="ru-RU" dirty="0" smtClean="0">
              <a:latin typeface="Times New Roman" panose="02020603050405020304" pitchFamily="18" charset="0"/>
              <a:cs typeface="Times New Roman" panose="02020603050405020304" pitchFamily="18" charset="0"/>
            </a:endParaRPr>
          </a:p>
          <a:p>
            <a:endParaRPr lang="ru-RU" dirty="0" smtClean="0">
              <a:latin typeface="Times New Roman" panose="02020603050405020304" pitchFamily="18" charset="0"/>
              <a:cs typeface="Times New Roman" panose="02020603050405020304" pitchFamily="18" charset="0"/>
            </a:endParaRPr>
          </a:p>
          <a:p>
            <a:r>
              <a:rPr lang="ru-RU" dirty="0" smtClean="0">
                <a:latin typeface="Times New Roman" panose="02020603050405020304" pitchFamily="18" charset="0"/>
                <a:cs typeface="Times New Roman" panose="02020603050405020304" pitchFamily="18" charset="0"/>
              </a:rPr>
              <a:t>В </a:t>
            </a:r>
            <a:r>
              <a:rPr lang="ru-RU" dirty="0">
                <a:latin typeface="Times New Roman" panose="02020603050405020304" pitchFamily="18" charset="0"/>
                <a:cs typeface="Times New Roman" panose="02020603050405020304" pitchFamily="18" charset="0"/>
              </a:rPr>
              <a:t>конце 2022 года переходный период </a:t>
            </a:r>
            <a:r>
              <a:rPr lang="ru-RU" b="1" dirty="0">
                <a:latin typeface="Times New Roman" panose="02020603050405020304" pitchFamily="18" charset="0"/>
                <a:cs typeface="Times New Roman" panose="02020603050405020304" pitchFamily="18" charset="0"/>
              </a:rPr>
              <a:t>продлили</a:t>
            </a:r>
            <a:r>
              <a:rPr lang="ru-RU" dirty="0">
                <a:latin typeface="Times New Roman" panose="02020603050405020304" pitchFamily="18" charset="0"/>
                <a:cs typeface="Times New Roman" panose="02020603050405020304" pitchFamily="18" charset="0"/>
              </a:rPr>
              <a:t> до 01.01.2026. </a:t>
            </a:r>
            <a:endParaRPr lang="ru-RU" dirty="0" smtClean="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
        <p:nvSpPr>
          <p:cNvPr id="7" name="TextBox 6"/>
          <p:cNvSpPr txBox="1"/>
          <p:nvPr/>
        </p:nvSpPr>
        <p:spPr>
          <a:xfrm>
            <a:off x="10308974" y="6279566"/>
            <a:ext cx="4714875" cy="230832"/>
          </a:xfrm>
          <a:prstGeom prst="rect">
            <a:avLst/>
          </a:prstGeom>
          <a:noFill/>
        </p:spPr>
        <p:txBody>
          <a:bodyPr wrap="square" rtlCol="0">
            <a:spAutoFit/>
          </a:bodyPr>
          <a:lstStyle/>
          <a:p>
            <a:r>
              <a:rPr lang="en-US" sz="900" dirty="0" smtClean="0"/>
              <a:t>*</a:t>
            </a:r>
            <a:r>
              <a:rPr lang="ru-RU" sz="900" dirty="0" smtClean="0"/>
              <a:t>а также Республика Крым зеленая</a:t>
            </a:r>
            <a:endParaRPr lang="ru-RU" sz="900" dirty="0"/>
          </a:p>
        </p:txBody>
      </p:sp>
      <p:sp>
        <p:nvSpPr>
          <p:cNvPr id="8" name="TextBox 7"/>
          <p:cNvSpPr txBox="1"/>
          <p:nvPr/>
        </p:nvSpPr>
        <p:spPr>
          <a:xfrm>
            <a:off x="1" y="5771734"/>
            <a:ext cx="10308974" cy="1477328"/>
          </a:xfrm>
          <a:prstGeom prst="rect">
            <a:avLst/>
          </a:prstGeom>
          <a:noFill/>
        </p:spPr>
        <p:txBody>
          <a:bodyPr wrap="square" rtlCol="0">
            <a:spAutoFit/>
          </a:bodyPr>
          <a:lstStyle/>
          <a:p>
            <a:r>
              <a:rPr lang="ru-RU" sz="1350" dirty="0">
                <a:latin typeface="Times New Roman" panose="02020603050405020304" pitchFamily="18" charset="0"/>
                <a:cs typeface="Times New Roman" panose="02020603050405020304" pitchFamily="18" charset="0"/>
              </a:rPr>
              <a:t>До 01.01.2026 года в стране официально действует два порядка:</a:t>
            </a:r>
          </a:p>
          <a:p>
            <a:r>
              <a:rPr lang="ru-RU" sz="1350" dirty="0">
                <a:latin typeface="Times New Roman" panose="02020603050405020304" pitchFamily="18" charset="0"/>
                <a:cs typeface="Times New Roman" panose="02020603050405020304" pitchFamily="18" charset="0"/>
              </a:rPr>
              <a:t>- Оспаривание результатов определения кадастровой стоимости в соответствии с Федеральным законом от 29.07.1998 № 135-ФЗ «Об оценочной деятельности в Российской Федерации».</a:t>
            </a:r>
          </a:p>
          <a:p>
            <a:r>
              <a:rPr lang="ru-RU" sz="1350" dirty="0">
                <a:latin typeface="Times New Roman" panose="02020603050405020304" pitchFamily="18" charset="0"/>
                <a:cs typeface="Times New Roman" panose="02020603050405020304" pitchFamily="18" charset="0"/>
              </a:rPr>
              <a:t>- Установление результатов определения кадастровой стоимости в соответствии с Федеральным законом от 03.07.2016 № 237-ФЗ «О государственной кадастровой оценке».</a:t>
            </a:r>
          </a:p>
          <a:p>
            <a:endParaRPr lang="ru-RU" sz="2000" dirty="0"/>
          </a:p>
        </p:txBody>
      </p:sp>
    </p:spTree>
    <p:extLst>
      <p:ext uri="{BB962C8B-B14F-4D97-AF65-F5344CB8AC3E}">
        <p14:creationId xmlns:p14="http://schemas.microsoft.com/office/powerpoint/2010/main" val="9791998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1257299"/>
          </a:xfrm>
          <a:solidFill>
            <a:srgbClr val="2A2699"/>
          </a:solidFill>
        </p:spPr>
        <p:txBody>
          <a:bodyPr>
            <a:normAutofit/>
          </a:bodyPr>
          <a:lstStyle/>
          <a:p>
            <a:pPr algn="ctr"/>
            <a:r>
              <a:rPr lang="ru-RU" sz="3600" dirty="0">
                <a:solidFill>
                  <a:schemeClr val="bg1"/>
                </a:solidFill>
                <a:latin typeface="Times New Roman" panose="02020603050405020304" pitchFamily="18" charset="0"/>
                <a:cs typeface="Times New Roman" panose="02020603050405020304" pitchFamily="18" charset="0"/>
              </a:rPr>
              <a:t>Основные причины противоречий между оценочным сообществом и </a:t>
            </a:r>
            <a:r>
              <a:rPr lang="ru-RU" sz="3600" dirty="0" smtClean="0">
                <a:solidFill>
                  <a:schemeClr val="bg1"/>
                </a:solidFill>
                <a:latin typeface="Times New Roman" panose="02020603050405020304" pitchFamily="18" charset="0"/>
                <a:cs typeface="Times New Roman" panose="02020603050405020304" pitchFamily="18" charset="0"/>
              </a:rPr>
              <a:t>ГБУ</a:t>
            </a:r>
            <a:endParaRPr lang="ru-RU" sz="3600" dirty="0">
              <a:solidFill>
                <a:schemeClr val="bg1"/>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0" y="1257300"/>
            <a:ext cx="12192000" cy="5600700"/>
          </a:xfrm>
        </p:spPr>
        <p:txBody>
          <a:bodyPr>
            <a:normAutofit/>
          </a:bodyPr>
          <a:lstStyle/>
          <a:p>
            <a:pPr marL="0" indent="0" algn="ctr">
              <a:buNone/>
            </a:pPr>
            <a:r>
              <a:rPr lang="ru-RU" sz="1800" dirty="0" smtClean="0">
                <a:latin typeface="Times New Roman" panose="02020603050405020304" pitchFamily="18" charset="0"/>
                <a:cs typeface="Times New Roman" panose="02020603050405020304" pitchFamily="18" charset="0"/>
              </a:rPr>
              <a:t>Глубинная </a:t>
            </a:r>
            <a:r>
              <a:rPr lang="ru-RU" sz="1800" dirty="0">
                <a:latin typeface="Times New Roman" panose="02020603050405020304" pitchFamily="18" charset="0"/>
                <a:cs typeface="Times New Roman" panose="02020603050405020304" pitchFamily="18" charset="0"/>
              </a:rPr>
              <a:t>причина неоднократно озвучивалась оценочным и экспертным сообществом еще при внедрении данного закона:</a:t>
            </a:r>
          </a:p>
          <a:p>
            <a:pPr marL="0" indent="0">
              <a:buNone/>
            </a:pPr>
            <a:endParaRPr lang="ru-RU" sz="1600" dirty="0" smtClean="0"/>
          </a:p>
          <a:p>
            <a:pPr marL="0" indent="0" algn="ctr">
              <a:buNone/>
            </a:pPr>
            <a:r>
              <a:rPr lang="ru-RU" sz="1800" b="1" dirty="0" smtClean="0">
                <a:latin typeface="Times New Roman" panose="02020603050405020304" pitchFamily="18" charset="0"/>
                <a:cs typeface="Times New Roman" panose="02020603050405020304" pitchFamily="18" charset="0"/>
              </a:rPr>
              <a:t>Один </a:t>
            </a:r>
            <a:r>
              <a:rPr lang="ru-RU" sz="1800" b="1" dirty="0">
                <a:latin typeface="Times New Roman" panose="02020603050405020304" pitchFamily="18" charset="0"/>
                <a:cs typeface="Times New Roman" panose="02020603050405020304" pitchFamily="18" charset="0"/>
              </a:rPr>
              <a:t>и тот же орган </a:t>
            </a:r>
            <a:r>
              <a:rPr lang="ru-RU" sz="1800" b="1" dirty="0" smtClean="0">
                <a:latin typeface="Times New Roman" panose="02020603050405020304" pitchFamily="18" charset="0"/>
                <a:cs typeface="Times New Roman" panose="02020603050405020304" pitchFamily="18" charset="0"/>
              </a:rPr>
              <a:t>осуществляет и кадастровую </a:t>
            </a:r>
            <a:r>
              <a:rPr lang="ru-RU" sz="1800" b="1" dirty="0">
                <a:latin typeface="Times New Roman" panose="02020603050405020304" pitchFamily="18" charset="0"/>
                <a:cs typeface="Times New Roman" panose="02020603050405020304" pitchFamily="18" charset="0"/>
              </a:rPr>
              <a:t>оценку и </a:t>
            </a:r>
            <a:r>
              <a:rPr lang="ru-RU" sz="1800" b="1" dirty="0" smtClean="0">
                <a:latin typeface="Times New Roman" panose="02020603050405020304" pitchFamily="18" charset="0"/>
                <a:cs typeface="Times New Roman" panose="02020603050405020304" pitchFamily="18" charset="0"/>
              </a:rPr>
              <a:t>проверяет </a:t>
            </a:r>
            <a:r>
              <a:rPr lang="ru-RU" sz="1800" b="1" dirty="0">
                <a:latin typeface="Times New Roman" panose="02020603050405020304" pitchFamily="18" charset="0"/>
                <a:cs typeface="Times New Roman" panose="02020603050405020304" pitchFamily="18" charset="0"/>
              </a:rPr>
              <a:t>отчеты независимых оценщиков и по сути </a:t>
            </a:r>
            <a:r>
              <a:rPr lang="ru-RU" sz="1800" b="1" dirty="0" smtClean="0">
                <a:latin typeface="Times New Roman" panose="02020603050405020304" pitchFamily="18" charset="0"/>
                <a:cs typeface="Times New Roman" panose="02020603050405020304" pitchFamily="18" charset="0"/>
              </a:rPr>
              <a:t>курирует </a:t>
            </a:r>
            <a:r>
              <a:rPr lang="ru-RU" sz="1800" b="1" dirty="0">
                <a:latin typeface="Times New Roman" panose="02020603050405020304" pitchFamily="18" charset="0"/>
                <a:cs typeface="Times New Roman" panose="02020603050405020304" pitchFamily="18" charset="0"/>
              </a:rPr>
              <a:t>назначение экспертов при судебном оспаривании решений ГБУ.</a:t>
            </a:r>
          </a:p>
          <a:p>
            <a:pPr marL="0" indent="0">
              <a:buNone/>
            </a:pPr>
            <a:endParaRPr lang="ru-RU" sz="1800" dirty="0" smtClean="0">
              <a:latin typeface="Times New Roman" panose="02020603050405020304" pitchFamily="18" charset="0"/>
              <a:cs typeface="Times New Roman" panose="02020603050405020304" pitchFamily="18" charset="0"/>
            </a:endParaRPr>
          </a:p>
          <a:p>
            <a:pPr marL="0" indent="0">
              <a:buNone/>
            </a:pPr>
            <a:r>
              <a:rPr lang="ru-RU" sz="1800" dirty="0" smtClean="0">
                <a:latin typeface="Times New Roman" panose="02020603050405020304" pitchFamily="18" charset="0"/>
                <a:cs typeface="Times New Roman" panose="02020603050405020304" pitchFamily="18" charset="0"/>
              </a:rPr>
              <a:t>1. Крайне </a:t>
            </a:r>
            <a:r>
              <a:rPr lang="ru-RU" sz="1800" dirty="0">
                <a:latin typeface="Times New Roman" panose="02020603050405020304" pitchFamily="18" charset="0"/>
                <a:cs typeface="Times New Roman" panose="02020603050405020304" pitchFamily="18" charset="0"/>
              </a:rPr>
              <a:t>высокая зависимость ГБУ от региональной власти (в лице курирующего ГБУ министерства) и несамостоятельность ГБУ в принятии своих решений по взаимоотношениям с </a:t>
            </a:r>
            <a:r>
              <a:rPr lang="ru-RU" sz="1800" dirty="0" smtClean="0">
                <a:latin typeface="Times New Roman" panose="02020603050405020304" pitchFamily="18" charset="0"/>
                <a:cs typeface="Times New Roman" panose="02020603050405020304" pitchFamily="18" charset="0"/>
              </a:rPr>
              <a:t>оценщиками</a:t>
            </a:r>
            <a:r>
              <a:rPr lang="ru-RU" sz="1800" dirty="0">
                <a:latin typeface="Times New Roman" panose="02020603050405020304" pitchFamily="18" charset="0"/>
                <a:cs typeface="Times New Roman" panose="02020603050405020304" pitchFamily="18" charset="0"/>
              </a:rPr>
              <a:t>.</a:t>
            </a:r>
          </a:p>
          <a:p>
            <a:pPr marL="0" indent="0">
              <a:buNone/>
            </a:pPr>
            <a:endParaRPr lang="ru-RU" sz="1800" dirty="0" smtClean="0">
              <a:latin typeface="Times New Roman" panose="02020603050405020304" pitchFamily="18" charset="0"/>
              <a:cs typeface="Times New Roman" panose="02020603050405020304" pitchFamily="18" charset="0"/>
            </a:endParaRPr>
          </a:p>
          <a:p>
            <a:pPr marL="0" indent="0">
              <a:buNone/>
            </a:pPr>
            <a:r>
              <a:rPr lang="ru-RU" sz="1800" dirty="0" smtClean="0">
                <a:latin typeface="Times New Roman" panose="02020603050405020304" pitchFamily="18" charset="0"/>
                <a:cs typeface="Times New Roman" panose="02020603050405020304" pitchFamily="18" charset="0"/>
              </a:rPr>
              <a:t>2. Отсутствие </a:t>
            </a:r>
            <a:r>
              <a:rPr lang="ru-RU" sz="1800" dirty="0">
                <a:latin typeface="Times New Roman" panose="02020603050405020304" pitchFamily="18" charset="0"/>
                <a:cs typeface="Times New Roman" panose="02020603050405020304" pitchFamily="18" charset="0"/>
              </a:rPr>
              <a:t>какого бы то ни было контроля над качеством решений ГБУ. Пришлось привлекать к этому вопросу прокуратуру, что в общем не </a:t>
            </a:r>
            <a:r>
              <a:rPr lang="ru-RU" sz="1800" dirty="0" smtClean="0">
                <a:latin typeface="Times New Roman" panose="02020603050405020304" pitchFamily="18" charset="0"/>
                <a:cs typeface="Times New Roman" panose="02020603050405020304" pitchFamily="18" charset="0"/>
              </a:rPr>
              <a:t>правильно, т.к. </a:t>
            </a:r>
            <a:r>
              <a:rPr lang="ru-RU" sz="1800" dirty="0">
                <a:latin typeface="Times New Roman" panose="02020603050405020304" pitchFamily="18" charset="0"/>
                <a:cs typeface="Times New Roman" panose="02020603050405020304" pitchFamily="18" charset="0"/>
              </a:rPr>
              <a:t>им есть чем заняться, да и не являются они специалистами в </a:t>
            </a:r>
            <a:r>
              <a:rPr lang="ru-RU" sz="1800" dirty="0" smtClean="0">
                <a:latin typeface="Times New Roman" panose="02020603050405020304" pitchFamily="18" charset="0"/>
                <a:cs typeface="Times New Roman" panose="02020603050405020304" pitchFamily="18" charset="0"/>
              </a:rPr>
              <a:t>оценке</a:t>
            </a:r>
            <a:r>
              <a:rPr lang="ru-RU" sz="1800" dirty="0">
                <a:latin typeface="Times New Roman" panose="02020603050405020304" pitchFamily="18" charset="0"/>
                <a:cs typeface="Times New Roman" panose="02020603050405020304" pitchFamily="18" charset="0"/>
              </a:rPr>
              <a:t>.</a:t>
            </a:r>
          </a:p>
          <a:p>
            <a:pPr marL="0" indent="0">
              <a:buNone/>
            </a:pPr>
            <a:endParaRPr lang="ru-RU" sz="1800" dirty="0" smtClean="0">
              <a:latin typeface="Times New Roman" panose="02020603050405020304" pitchFamily="18" charset="0"/>
              <a:cs typeface="Times New Roman" panose="02020603050405020304" pitchFamily="18" charset="0"/>
            </a:endParaRPr>
          </a:p>
          <a:p>
            <a:pPr marL="0" indent="0">
              <a:buNone/>
            </a:pPr>
            <a:r>
              <a:rPr lang="ru-RU" sz="1800" dirty="0" smtClean="0">
                <a:latin typeface="Times New Roman" panose="02020603050405020304" pitchFamily="18" charset="0"/>
                <a:cs typeface="Times New Roman" panose="02020603050405020304" pitchFamily="18" charset="0"/>
              </a:rPr>
              <a:t>3. Отсутствие </a:t>
            </a:r>
            <a:r>
              <a:rPr lang="ru-RU" sz="1800" dirty="0">
                <a:latin typeface="Times New Roman" panose="02020603050405020304" pitchFamily="18" charset="0"/>
                <a:cs typeface="Times New Roman" panose="02020603050405020304" pitchFamily="18" charset="0"/>
              </a:rPr>
              <a:t>публичности в принятии решений ГБУ (нет сквозной нумерации исправленных отчетов, публикуются только положительные решения, крайне </a:t>
            </a:r>
            <a:r>
              <a:rPr lang="ru-RU" sz="1800" dirty="0" smtClean="0">
                <a:latin typeface="Times New Roman" panose="02020603050405020304" pitchFamily="18" charset="0"/>
                <a:cs typeface="Times New Roman" panose="02020603050405020304" pitchFamily="18" charset="0"/>
              </a:rPr>
              <a:t>не оперативно </a:t>
            </a:r>
            <a:r>
              <a:rPr lang="ru-RU" sz="1800" dirty="0">
                <a:latin typeface="Times New Roman" panose="02020603050405020304" pitchFamily="18" charset="0"/>
                <a:cs typeface="Times New Roman" panose="02020603050405020304" pitchFamily="18" charset="0"/>
              </a:rPr>
              <a:t>выкладываются положительные решения и основанные на них отчеты об </a:t>
            </a:r>
            <a:r>
              <a:rPr lang="ru-RU" sz="1800" dirty="0" smtClean="0">
                <a:latin typeface="Times New Roman" panose="02020603050405020304" pitchFamily="18" charset="0"/>
                <a:cs typeface="Times New Roman" panose="02020603050405020304" pitchFamily="18" charset="0"/>
              </a:rPr>
              <a:t>оценке.</a:t>
            </a:r>
            <a:endParaRPr lang="ru-RU" sz="1800" dirty="0">
              <a:latin typeface="Times New Roman" panose="02020603050405020304" pitchFamily="18" charset="0"/>
              <a:cs typeface="Times New Roman" panose="02020603050405020304" pitchFamily="18" charset="0"/>
            </a:endParaRPr>
          </a:p>
          <a:p>
            <a:pPr marL="0" indent="0">
              <a:buNone/>
            </a:pPr>
            <a:endParaRPr lang="ru-RU" sz="1800" dirty="0" smtClean="0">
              <a:latin typeface="Times New Roman" panose="02020603050405020304" pitchFamily="18" charset="0"/>
              <a:cs typeface="Times New Roman" panose="02020603050405020304" pitchFamily="18" charset="0"/>
            </a:endParaRPr>
          </a:p>
          <a:p>
            <a:pPr marL="0" indent="0">
              <a:buNone/>
            </a:pPr>
            <a:r>
              <a:rPr lang="ru-RU" sz="1800" dirty="0" smtClean="0">
                <a:latin typeface="Times New Roman" panose="02020603050405020304" pitchFamily="18" charset="0"/>
                <a:cs typeface="Times New Roman" panose="02020603050405020304" pitchFamily="18" charset="0"/>
              </a:rPr>
              <a:t>4. Недостаточная </a:t>
            </a:r>
            <a:r>
              <a:rPr lang="ru-RU" sz="1800" dirty="0">
                <a:latin typeface="Times New Roman" panose="02020603050405020304" pitchFamily="18" charset="0"/>
                <a:cs typeface="Times New Roman" panose="02020603050405020304" pitchFamily="18" charset="0"/>
              </a:rPr>
              <a:t>квалификация и высокая загрузка специалистов ГБУ, проверяющих отчеты об </a:t>
            </a:r>
            <a:r>
              <a:rPr lang="ru-RU" sz="1800" dirty="0" smtClean="0">
                <a:latin typeface="Times New Roman" panose="02020603050405020304" pitchFamily="18" charset="0"/>
                <a:cs typeface="Times New Roman" panose="02020603050405020304" pitchFamily="18" charset="0"/>
              </a:rPr>
              <a:t>оценке.</a:t>
            </a:r>
          </a:p>
          <a:p>
            <a:pPr marL="0" indent="0">
              <a:buNone/>
            </a:pPr>
            <a:endParaRPr lang="ru-RU" sz="1600" dirty="0"/>
          </a:p>
        </p:txBody>
      </p:sp>
      <p:sp>
        <p:nvSpPr>
          <p:cNvPr id="4" name="Скругленный прямоугольник 3"/>
          <p:cNvSpPr/>
          <p:nvPr/>
        </p:nvSpPr>
        <p:spPr>
          <a:xfrm>
            <a:off x="123824" y="1919416"/>
            <a:ext cx="11915775" cy="938083"/>
          </a:xfrm>
          <a:prstGeom prst="roundRect">
            <a:avLst/>
          </a:prstGeom>
          <a:noFill/>
          <a:ln w="38100">
            <a:solidFill>
              <a:srgbClr val="2A2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3792404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755766"/>
          </a:xfrm>
          <a:solidFill>
            <a:srgbClr val="2A2699"/>
          </a:solidFill>
        </p:spPr>
        <p:txBody>
          <a:bodyPr>
            <a:normAutofit/>
          </a:bodyPr>
          <a:lstStyle/>
          <a:p>
            <a:pPr algn="ctr"/>
            <a:r>
              <a:rPr lang="ru-RU" sz="3200" dirty="0" smtClean="0">
                <a:solidFill>
                  <a:schemeClr val="bg1"/>
                </a:solidFill>
                <a:latin typeface="Times New Roman" panose="02020603050405020304" pitchFamily="18" charset="0"/>
                <a:cs typeface="Times New Roman" panose="02020603050405020304" pitchFamily="18" charset="0"/>
              </a:rPr>
              <a:t>ГБУ разрывается</a:t>
            </a:r>
            <a:endParaRPr lang="ru-RU" sz="3200" dirty="0">
              <a:solidFill>
                <a:schemeClr val="bg1"/>
              </a:solidFill>
              <a:latin typeface="Times New Roman" panose="02020603050405020304" pitchFamily="18" charset="0"/>
              <a:cs typeface="Times New Roman" panose="02020603050405020304" pitchFamily="18" charset="0"/>
            </a:endParaRPr>
          </a:p>
        </p:txBody>
      </p:sp>
      <p:sp>
        <p:nvSpPr>
          <p:cNvPr id="4" name="Скругленный прямоугольник 3"/>
          <p:cNvSpPr/>
          <p:nvPr/>
        </p:nvSpPr>
        <p:spPr>
          <a:xfrm>
            <a:off x="7258118" y="1608083"/>
            <a:ext cx="2733676" cy="338555"/>
          </a:xfrm>
          <a:prstGeom prst="roundRect">
            <a:avLst/>
          </a:prstGeom>
          <a:solidFill>
            <a:schemeClr val="bg1"/>
          </a:solidFill>
          <a:ln w="28575">
            <a:solidFill>
              <a:srgbClr val="2A2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3245" y="2445039"/>
            <a:ext cx="1685925" cy="946225"/>
          </a:xfrm>
          <a:prstGeom prst="rect">
            <a:avLst/>
          </a:prstGeom>
        </p:spPr>
      </p:pic>
      <p:sp>
        <p:nvSpPr>
          <p:cNvPr id="6" name="Скругленный прямоугольник 5"/>
          <p:cNvSpPr/>
          <p:nvPr/>
        </p:nvSpPr>
        <p:spPr>
          <a:xfrm>
            <a:off x="5220170" y="2306169"/>
            <a:ext cx="1743075" cy="1069939"/>
          </a:xfrm>
          <a:prstGeom prst="roundRect">
            <a:avLst/>
          </a:prstGeom>
          <a:solidFill>
            <a:schemeClr val="bg1"/>
          </a:solidFill>
          <a:ln w="28575">
            <a:solidFill>
              <a:srgbClr val="2A2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TextBox 6"/>
          <p:cNvSpPr txBox="1"/>
          <p:nvPr/>
        </p:nvSpPr>
        <p:spPr>
          <a:xfrm>
            <a:off x="5845250" y="2676764"/>
            <a:ext cx="621101" cy="338554"/>
          </a:xfrm>
          <a:prstGeom prst="rect">
            <a:avLst/>
          </a:prstGeom>
          <a:noFill/>
        </p:spPr>
        <p:txBody>
          <a:bodyPr wrap="square" rtlCol="0">
            <a:spAutoFit/>
          </a:bodyPr>
          <a:lstStyle/>
          <a:p>
            <a:r>
              <a:rPr lang="ru-RU" sz="1600" dirty="0" smtClean="0">
                <a:latin typeface="Times New Roman" panose="02020603050405020304" pitchFamily="18" charset="0"/>
                <a:cs typeface="Times New Roman" panose="02020603050405020304" pitchFamily="18" charset="0"/>
              </a:rPr>
              <a:t>ГБУ</a:t>
            </a:r>
            <a:endParaRPr lang="ru-RU" sz="1600" dirty="0">
              <a:latin typeface="Times New Roman" panose="02020603050405020304" pitchFamily="18" charset="0"/>
              <a:cs typeface="Times New Roman" panose="02020603050405020304" pitchFamily="18" charset="0"/>
            </a:endParaRPr>
          </a:p>
        </p:txBody>
      </p:sp>
      <p:sp>
        <p:nvSpPr>
          <p:cNvPr id="8" name="Скругленный прямоугольник 7"/>
          <p:cNvSpPr/>
          <p:nvPr/>
        </p:nvSpPr>
        <p:spPr>
          <a:xfrm>
            <a:off x="8649170" y="2300213"/>
            <a:ext cx="1743075" cy="1069939"/>
          </a:xfrm>
          <a:prstGeom prst="roundRect">
            <a:avLst/>
          </a:prstGeom>
          <a:solidFill>
            <a:schemeClr val="bg1"/>
          </a:solidFill>
          <a:ln w="28575">
            <a:solidFill>
              <a:srgbClr val="2A2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TextBox 8"/>
          <p:cNvSpPr txBox="1"/>
          <p:nvPr/>
        </p:nvSpPr>
        <p:spPr>
          <a:xfrm>
            <a:off x="8677745" y="2538265"/>
            <a:ext cx="1685925" cy="615553"/>
          </a:xfrm>
          <a:prstGeom prst="rect">
            <a:avLst/>
          </a:prstGeom>
          <a:noFill/>
        </p:spPr>
        <p:txBody>
          <a:bodyPr wrap="square" rtlCol="0">
            <a:spAutoFit/>
          </a:bodyPr>
          <a:lstStyle/>
          <a:p>
            <a:pPr algn="ctr"/>
            <a:r>
              <a:rPr lang="ru-RU" sz="1600" dirty="0" smtClean="0">
                <a:latin typeface="Times New Roman" panose="02020603050405020304" pitchFamily="18" charset="0"/>
                <a:cs typeface="Times New Roman" panose="02020603050405020304" pitchFamily="18" charset="0"/>
              </a:rPr>
              <a:t>Региональная</a:t>
            </a:r>
            <a:r>
              <a:rPr lang="ru-RU" dirty="0" smtClean="0"/>
              <a:t> </a:t>
            </a:r>
            <a:r>
              <a:rPr lang="ru-RU" sz="1600" dirty="0" smtClean="0">
                <a:latin typeface="Times New Roman" panose="02020603050405020304" pitchFamily="18" charset="0"/>
                <a:cs typeface="Times New Roman" panose="02020603050405020304" pitchFamily="18" charset="0"/>
              </a:rPr>
              <a:t>власть</a:t>
            </a:r>
            <a:endParaRPr lang="ru-RU" sz="1600" dirty="0">
              <a:latin typeface="Times New Roman" panose="02020603050405020304" pitchFamily="18" charset="0"/>
              <a:cs typeface="Times New Roman" panose="02020603050405020304" pitchFamily="18" charset="0"/>
            </a:endParaRPr>
          </a:p>
        </p:txBody>
      </p:sp>
      <p:sp>
        <p:nvSpPr>
          <p:cNvPr id="10" name="Скругленный прямоугольник 9"/>
          <p:cNvSpPr/>
          <p:nvPr/>
        </p:nvSpPr>
        <p:spPr>
          <a:xfrm>
            <a:off x="2170807" y="2300212"/>
            <a:ext cx="1743075" cy="1069939"/>
          </a:xfrm>
          <a:prstGeom prst="roundRect">
            <a:avLst/>
          </a:prstGeom>
          <a:solidFill>
            <a:schemeClr val="bg1"/>
          </a:solidFill>
          <a:ln w="28575">
            <a:solidFill>
              <a:srgbClr val="2A2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1" name="Рисунок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5307" y="2584243"/>
            <a:ext cx="1334863" cy="501875"/>
          </a:xfrm>
          <a:prstGeom prst="rect">
            <a:avLst/>
          </a:prstGeom>
        </p:spPr>
      </p:pic>
      <p:sp>
        <p:nvSpPr>
          <p:cNvPr id="12" name="TextBox 11"/>
          <p:cNvSpPr txBox="1"/>
          <p:nvPr/>
        </p:nvSpPr>
        <p:spPr>
          <a:xfrm>
            <a:off x="2415445" y="2665903"/>
            <a:ext cx="1447800" cy="338554"/>
          </a:xfrm>
          <a:prstGeom prst="rect">
            <a:avLst/>
          </a:prstGeom>
          <a:noFill/>
        </p:spPr>
        <p:txBody>
          <a:bodyPr wrap="square" rtlCol="0">
            <a:spAutoFit/>
          </a:bodyPr>
          <a:lstStyle/>
          <a:p>
            <a:r>
              <a:rPr lang="ru-RU" sz="1600" dirty="0" smtClean="0">
                <a:latin typeface="Times New Roman" panose="02020603050405020304" pitchFamily="18" charset="0"/>
                <a:cs typeface="Times New Roman" panose="02020603050405020304" pitchFamily="18" charset="0"/>
              </a:rPr>
              <a:t>Прокуратура</a:t>
            </a:r>
            <a:endParaRPr lang="ru-RU" sz="1600" dirty="0">
              <a:latin typeface="Times New Roman" panose="02020603050405020304" pitchFamily="18" charset="0"/>
              <a:cs typeface="Times New Roman" panose="02020603050405020304" pitchFamily="18" charset="0"/>
            </a:endParaRPr>
          </a:p>
        </p:txBody>
      </p:sp>
      <p:sp>
        <p:nvSpPr>
          <p:cNvPr id="13" name="Двойная стрелка влево/вправо 12"/>
          <p:cNvSpPr/>
          <p:nvPr/>
        </p:nvSpPr>
        <p:spPr>
          <a:xfrm rot="7973203">
            <a:off x="6818872" y="1953869"/>
            <a:ext cx="521531" cy="370605"/>
          </a:xfrm>
          <a:prstGeom prst="leftRightArrow">
            <a:avLst/>
          </a:prstGeom>
          <a:solidFill>
            <a:srgbClr val="2A2699"/>
          </a:solidFill>
          <a:ln>
            <a:solidFill>
              <a:srgbClr val="2A2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TextBox 13"/>
          <p:cNvSpPr txBox="1"/>
          <p:nvPr/>
        </p:nvSpPr>
        <p:spPr>
          <a:xfrm>
            <a:off x="7241449" y="1608083"/>
            <a:ext cx="2960351" cy="338554"/>
          </a:xfrm>
          <a:prstGeom prst="rect">
            <a:avLst/>
          </a:prstGeom>
          <a:noFill/>
          <a:ln>
            <a:noFill/>
          </a:ln>
        </p:spPr>
        <p:txBody>
          <a:bodyPr wrap="square" rtlCol="0">
            <a:spAutoFit/>
          </a:bodyPr>
          <a:lstStyle/>
          <a:p>
            <a:r>
              <a:rPr lang="ru-RU" sz="1600" dirty="0" smtClean="0">
                <a:latin typeface="Times New Roman" panose="02020603050405020304" pitchFamily="18" charset="0"/>
                <a:cs typeface="Times New Roman" panose="02020603050405020304" pitchFamily="18" charset="0"/>
              </a:rPr>
              <a:t>Отсутствие</a:t>
            </a:r>
            <a:r>
              <a:rPr lang="ru-RU" sz="1600" dirty="0" smtClean="0"/>
              <a:t> </a:t>
            </a:r>
            <a:r>
              <a:rPr lang="ru-RU" sz="1600" dirty="0" smtClean="0">
                <a:latin typeface="Times New Roman" panose="02020603050405020304" pitchFamily="18" charset="0"/>
                <a:cs typeface="Times New Roman" panose="02020603050405020304" pitchFamily="18" charset="0"/>
              </a:rPr>
              <a:t>контроля</a:t>
            </a:r>
            <a:r>
              <a:rPr lang="ru-RU" sz="1600" dirty="0" smtClean="0"/>
              <a:t> </a:t>
            </a:r>
            <a:r>
              <a:rPr lang="ru-RU" sz="1600" dirty="0" smtClean="0">
                <a:latin typeface="Times New Roman" panose="02020603050405020304" pitchFamily="18" charset="0"/>
                <a:cs typeface="Times New Roman" panose="02020603050405020304" pitchFamily="18" charset="0"/>
              </a:rPr>
              <a:t>качества</a:t>
            </a:r>
            <a:endParaRPr lang="ru-RU" sz="1600" dirty="0">
              <a:latin typeface="Times New Roman" panose="02020603050405020304" pitchFamily="18" charset="0"/>
              <a:cs typeface="Times New Roman" panose="02020603050405020304" pitchFamily="18" charset="0"/>
            </a:endParaRPr>
          </a:p>
        </p:txBody>
      </p:sp>
      <p:sp>
        <p:nvSpPr>
          <p:cNvPr id="15" name="Двойная стрелка влево/вправо 14"/>
          <p:cNvSpPr/>
          <p:nvPr/>
        </p:nvSpPr>
        <p:spPr>
          <a:xfrm rot="13647199">
            <a:off x="4840640" y="1958106"/>
            <a:ext cx="521531" cy="370605"/>
          </a:xfrm>
          <a:prstGeom prst="leftRightArrow">
            <a:avLst/>
          </a:prstGeom>
          <a:solidFill>
            <a:srgbClr val="2A2699"/>
          </a:solidFill>
          <a:ln>
            <a:solidFill>
              <a:srgbClr val="2A2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TextBox 15"/>
          <p:cNvSpPr txBox="1"/>
          <p:nvPr/>
        </p:nvSpPr>
        <p:spPr>
          <a:xfrm>
            <a:off x="2418438" y="1613483"/>
            <a:ext cx="2767013" cy="338554"/>
          </a:xfrm>
          <a:prstGeom prst="rect">
            <a:avLst/>
          </a:prstGeom>
          <a:noFill/>
        </p:spPr>
        <p:txBody>
          <a:bodyPr wrap="square" rtlCol="0">
            <a:spAutoFit/>
          </a:bodyPr>
          <a:lstStyle/>
          <a:p>
            <a:r>
              <a:rPr lang="ru-RU" sz="1600" dirty="0" smtClean="0">
                <a:latin typeface="Times New Roman" panose="02020603050405020304" pitchFamily="18" charset="0"/>
                <a:cs typeface="Times New Roman" panose="02020603050405020304" pitchFamily="18" charset="0"/>
              </a:rPr>
              <a:t>Отсутствие</a:t>
            </a:r>
            <a:r>
              <a:rPr lang="ru-RU" sz="1600" dirty="0" smtClean="0"/>
              <a:t> </a:t>
            </a:r>
            <a:r>
              <a:rPr lang="ru-RU" sz="1600" dirty="0" smtClean="0">
                <a:latin typeface="Times New Roman" panose="02020603050405020304" pitchFamily="18" charset="0"/>
                <a:cs typeface="Times New Roman" panose="02020603050405020304" pitchFamily="18" charset="0"/>
              </a:rPr>
              <a:t>публичности</a:t>
            </a:r>
            <a:endParaRPr lang="ru-RU" sz="1600" dirty="0">
              <a:latin typeface="Times New Roman" panose="02020603050405020304" pitchFamily="18" charset="0"/>
              <a:cs typeface="Times New Roman" panose="02020603050405020304" pitchFamily="18" charset="0"/>
            </a:endParaRPr>
          </a:p>
        </p:txBody>
      </p:sp>
      <p:sp>
        <p:nvSpPr>
          <p:cNvPr id="17" name="Скругленный прямоугольник 16"/>
          <p:cNvSpPr/>
          <p:nvPr/>
        </p:nvSpPr>
        <p:spPr>
          <a:xfrm>
            <a:off x="2189639" y="1623361"/>
            <a:ext cx="2767013" cy="312721"/>
          </a:xfrm>
          <a:prstGeom prst="roundRect">
            <a:avLst/>
          </a:prstGeom>
          <a:noFill/>
          <a:ln w="28575">
            <a:solidFill>
              <a:srgbClr val="2A2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Скругленный прямоугольник 17"/>
          <p:cNvSpPr/>
          <p:nvPr/>
        </p:nvSpPr>
        <p:spPr>
          <a:xfrm>
            <a:off x="5079047" y="1354223"/>
            <a:ext cx="2022559" cy="467297"/>
          </a:xfrm>
          <a:prstGeom prst="roundRect">
            <a:avLst/>
          </a:prstGeom>
          <a:noFill/>
          <a:ln w="28575">
            <a:solidFill>
              <a:srgbClr val="2A2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TextBox 18"/>
          <p:cNvSpPr txBox="1"/>
          <p:nvPr/>
        </p:nvSpPr>
        <p:spPr>
          <a:xfrm>
            <a:off x="5033697" y="1414075"/>
            <a:ext cx="2106605" cy="338554"/>
          </a:xfrm>
          <a:prstGeom prst="rect">
            <a:avLst/>
          </a:prstGeom>
          <a:noFill/>
        </p:spPr>
        <p:txBody>
          <a:bodyPr wrap="square" rtlCol="0">
            <a:spAutoFit/>
          </a:bodyPr>
          <a:lstStyle/>
          <a:p>
            <a:r>
              <a:rPr lang="ru-RU" sz="1600" dirty="0" smtClean="0">
                <a:latin typeface="Times New Roman" panose="02020603050405020304" pitchFamily="18" charset="0"/>
                <a:cs typeface="Times New Roman" panose="02020603050405020304" pitchFamily="18" charset="0"/>
              </a:rPr>
              <a:t>Низкая</a:t>
            </a:r>
            <a:r>
              <a:rPr lang="ru-RU" sz="1400" dirty="0" smtClean="0"/>
              <a:t> </a:t>
            </a:r>
            <a:r>
              <a:rPr lang="ru-RU" sz="1600" dirty="0" smtClean="0">
                <a:latin typeface="Times New Roman" panose="02020603050405020304" pitchFamily="18" charset="0"/>
                <a:cs typeface="Times New Roman" panose="02020603050405020304" pitchFamily="18" charset="0"/>
              </a:rPr>
              <a:t>квалификация</a:t>
            </a:r>
            <a:endParaRPr lang="ru-RU" sz="1600" dirty="0">
              <a:latin typeface="Times New Roman" panose="02020603050405020304" pitchFamily="18" charset="0"/>
              <a:cs typeface="Times New Roman" panose="02020603050405020304" pitchFamily="18" charset="0"/>
            </a:endParaRPr>
          </a:p>
        </p:txBody>
      </p:sp>
      <p:sp>
        <p:nvSpPr>
          <p:cNvPr id="20" name="Двойная стрелка влево/вправо 19"/>
          <p:cNvSpPr/>
          <p:nvPr/>
        </p:nvSpPr>
        <p:spPr>
          <a:xfrm rot="16200000">
            <a:off x="5847893" y="1984694"/>
            <a:ext cx="478214" cy="152819"/>
          </a:xfrm>
          <a:prstGeom prst="leftRightArrow">
            <a:avLst/>
          </a:prstGeom>
          <a:solidFill>
            <a:srgbClr val="2A2699"/>
          </a:solidFill>
          <a:ln>
            <a:solidFill>
              <a:srgbClr val="2A2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Скругленный прямоугольник 22"/>
          <p:cNvSpPr/>
          <p:nvPr/>
        </p:nvSpPr>
        <p:spPr>
          <a:xfrm>
            <a:off x="3687765" y="4335641"/>
            <a:ext cx="1743075" cy="1069939"/>
          </a:xfrm>
          <a:prstGeom prst="roundRect">
            <a:avLst/>
          </a:prstGeom>
          <a:solidFill>
            <a:schemeClr val="bg1"/>
          </a:solidFill>
          <a:ln w="28575">
            <a:solidFill>
              <a:srgbClr val="2A2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Скругленный прямоугольник 23"/>
          <p:cNvSpPr/>
          <p:nvPr/>
        </p:nvSpPr>
        <p:spPr>
          <a:xfrm>
            <a:off x="6725263" y="4335641"/>
            <a:ext cx="1743075" cy="1069939"/>
          </a:xfrm>
          <a:prstGeom prst="roundRect">
            <a:avLst/>
          </a:prstGeom>
          <a:solidFill>
            <a:schemeClr val="bg1"/>
          </a:solidFill>
          <a:ln w="28575">
            <a:solidFill>
              <a:srgbClr val="2A2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TextBox 24"/>
          <p:cNvSpPr txBox="1"/>
          <p:nvPr/>
        </p:nvSpPr>
        <p:spPr>
          <a:xfrm>
            <a:off x="3744484" y="4685944"/>
            <a:ext cx="1629636" cy="338554"/>
          </a:xfrm>
          <a:prstGeom prst="rect">
            <a:avLst/>
          </a:prstGeom>
          <a:noFill/>
        </p:spPr>
        <p:txBody>
          <a:bodyPr wrap="square" rtlCol="0">
            <a:spAutoFit/>
          </a:bodyPr>
          <a:lstStyle/>
          <a:p>
            <a:pPr algn="ctr"/>
            <a:r>
              <a:rPr lang="ru-RU" sz="1600" dirty="0" smtClean="0">
                <a:latin typeface="Times New Roman" panose="02020603050405020304" pitchFamily="18" charset="0"/>
                <a:cs typeface="Times New Roman" panose="02020603050405020304" pitchFamily="18" charset="0"/>
              </a:rPr>
              <a:t>Собственники</a:t>
            </a:r>
            <a:endParaRPr lang="ru-RU" sz="1600" dirty="0">
              <a:latin typeface="Times New Roman" panose="02020603050405020304" pitchFamily="18" charset="0"/>
              <a:cs typeface="Times New Roman" panose="02020603050405020304" pitchFamily="18" charset="0"/>
            </a:endParaRPr>
          </a:p>
        </p:txBody>
      </p:sp>
      <p:sp>
        <p:nvSpPr>
          <p:cNvPr id="26" name="TextBox 25"/>
          <p:cNvSpPr txBox="1"/>
          <p:nvPr/>
        </p:nvSpPr>
        <p:spPr>
          <a:xfrm>
            <a:off x="7001517" y="4701333"/>
            <a:ext cx="1190565" cy="338554"/>
          </a:xfrm>
          <a:prstGeom prst="rect">
            <a:avLst/>
          </a:prstGeom>
          <a:noFill/>
        </p:spPr>
        <p:txBody>
          <a:bodyPr wrap="square" rtlCol="0">
            <a:spAutoFit/>
          </a:bodyPr>
          <a:lstStyle/>
          <a:p>
            <a:r>
              <a:rPr lang="ru-RU" sz="1600" dirty="0" smtClean="0">
                <a:latin typeface="Times New Roman" panose="02020603050405020304" pitchFamily="18" charset="0"/>
                <a:cs typeface="Times New Roman" panose="02020603050405020304" pitchFamily="18" charset="0"/>
              </a:rPr>
              <a:t>Оценщики</a:t>
            </a:r>
            <a:endParaRPr lang="ru-RU" sz="1600" dirty="0">
              <a:latin typeface="Times New Roman" panose="02020603050405020304" pitchFamily="18" charset="0"/>
              <a:cs typeface="Times New Roman" panose="02020603050405020304" pitchFamily="18" charset="0"/>
            </a:endParaRPr>
          </a:p>
        </p:txBody>
      </p:sp>
      <p:sp>
        <p:nvSpPr>
          <p:cNvPr id="3" name="Стрелка вправо 2"/>
          <p:cNvSpPr/>
          <p:nvPr/>
        </p:nvSpPr>
        <p:spPr>
          <a:xfrm rot="18580052">
            <a:off x="4124086" y="3641103"/>
            <a:ext cx="1322666" cy="258530"/>
          </a:xfrm>
          <a:prstGeom prst="rightArrow">
            <a:avLst/>
          </a:prstGeom>
          <a:solidFill>
            <a:srgbClr val="2A26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2" name="Стрелка вправо 31"/>
          <p:cNvSpPr/>
          <p:nvPr/>
        </p:nvSpPr>
        <p:spPr>
          <a:xfrm rot="7696167">
            <a:off x="4815326" y="3746749"/>
            <a:ext cx="1095528" cy="258530"/>
          </a:xfrm>
          <a:prstGeom prst="rightArrow">
            <a:avLst/>
          </a:prstGeom>
          <a:solidFill>
            <a:srgbClr val="2A26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7" name="Рисунок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191262" flipH="1" flipV="1">
            <a:off x="4968751" y="3436757"/>
            <a:ext cx="761060" cy="761060"/>
          </a:xfrm>
          <a:prstGeom prst="rect">
            <a:avLst/>
          </a:prstGeom>
        </p:spPr>
      </p:pic>
      <p:sp>
        <p:nvSpPr>
          <p:cNvPr id="33" name="Стрелка вправо 32"/>
          <p:cNvSpPr/>
          <p:nvPr/>
        </p:nvSpPr>
        <p:spPr>
          <a:xfrm rot="13840479">
            <a:off x="6713832" y="3641103"/>
            <a:ext cx="1322666" cy="258530"/>
          </a:xfrm>
          <a:prstGeom prst="rightArrow">
            <a:avLst/>
          </a:prstGeom>
          <a:solidFill>
            <a:srgbClr val="2A26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4" name="Стрелка вправо 33"/>
          <p:cNvSpPr/>
          <p:nvPr/>
        </p:nvSpPr>
        <p:spPr>
          <a:xfrm rot="3140440">
            <a:off x="6272549" y="3751799"/>
            <a:ext cx="1124674" cy="258530"/>
          </a:xfrm>
          <a:prstGeom prst="rightArrow">
            <a:avLst/>
          </a:prstGeom>
          <a:solidFill>
            <a:srgbClr val="2A26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5" name="Рисунок 3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279754" flipH="1" flipV="1">
            <a:off x="6390786" y="3456840"/>
            <a:ext cx="720895" cy="720895"/>
          </a:xfrm>
          <a:prstGeom prst="rect">
            <a:avLst/>
          </a:prstGeom>
        </p:spPr>
      </p:pic>
    </p:spTree>
    <p:extLst>
      <p:ext uri="{BB962C8B-B14F-4D97-AF65-F5344CB8AC3E}">
        <p14:creationId xmlns:p14="http://schemas.microsoft.com/office/powerpoint/2010/main" val="11083816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552449"/>
          </a:xfrm>
          <a:solidFill>
            <a:srgbClr val="2A2699"/>
          </a:solidFill>
          <a:ln>
            <a:solidFill>
              <a:srgbClr val="2A2699"/>
            </a:solidFill>
          </a:ln>
        </p:spPr>
        <p:txBody>
          <a:bodyPr>
            <a:normAutofit/>
          </a:bodyPr>
          <a:lstStyle/>
          <a:p>
            <a:pPr algn="ctr"/>
            <a:r>
              <a:rPr lang="ru-RU" sz="3200" dirty="0">
                <a:solidFill>
                  <a:schemeClr val="bg1"/>
                </a:solidFill>
                <a:latin typeface="Times New Roman" panose="02020603050405020304" pitchFamily="18" charset="0"/>
                <a:cs typeface="Times New Roman" panose="02020603050405020304" pitchFamily="18" charset="0"/>
              </a:rPr>
              <a:t>Пути решения по взаимодействию с ГБУ ЦТИ ПК</a:t>
            </a:r>
          </a:p>
        </p:txBody>
      </p:sp>
      <p:pic>
        <p:nvPicPr>
          <p:cNvPr id="7" name="Объект 6"/>
          <p:cNvPicPr>
            <a:picLocks noGrp="1" noChangeAspect="1"/>
          </p:cNvPicPr>
          <p:nvPr>
            <p:ph idx="1"/>
          </p:nvPr>
        </p:nvPicPr>
        <p:blipFill rotWithShape="1">
          <a:blip r:embed="rId2"/>
          <a:srcRect l="7622" t="14163" r="525" b="754"/>
          <a:stretch/>
        </p:blipFill>
        <p:spPr>
          <a:xfrm>
            <a:off x="0" y="552451"/>
            <a:ext cx="12192000" cy="6305550"/>
          </a:xfrm>
          <a:prstGeom prst="rect">
            <a:avLst/>
          </a:prstGeom>
        </p:spPr>
      </p:pic>
    </p:spTree>
    <p:extLst>
      <p:ext uri="{BB962C8B-B14F-4D97-AF65-F5344CB8AC3E}">
        <p14:creationId xmlns:p14="http://schemas.microsoft.com/office/powerpoint/2010/main" val="6731126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 y="1"/>
            <a:ext cx="12192001" cy="554400"/>
          </a:xfrm>
          <a:solidFill>
            <a:srgbClr val="2A2699"/>
          </a:solidFill>
        </p:spPr>
        <p:txBody>
          <a:bodyPr/>
          <a:lstStyle/>
          <a:p>
            <a:pPr algn="ctr"/>
            <a:r>
              <a:rPr lang="ru-RU" sz="3200" dirty="0">
                <a:solidFill>
                  <a:prstClr val="white"/>
                </a:solidFill>
                <a:latin typeface="Times New Roman" panose="02020603050405020304" pitchFamily="18" charset="0"/>
                <a:cs typeface="Times New Roman" panose="02020603050405020304" pitchFamily="18" charset="0"/>
              </a:rPr>
              <a:t>Пути решения по взаимодействию с ГБУ ЦТИ ПК</a:t>
            </a:r>
            <a:endParaRPr lang="ru-RU" dirty="0"/>
          </a:p>
        </p:txBody>
      </p:sp>
      <p:pic>
        <p:nvPicPr>
          <p:cNvPr id="4" name="Рисунок 3"/>
          <p:cNvPicPr>
            <a:picLocks noChangeAspect="1"/>
          </p:cNvPicPr>
          <p:nvPr/>
        </p:nvPicPr>
        <p:blipFill rotWithShape="1">
          <a:blip r:embed="rId2"/>
          <a:srcRect l="7494" t="4049" r="567" b="1193"/>
          <a:stretch/>
        </p:blipFill>
        <p:spPr>
          <a:xfrm>
            <a:off x="0" y="550110"/>
            <a:ext cx="12192000" cy="6307890"/>
          </a:xfrm>
          <a:prstGeom prst="rect">
            <a:avLst/>
          </a:prstGeom>
        </p:spPr>
      </p:pic>
    </p:spTree>
    <p:extLst>
      <p:ext uri="{BB962C8B-B14F-4D97-AF65-F5344CB8AC3E}">
        <p14:creationId xmlns:p14="http://schemas.microsoft.com/office/powerpoint/2010/main" val="83188602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1552574"/>
          </a:xfrm>
          <a:solidFill>
            <a:srgbClr val="2A2699"/>
          </a:solidFill>
        </p:spPr>
        <p:txBody>
          <a:bodyPr>
            <a:normAutofit/>
          </a:bodyPr>
          <a:lstStyle/>
          <a:p>
            <a:pPr algn="ctr"/>
            <a:r>
              <a:rPr lang="ru-RU" sz="3200"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Пути решения по взаимодействию с </a:t>
            </a:r>
            <a:r>
              <a:rPr lang="ru-RU" altLang="ru-RU" sz="3200"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ГБУ «ЦТИ ПК</a:t>
            </a:r>
            <a:r>
              <a:rPr lang="ru-RU" altLang="ru-RU" sz="3200" dirty="0" smtClean="0">
                <a:solidFill>
                  <a:schemeClr val="bg1"/>
                </a:solidFill>
                <a:latin typeface="Times New Roman" panose="02020603050405020304" pitchFamily="18" charset="0"/>
                <a:ea typeface="Tahoma" panose="020B0604030504040204" pitchFamily="34" charset="0"/>
                <a:cs typeface="Times New Roman" panose="02020603050405020304" pitchFamily="18" charset="0"/>
              </a:rPr>
              <a:t>»</a:t>
            </a:r>
            <a:endParaRPr lang="ru-RU" sz="3200" dirty="0">
              <a:solidFill>
                <a:schemeClr val="bg1"/>
              </a:solidFill>
              <a:latin typeface="Times New Roman" panose="02020603050405020304" pitchFamily="18" charset="0"/>
              <a:cs typeface="Times New Roman" panose="02020603050405020304" pitchFamily="18" charset="0"/>
            </a:endParaRPr>
          </a:p>
        </p:txBody>
      </p:sp>
      <p:pic>
        <p:nvPicPr>
          <p:cNvPr id="4" name="Объект 3"/>
          <p:cNvPicPr>
            <a:picLocks noGrp="1" noChangeAspect="1"/>
          </p:cNvPicPr>
          <p:nvPr>
            <p:ph idx="1"/>
          </p:nvPr>
        </p:nvPicPr>
        <p:blipFill rotWithShape="1">
          <a:blip r:embed="rId2"/>
          <a:srcRect l="7576" t="9053" r="1671" b="4000"/>
          <a:stretch/>
        </p:blipFill>
        <p:spPr>
          <a:xfrm>
            <a:off x="18219" y="1552575"/>
            <a:ext cx="12173781" cy="4371975"/>
          </a:xfrm>
          <a:prstGeom prst="rect">
            <a:avLst/>
          </a:prstGeom>
        </p:spPr>
      </p:pic>
      <p:sp>
        <p:nvSpPr>
          <p:cNvPr id="5" name="TextBox 4"/>
          <p:cNvSpPr txBox="1"/>
          <p:nvPr/>
        </p:nvSpPr>
        <p:spPr>
          <a:xfrm>
            <a:off x="0" y="6488668"/>
            <a:ext cx="12192000" cy="369332"/>
          </a:xfrm>
          <a:prstGeom prst="rect">
            <a:avLst/>
          </a:prstGeom>
          <a:noFill/>
        </p:spPr>
        <p:txBody>
          <a:bodyPr wrap="square" rtlCol="0">
            <a:spAutoFit/>
          </a:bodyPr>
          <a:lstStyle/>
          <a:p>
            <a:pPr lvl="0"/>
            <a:r>
              <a:rPr lang="ru-RU" dirty="0">
                <a:latin typeface="Times New Roman" panose="02020603050405020304" pitchFamily="18" charset="0"/>
                <a:ea typeface="Tahoma" panose="020B0604030504040204" pitchFamily="34" charset="0"/>
                <a:cs typeface="Times New Roman" panose="02020603050405020304" pitchFamily="18" charset="0"/>
              </a:rPr>
              <a:t>Источник</a:t>
            </a:r>
            <a:r>
              <a:rPr lang="en-US" dirty="0" smtClean="0">
                <a:latin typeface="Times New Roman" panose="02020603050405020304" pitchFamily="18" charset="0"/>
                <a:ea typeface="Tahoma" panose="020B0604030504040204" pitchFamily="34" charset="0"/>
                <a:cs typeface="Times New Roman" panose="02020603050405020304" pitchFamily="18" charset="0"/>
              </a:rPr>
              <a:t>:</a:t>
            </a:r>
            <a:r>
              <a:rPr lang="ru-RU" dirty="0">
                <a:latin typeface="Times New Roman" panose="02020603050405020304" pitchFamily="18" charset="0"/>
                <a:ea typeface="Tahoma" panose="020B0604030504040204" pitchFamily="34" charset="0"/>
                <a:cs typeface="Times New Roman" panose="02020603050405020304" pitchFamily="18" charset="0"/>
              </a:rPr>
              <a:t> </a:t>
            </a:r>
            <a:r>
              <a:rPr lang="en-US" dirty="0" smtClean="0">
                <a:latin typeface="Times New Roman" panose="02020603050405020304" pitchFamily="18" charset="0"/>
                <a:ea typeface="Tahoma" panose="020B0604030504040204" pitchFamily="34" charset="0"/>
                <a:cs typeface="Times New Roman" panose="02020603050405020304" pitchFamily="18" charset="0"/>
                <a:hlinkClick r:id="rId3"/>
              </a:rPr>
              <a:t>https</a:t>
            </a:r>
            <a:r>
              <a:rPr lang="en-US" dirty="0">
                <a:latin typeface="Times New Roman" panose="02020603050405020304" pitchFamily="18" charset="0"/>
                <a:ea typeface="Tahoma" panose="020B0604030504040204" pitchFamily="34" charset="0"/>
                <a:cs typeface="Times New Roman" panose="02020603050405020304" pitchFamily="18" charset="0"/>
                <a:hlinkClick r:id="rId3"/>
              </a:rPr>
              <a:t>://rosreestr.gov.ru/activity/kadastrovaya-otsenka/normativno-metodicheskoe-soprovozhdenie-kadastrovoy-otsenki/</a:t>
            </a:r>
            <a:endParaRPr lang="ru-RU" dirty="0">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19168776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97167" y="3951849"/>
            <a:ext cx="2906151" cy="2906151"/>
          </a:xfrm>
          <a:prstGeom prst="rect">
            <a:avLst/>
          </a:prstGeom>
        </p:spPr>
      </p:pic>
      <p:sp>
        <p:nvSpPr>
          <p:cNvPr id="2" name="Заголовок 1"/>
          <p:cNvSpPr>
            <a:spLocks noGrp="1"/>
          </p:cNvSpPr>
          <p:nvPr>
            <p:ph type="title"/>
          </p:nvPr>
        </p:nvSpPr>
        <p:spPr>
          <a:xfrm>
            <a:off x="0" y="1"/>
            <a:ext cx="12192000" cy="796953"/>
          </a:xfrm>
          <a:solidFill>
            <a:srgbClr val="2A2699"/>
          </a:solidFill>
        </p:spPr>
        <p:txBody>
          <a:bodyPr>
            <a:normAutofit/>
          </a:bodyPr>
          <a:lstStyle/>
          <a:p>
            <a:pPr algn="ctr"/>
            <a:r>
              <a:rPr lang="ru-RU" sz="3200" dirty="0">
                <a:solidFill>
                  <a:schemeClr val="bg1"/>
                </a:solidFill>
                <a:latin typeface="Times New Roman" panose="02020603050405020304" pitchFamily="18" charset="0"/>
                <a:cs typeface="Times New Roman" panose="02020603050405020304" pitchFamily="18" charset="0"/>
              </a:rPr>
              <a:t>Предложения по совершенствованию законодательства</a:t>
            </a:r>
          </a:p>
        </p:txBody>
      </p:sp>
      <p:sp>
        <p:nvSpPr>
          <p:cNvPr id="3" name="Объект 2"/>
          <p:cNvSpPr>
            <a:spLocks noGrp="1"/>
          </p:cNvSpPr>
          <p:nvPr>
            <p:ph idx="1"/>
          </p:nvPr>
        </p:nvSpPr>
        <p:spPr>
          <a:xfrm>
            <a:off x="0" y="796954"/>
            <a:ext cx="12192000" cy="6061045"/>
          </a:xfrm>
        </p:spPr>
        <p:txBody>
          <a:bodyPr>
            <a:normAutofit/>
          </a:bodyPr>
          <a:lstStyle/>
          <a:p>
            <a:r>
              <a:rPr lang="ru-RU" sz="1600" dirty="0">
                <a:latin typeface="Times New Roman" panose="02020603050405020304" pitchFamily="18" charset="0"/>
                <a:cs typeface="Times New Roman" panose="02020603050405020304" pitchFamily="18" charset="0"/>
              </a:rPr>
              <a:t>Специалисты ГБУ должны нести ответственность за написанные замечания, все замечания должны быть обоснованы, при повторном отказе новые замечания должны вытекать из предыдущих замечаний.</a:t>
            </a:r>
          </a:p>
          <a:p>
            <a:r>
              <a:rPr lang="ru-RU" sz="1600" dirty="0">
                <a:latin typeface="Times New Roman" panose="02020603050405020304" pitchFamily="18" charset="0"/>
                <a:cs typeface="Times New Roman" panose="02020603050405020304" pitchFamily="18" charset="0"/>
              </a:rPr>
              <a:t>Замечания со стороны ГБУ к отчетам оценщиков должны быть объективны, понятны, соответствовать теории оценки, сложившейся практике в стране. Замечания должны быть написаны соответствующими оценочной терминологии определениями, чтобы у оценщика была возможность их устранить.</a:t>
            </a:r>
          </a:p>
          <a:p>
            <a:r>
              <a:rPr lang="ru-RU" sz="1600" dirty="0">
                <a:latin typeface="Times New Roman" panose="02020603050405020304" pitchFamily="18" charset="0"/>
                <a:cs typeface="Times New Roman" panose="02020603050405020304" pitchFamily="18" charset="0"/>
              </a:rPr>
              <a:t>При появлении новых замечаний они должны быть согласованы с практикующими специалистами – экспертами в области оценки.</a:t>
            </a:r>
          </a:p>
          <a:p>
            <a:r>
              <a:rPr lang="ru-RU" sz="1600" dirty="0">
                <a:latin typeface="Times New Roman" panose="02020603050405020304" pitchFamily="18" charset="0"/>
                <a:cs typeface="Times New Roman" panose="02020603050405020304" pitchFamily="18" charset="0"/>
              </a:rPr>
              <a:t>Необходимо доработать законодательство в части учета обращений заявителей по кадастровому номеру, со сквозной нумерацией, чтобы заявитель мог аргументированно доказать необоснованность отказов.</a:t>
            </a:r>
          </a:p>
          <a:p>
            <a:r>
              <a:rPr lang="ru-RU" sz="1600" dirty="0">
                <a:latin typeface="Times New Roman" panose="02020603050405020304" pitchFamily="18" charset="0"/>
                <a:cs typeface="Times New Roman" panose="02020603050405020304" pitchFamily="18" charset="0"/>
              </a:rPr>
              <a:t>Публиковать в свободном доступе не только положительные (об установлении кадастровой стоимости объекта недвижимости в размере его рыночной стоимости) но и отрицательные (об отказе в установлении кадастровой стоимости объекта недвижимости в размере его рыночной стоимости) решения, а также основанные на них отчеты об оценке, причем весьма оперативно.</a:t>
            </a:r>
          </a:p>
          <a:p>
            <a:r>
              <a:rPr lang="ru-RU" sz="1600" dirty="0">
                <a:latin typeface="Times New Roman" panose="02020603050405020304" pitchFamily="18" charset="0"/>
                <a:cs typeface="Times New Roman" panose="02020603050405020304" pitchFamily="18" charset="0"/>
              </a:rPr>
              <a:t>Обязать создавать при ГБУ экспертно-консультационный комитет, состоящий из оценщиков и представителей бизнеса, обладающих право рассматривать апелляции на решения ГБУ</a:t>
            </a:r>
          </a:p>
        </p:txBody>
      </p:sp>
    </p:spTree>
    <p:extLst>
      <p:ext uri="{BB962C8B-B14F-4D97-AF65-F5344CB8AC3E}">
        <p14:creationId xmlns:p14="http://schemas.microsoft.com/office/powerpoint/2010/main" val="420217788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09864" y="3686174"/>
            <a:ext cx="3572271" cy="3171825"/>
          </a:xfrm>
          <a:prstGeom prst="rect">
            <a:avLst/>
          </a:prstGeom>
        </p:spPr>
      </p:pic>
      <p:sp>
        <p:nvSpPr>
          <p:cNvPr id="2" name="Заголовок 1"/>
          <p:cNvSpPr>
            <a:spLocks noGrp="1"/>
          </p:cNvSpPr>
          <p:nvPr>
            <p:ph type="title"/>
          </p:nvPr>
        </p:nvSpPr>
        <p:spPr>
          <a:xfrm>
            <a:off x="0" y="1"/>
            <a:ext cx="12192000" cy="1825624"/>
          </a:xfrm>
          <a:solidFill>
            <a:srgbClr val="2A2699"/>
          </a:solidFill>
        </p:spPr>
        <p:txBody>
          <a:bodyPr>
            <a:noAutofit/>
          </a:bodyPr>
          <a:lstStyle/>
          <a:p>
            <a:pPr algn="ctr"/>
            <a:r>
              <a:rPr lang="ru-RU" sz="3200" dirty="0">
                <a:solidFill>
                  <a:schemeClr val="bg1"/>
                </a:solidFill>
                <a:latin typeface="Times New Roman" panose="02020603050405020304" pitchFamily="18" charset="0"/>
                <a:cs typeface="Times New Roman" panose="02020603050405020304" pitchFamily="18" charset="0"/>
              </a:rPr>
              <a:t> Организационные предложения по нормализации взаимодействия ГБУ и оценочного </a:t>
            </a:r>
            <a:r>
              <a:rPr lang="ru-RU" sz="3200" dirty="0" smtClean="0">
                <a:solidFill>
                  <a:schemeClr val="bg1"/>
                </a:solidFill>
                <a:latin typeface="Times New Roman" panose="02020603050405020304" pitchFamily="18" charset="0"/>
                <a:cs typeface="Times New Roman" panose="02020603050405020304" pitchFamily="18" charset="0"/>
              </a:rPr>
              <a:t>сообщества</a:t>
            </a:r>
            <a:endParaRPr lang="ru-RU" sz="3200" dirty="0">
              <a:solidFill>
                <a:schemeClr val="bg1"/>
              </a:solidFill>
              <a:latin typeface="Times New Roman" panose="02020603050405020304" pitchFamily="18" charset="0"/>
              <a:cs typeface="Times New Roman" panose="02020603050405020304" pitchFamily="18" charset="0"/>
            </a:endParaRPr>
          </a:p>
        </p:txBody>
      </p:sp>
      <p:sp>
        <p:nvSpPr>
          <p:cNvPr id="4" name="Скругленный прямоугольник 3"/>
          <p:cNvSpPr/>
          <p:nvPr/>
        </p:nvSpPr>
        <p:spPr>
          <a:xfrm>
            <a:off x="4309863" y="2057399"/>
            <a:ext cx="3572271" cy="1038225"/>
          </a:xfrm>
          <a:prstGeom prst="roundRect">
            <a:avLst/>
          </a:prstGeom>
          <a:noFill/>
          <a:ln w="38100">
            <a:solidFill>
              <a:srgbClr val="2A2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TextBox 4"/>
          <p:cNvSpPr txBox="1"/>
          <p:nvPr/>
        </p:nvSpPr>
        <p:spPr>
          <a:xfrm>
            <a:off x="5291135" y="2386566"/>
            <a:ext cx="1609725" cy="369332"/>
          </a:xfrm>
          <a:prstGeom prst="rect">
            <a:avLst/>
          </a:prstGeom>
          <a:noFill/>
        </p:spPr>
        <p:txBody>
          <a:bodyPr wrap="square" rtlCol="0">
            <a:spAutoFit/>
          </a:bodyPr>
          <a:lstStyle/>
          <a:p>
            <a:r>
              <a:rPr lang="ru-RU" dirty="0" smtClean="0">
                <a:latin typeface="Times New Roman" panose="02020603050405020304" pitchFamily="18" charset="0"/>
                <a:cs typeface="Times New Roman" panose="02020603050405020304" pitchFamily="18" charset="0"/>
              </a:rPr>
              <a:t>Предложения</a:t>
            </a:r>
            <a:endParaRPr lang="ru-RU" dirty="0">
              <a:latin typeface="Times New Roman" panose="02020603050405020304" pitchFamily="18" charset="0"/>
              <a:cs typeface="Times New Roman" panose="02020603050405020304" pitchFamily="18" charset="0"/>
            </a:endParaRPr>
          </a:p>
        </p:txBody>
      </p:sp>
      <p:sp>
        <p:nvSpPr>
          <p:cNvPr id="7" name="Скругленный прямоугольник 6"/>
          <p:cNvSpPr/>
          <p:nvPr/>
        </p:nvSpPr>
        <p:spPr>
          <a:xfrm>
            <a:off x="90289" y="3686174"/>
            <a:ext cx="4219575" cy="1724025"/>
          </a:xfrm>
          <a:prstGeom prst="roundRect">
            <a:avLst/>
          </a:prstGeom>
          <a:noFill/>
          <a:ln w="38100">
            <a:solidFill>
              <a:srgbClr val="2A2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TextBox 7"/>
          <p:cNvSpPr txBox="1"/>
          <p:nvPr/>
        </p:nvSpPr>
        <p:spPr>
          <a:xfrm>
            <a:off x="90289" y="3886466"/>
            <a:ext cx="4219575" cy="1323439"/>
          </a:xfrm>
          <a:prstGeom prst="rect">
            <a:avLst/>
          </a:prstGeom>
          <a:noFill/>
        </p:spPr>
        <p:txBody>
          <a:bodyPr wrap="square" rtlCol="0">
            <a:spAutoFit/>
          </a:bodyPr>
          <a:lstStyle/>
          <a:p>
            <a:pPr algn="ctr"/>
            <a:r>
              <a:rPr lang="ru-RU" sz="2000" dirty="0">
                <a:latin typeface="Times New Roman" panose="02020603050405020304" pitchFamily="18" charset="0"/>
                <a:cs typeface="Times New Roman" panose="02020603050405020304" pitchFamily="18" charset="0"/>
              </a:rPr>
              <a:t>Ежеквартальные круглые столы с представителями СРО оценщиков и предпринимательской общественности в регионе</a:t>
            </a:r>
            <a:endParaRPr lang="ru-RU" sz="2000" dirty="0"/>
          </a:p>
        </p:txBody>
      </p:sp>
      <p:sp>
        <p:nvSpPr>
          <p:cNvPr id="9" name="Скругленный прямоугольник 8"/>
          <p:cNvSpPr/>
          <p:nvPr/>
        </p:nvSpPr>
        <p:spPr>
          <a:xfrm>
            <a:off x="7882135" y="3686172"/>
            <a:ext cx="4219575" cy="1724025"/>
          </a:xfrm>
          <a:prstGeom prst="roundRect">
            <a:avLst/>
          </a:prstGeom>
          <a:noFill/>
          <a:ln w="38100">
            <a:solidFill>
              <a:srgbClr val="2A2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TextBox 9"/>
          <p:cNvSpPr txBox="1"/>
          <p:nvPr/>
        </p:nvSpPr>
        <p:spPr>
          <a:xfrm>
            <a:off x="7892397" y="4040352"/>
            <a:ext cx="4219576" cy="1015663"/>
          </a:xfrm>
          <a:prstGeom prst="rect">
            <a:avLst/>
          </a:prstGeom>
          <a:noFill/>
        </p:spPr>
        <p:txBody>
          <a:bodyPr wrap="square" rtlCol="0">
            <a:spAutoFit/>
          </a:bodyPr>
          <a:lstStyle/>
          <a:p>
            <a:pPr algn="ctr"/>
            <a:r>
              <a:rPr lang="ru-RU" sz="2000" dirty="0" smtClean="0">
                <a:latin typeface="Times New Roman" panose="02020603050405020304" pitchFamily="18" charset="0"/>
                <a:cs typeface="Times New Roman" panose="02020603050405020304" pitchFamily="18" charset="0"/>
              </a:rPr>
              <a:t>Создать апелляционный орган по рассмотрению решений ГБУ (не путать с судебным оспариванием)</a:t>
            </a:r>
            <a:endParaRPr lang="ru-RU" sz="2000" dirty="0"/>
          </a:p>
        </p:txBody>
      </p:sp>
      <p:sp>
        <p:nvSpPr>
          <p:cNvPr id="15" name="Стрелка вправо 14"/>
          <p:cNvSpPr/>
          <p:nvPr/>
        </p:nvSpPr>
        <p:spPr>
          <a:xfrm rot="6495141">
            <a:off x="4021802" y="3196561"/>
            <a:ext cx="576119" cy="388677"/>
          </a:xfrm>
          <a:prstGeom prst="rightArrow">
            <a:avLst/>
          </a:prstGeom>
          <a:solidFill>
            <a:srgbClr val="2A26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Стрелка вправо 15"/>
          <p:cNvSpPr/>
          <p:nvPr/>
        </p:nvSpPr>
        <p:spPr>
          <a:xfrm rot="4133431">
            <a:off x="7604338" y="3188182"/>
            <a:ext cx="576119" cy="388677"/>
          </a:xfrm>
          <a:prstGeom prst="rightArrow">
            <a:avLst/>
          </a:prstGeom>
          <a:solidFill>
            <a:srgbClr val="2A26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76004889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 y="1"/>
            <a:ext cx="12192001" cy="1825624"/>
          </a:xfrm>
          <a:solidFill>
            <a:srgbClr val="2A2699"/>
          </a:solidFill>
        </p:spPr>
        <p:txBody>
          <a:bodyPr>
            <a:normAutofit/>
          </a:bodyPr>
          <a:lstStyle/>
          <a:p>
            <a:pPr algn="ctr"/>
            <a:r>
              <a:rPr lang="ru-RU" sz="3200" dirty="0" smtClean="0">
                <a:solidFill>
                  <a:schemeClr val="bg1"/>
                </a:solidFill>
                <a:latin typeface="Times New Roman" panose="02020603050405020304" pitchFamily="18" charset="0"/>
                <a:cs typeface="Times New Roman" panose="02020603050405020304" pitchFamily="18" charset="0"/>
              </a:rPr>
              <a:t>Спасибо за внимание</a:t>
            </a:r>
            <a:endParaRPr lang="ru-RU" sz="3200" dirty="0">
              <a:solidFill>
                <a:schemeClr val="bg1"/>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0" y="1825624"/>
            <a:ext cx="12192000" cy="5032375"/>
          </a:xfrm>
        </p:spPr>
        <p:txBody>
          <a:bodyPr>
            <a:normAutofit fontScale="55000" lnSpcReduction="20000"/>
          </a:bodyPr>
          <a:lstStyle/>
          <a:p>
            <a:pPr marL="0" lvl="0" indent="0" algn="ctr">
              <a:buNone/>
            </a:pPr>
            <a:endParaRPr lang="ru-RU" sz="1600" b="1" dirty="0" smtClean="0">
              <a:latin typeface="Times New Roman" panose="02020603050405020304" pitchFamily="18" charset="0"/>
              <a:cs typeface="Times New Roman" panose="02020603050405020304" pitchFamily="18" charset="0"/>
            </a:endParaRPr>
          </a:p>
          <a:p>
            <a:pPr marL="0" lvl="0" indent="0" algn="ctr">
              <a:buNone/>
            </a:pPr>
            <a:r>
              <a:rPr lang="ru-RU" sz="3600" b="1" dirty="0" smtClean="0">
                <a:latin typeface="Times New Roman" panose="02020603050405020304" pitchFamily="18" charset="0"/>
                <a:cs typeface="Times New Roman" panose="02020603050405020304" pitchFamily="18" charset="0"/>
              </a:rPr>
              <a:t>Бобунов Эдуард Анатольевич</a:t>
            </a:r>
          </a:p>
          <a:p>
            <a:pPr marL="0" lvl="0" indent="0" algn="r">
              <a:buNone/>
            </a:pPr>
            <a:endParaRPr lang="ru-RU" sz="3600" dirty="0">
              <a:latin typeface="Times New Roman" panose="02020603050405020304" pitchFamily="18" charset="0"/>
              <a:cs typeface="Times New Roman" panose="02020603050405020304" pitchFamily="18" charset="0"/>
            </a:endParaRPr>
          </a:p>
          <a:p>
            <a:pPr marL="0" lvl="0" indent="0" algn="ctr">
              <a:buNone/>
            </a:pPr>
            <a:r>
              <a:rPr lang="ru-RU" sz="3600" dirty="0" smtClean="0">
                <a:latin typeface="Times New Roman" panose="02020603050405020304" pitchFamily="18" charset="0"/>
                <a:cs typeface="Times New Roman" panose="02020603050405020304" pitchFamily="18" charset="0"/>
              </a:rPr>
              <a:t>Руководитель </a:t>
            </a:r>
            <a:r>
              <a:rPr lang="ru-RU" sz="3600" dirty="0">
                <a:latin typeface="Times New Roman" panose="02020603050405020304" pitchFamily="18" charset="0"/>
                <a:cs typeface="Times New Roman" panose="02020603050405020304" pitchFamily="18" charset="0"/>
              </a:rPr>
              <a:t>представительств в Пермском крае:</a:t>
            </a:r>
          </a:p>
          <a:p>
            <a:pPr marL="0" lvl="0" indent="0" algn="ctr">
              <a:buNone/>
            </a:pPr>
            <a:r>
              <a:rPr lang="ru-RU" sz="3600" dirty="0">
                <a:latin typeface="Times New Roman" panose="02020603050405020304" pitchFamily="18" charset="0"/>
                <a:cs typeface="Times New Roman" panose="02020603050405020304" pitchFamily="18" charset="0"/>
              </a:rPr>
              <a:t>СРО оценщиков «Экспертный совет», </a:t>
            </a:r>
          </a:p>
          <a:p>
            <a:pPr marL="0" lvl="0" indent="0" algn="ctr">
              <a:buNone/>
            </a:pPr>
            <a:r>
              <a:rPr lang="ru-RU" sz="3600" dirty="0">
                <a:latin typeface="Times New Roman" panose="02020603050405020304" pitchFamily="18" charset="0"/>
                <a:cs typeface="Times New Roman" panose="02020603050405020304" pitchFamily="18" charset="0"/>
              </a:rPr>
              <a:t>Союз судебных экспертов «Экспертный совет</a:t>
            </a:r>
            <a:r>
              <a:rPr lang="ru-RU" sz="3600" dirty="0" smtClean="0">
                <a:latin typeface="Times New Roman" panose="02020603050405020304" pitchFamily="18" charset="0"/>
                <a:cs typeface="Times New Roman" panose="02020603050405020304" pitchFamily="18" charset="0"/>
              </a:rPr>
              <a:t>».</a:t>
            </a:r>
            <a:endParaRPr lang="ru-RU" sz="3600" dirty="0">
              <a:latin typeface="Times New Roman" panose="02020603050405020304" pitchFamily="18" charset="0"/>
              <a:cs typeface="Times New Roman" panose="02020603050405020304" pitchFamily="18" charset="0"/>
            </a:endParaRPr>
          </a:p>
          <a:p>
            <a:pPr marL="0" lvl="0" indent="0" algn="ctr">
              <a:buNone/>
            </a:pPr>
            <a:r>
              <a:rPr lang="ru-RU" sz="3600" dirty="0">
                <a:latin typeface="Times New Roman" panose="02020603050405020304" pitchFamily="18" charset="0"/>
                <a:cs typeface="Times New Roman" panose="02020603050405020304" pitchFamily="18" charset="0"/>
              </a:rPr>
              <a:t>НП Финансово-экономических судебных экспертов</a:t>
            </a:r>
          </a:p>
          <a:p>
            <a:pPr marL="0" lvl="0" indent="0" algn="ctr">
              <a:buNone/>
            </a:pPr>
            <a:r>
              <a:rPr lang="ru-RU" sz="3600" dirty="0" smtClean="0">
                <a:latin typeface="Times New Roman" panose="02020603050405020304" pitchFamily="18" charset="0"/>
                <a:cs typeface="Times New Roman" panose="02020603050405020304" pitchFamily="18" charset="0"/>
              </a:rPr>
              <a:t>Сертифицированный </a:t>
            </a:r>
            <a:r>
              <a:rPr lang="ru-RU" sz="3600" dirty="0">
                <a:latin typeface="Times New Roman" panose="02020603050405020304" pitchFamily="18" charset="0"/>
                <a:cs typeface="Times New Roman" panose="02020603050405020304" pitchFamily="18" charset="0"/>
              </a:rPr>
              <a:t>СРОО «Экспертный совет» и РОО оценщик недвижимости</a:t>
            </a:r>
          </a:p>
          <a:p>
            <a:pPr marL="0" lvl="0" indent="0" algn="ctr">
              <a:buNone/>
            </a:pPr>
            <a:r>
              <a:rPr lang="ru-RU" sz="3600" dirty="0" smtClean="0">
                <a:latin typeface="Times New Roman" panose="02020603050405020304" pitchFamily="18" charset="0"/>
                <a:cs typeface="Times New Roman" panose="02020603050405020304" pitchFamily="18" charset="0"/>
              </a:rPr>
              <a:t>Сертифицированный </a:t>
            </a:r>
            <a:r>
              <a:rPr lang="ru-RU" sz="3600" dirty="0">
                <a:latin typeface="Times New Roman" panose="02020603050405020304" pitchFamily="18" charset="0"/>
                <a:cs typeface="Times New Roman" panose="02020603050405020304" pitchFamily="18" charset="0"/>
              </a:rPr>
              <a:t>по Европейским стандартам специалист по оценке недвижимости</a:t>
            </a:r>
          </a:p>
          <a:p>
            <a:pPr marL="0" lvl="0" indent="0" algn="ctr">
              <a:buNone/>
            </a:pPr>
            <a:r>
              <a:rPr lang="ru-RU" sz="3600" dirty="0" smtClean="0">
                <a:latin typeface="Times New Roman" panose="02020603050405020304" pitchFamily="18" charset="0"/>
                <a:cs typeface="Times New Roman" panose="02020603050405020304" pitchFamily="18" charset="0"/>
              </a:rPr>
              <a:t>Оценщик </a:t>
            </a:r>
            <a:r>
              <a:rPr lang="ru-RU" sz="3600" dirty="0">
                <a:latin typeface="Times New Roman" panose="02020603050405020304" pitchFamily="18" charset="0"/>
                <a:cs typeface="Times New Roman" panose="02020603050405020304" pitchFamily="18" charset="0"/>
              </a:rPr>
              <a:t>предприятия (бизнеса) пятого отраслевого квалификационного уровня по требованиям Евразийской организации экономического сотрудничества</a:t>
            </a:r>
          </a:p>
          <a:p>
            <a:pPr marL="0" lvl="0" indent="0" algn="ctr">
              <a:buNone/>
            </a:pPr>
            <a:r>
              <a:rPr lang="ru-RU" sz="3600" dirty="0" smtClean="0">
                <a:latin typeface="Times New Roman" panose="02020603050405020304" pitchFamily="18" charset="0"/>
                <a:cs typeface="Times New Roman" panose="02020603050405020304" pitchFamily="18" charset="0"/>
              </a:rPr>
              <a:t>Директор </a:t>
            </a:r>
            <a:r>
              <a:rPr lang="ru-RU" sz="3600" dirty="0">
                <a:latin typeface="Times New Roman" panose="02020603050405020304" pitchFamily="18" charset="0"/>
                <a:cs typeface="Times New Roman" panose="02020603050405020304" pitchFamily="18" charset="0"/>
              </a:rPr>
              <a:t>Оценочной компании «Тереза», </a:t>
            </a:r>
            <a:r>
              <a:rPr lang="ru-RU" sz="3600" dirty="0" err="1">
                <a:latin typeface="Times New Roman" panose="02020603050405020304" pitchFamily="18" charset="0"/>
                <a:cs typeface="Times New Roman" panose="02020603050405020304" pitchFamily="18" charset="0"/>
              </a:rPr>
              <a:t>Юкей</a:t>
            </a:r>
            <a:r>
              <a:rPr lang="ru-RU" sz="3600" dirty="0">
                <a:latin typeface="Times New Roman" panose="02020603050405020304" pitchFamily="18" charset="0"/>
                <a:cs typeface="Times New Roman" panose="02020603050405020304" pitchFamily="18" charset="0"/>
              </a:rPr>
              <a:t>-оценка</a:t>
            </a:r>
          </a:p>
          <a:p>
            <a:pPr marL="0" lvl="0" indent="0" algn="ctr">
              <a:buNone/>
            </a:pPr>
            <a:r>
              <a:rPr lang="ru-RU" sz="3600" dirty="0">
                <a:latin typeface="Times New Roman" panose="02020603050405020304" pitchFamily="18" charset="0"/>
                <a:cs typeface="Times New Roman" panose="02020603050405020304" pitchFamily="18" charset="0"/>
              </a:rPr>
              <a:t>Оценщик, эксперт, опыт работы 29 лет</a:t>
            </a:r>
          </a:p>
          <a:p>
            <a:pPr marL="0" lvl="0" indent="0" algn="ctr">
              <a:buNone/>
            </a:pPr>
            <a:r>
              <a:rPr lang="en-US" sz="3600" b="1" dirty="0">
                <a:latin typeface="Times New Roman" panose="02020603050405020304" pitchFamily="18" charset="0"/>
                <a:cs typeface="Times New Roman" panose="02020603050405020304" pitchFamily="18" charset="0"/>
              </a:rPr>
              <a:t>E-mail: </a:t>
            </a:r>
            <a:r>
              <a:rPr lang="en-US" sz="3600" b="1" u="sng" dirty="0">
                <a:latin typeface="Times New Roman" panose="02020603050405020304" pitchFamily="18" charset="0"/>
                <a:cs typeface="Times New Roman" panose="02020603050405020304" pitchFamily="18" charset="0"/>
                <a:hlinkClick r:id="rId2"/>
              </a:rPr>
              <a:t>bobunov@oktereza.ru</a:t>
            </a:r>
            <a:r>
              <a:rPr lang="en-US" sz="3600" b="1" dirty="0">
                <a:latin typeface="Times New Roman" panose="02020603050405020304" pitchFamily="18" charset="0"/>
                <a:cs typeface="Times New Roman" panose="02020603050405020304" pitchFamily="18" charset="0"/>
              </a:rPr>
              <a:t> </a:t>
            </a:r>
            <a:endParaRPr lang="ru-RU" sz="3600" dirty="0">
              <a:latin typeface="Times New Roman" panose="02020603050405020304" pitchFamily="18" charset="0"/>
              <a:cs typeface="Times New Roman" panose="02020603050405020304" pitchFamily="18" charset="0"/>
            </a:endParaRPr>
          </a:p>
          <a:p>
            <a:pPr marL="0" indent="0" algn="ctr">
              <a:buNone/>
            </a:pPr>
            <a:r>
              <a:rPr lang="ru-RU" sz="3600" b="1" dirty="0">
                <a:latin typeface="Times New Roman" panose="02020603050405020304" pitchFamily="18" charset="0"/>
                <a:cs typeface="Times New Roman" panose="02020603050405020304" pitchFamily="18" charset="0"/>
              </a:rPr>
              <a:t>Тел. +7-902-471-84-94</a:t>
            </a:r>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044387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
            <a:ext cx="12192000" cy="554400"/>
          </a:xfrm>
          <a:solidFill>
            <a:srgbClr val="2A2699"/>
          </a:solidFill>
        </p:spPr>
        <p:txBody>
          <a:bodyPr>
            <a:normAutofit fontScale="90000"/>
          </a:bodyPr>
          <a:lstStyle/>
          <a:p>
            <a:pPr algn="ctr"/>
            <a:r>
              <a:rPr lang="ru-RU" sz="3600" dirty="0">
                <a:solidFill>
                  <a:schemeClr val="bg1"/>
                </a:solidFill>
                <a:latin typeface="Times New Roman" panose="02020603050405020304" pitchFamily="18" charset="0"/>
                <a:cs typeface="Times New Roman" panose="02020603050405020304" pitchFamily="18" charset="0"/>
              </a:rPr>
              <a:t>Взаимодействие оценочного сообщества с ГБУ «ЦТИ ПК»</a:t>
            </a:r>
          </a:p>
        </p:txBody>
      </p:sp>
      <p:sp>
        <p:nvSpPr>
          <p:cNvPr id="5" name="Объект 4"/>
          <p:cNvSpPr>
            <a:spLocks noGrp="1"/>
          </p:cNvSpPr>
          <p:nvPr>
            <p:ph idx="1"/>
          </p:nvPr>
        </p:nvSpPr>
        <p:spPr>
          <a:xfrm>
            <a:off x="0" y="2666999"/>
            <a:ext cx="12192000" cy="4190999"/>
          </a:xfrm>
        </p:spPr>
        <p:txBody>
          <a:bodyPr>
            <a:normAutofit fontScale="25000" lnSpcReduction="20000"/>
          </a:bodyPr>
          <a:lstStyle/>
          <a:p>
            <a:pPr marL="0" indent="0">
              <a:buNone/>
            </a:pPr>
            <a:endParaRPr lang="ru-RU" sz="1800" dirty="0">
              <a:latin typeface="Times New Roman" panose="02020603050405020304" pitchFamily="18" charset="0"/>
              <a:cs typeface="Times New Roman" panose="02020603050405020304" pitchFamily="18" charset="0"/>
            </a:endParaRPr>
          </a:p>
          <a:p>
            <a:pPr marL="0" indent="0">
              <a:buNone/>
            </a:pPr>
            <a:r>
              <a:rPr lang="ru-RU" sz="7200" dirty="0" smtClean="0">
                <a:latin typeface="Times New Roman" panose="02020603050405020304" pitchFamily="18" charset="0"/>
                <a:cs typeface="Times New Roman" panose="02020603050405020304" pitchFamily="18" charset="0"/>
              </a:rPr>
              <a:t>Ст</a:t>
            </a:r>
            <a:r>
              <a:rPr lang="ru-RU" sz="7200" dirty="0">
                <a:latin typeface="Times New Roman" panose="02020603050405020304" pitchFamily="18" charset="0"/>
                <a:cs typeface="Times New Roman" panose="02020603050405020304" pitchFamily="18" charset="0"/>
              </a:rPr>
              <a:t>. 11. Бюджетное учреждение вправе принять следующие решения в отношении заявления об установлении рыночной стоимости:</a:t>
            </a:r>
          </a:p>
          <a:p>
            <a:pPr marL="0" indent="0">
              <a:buNone/>
            </a:pPr>
            <a:r>
              <a:rPr lang="ru-RU" sz="7200" dirty="0">
                <a:latin typeface="Times New Roman" panose="02020603050405020304" pitchFamily="18" charset="0"/>
                <a:cs typeface="Times New Roman" panose="02020603050405020304" pitchFamily="18" charset="0"/>
              </a:rPr>
              <a:t>1</a:t>
            </a:r>
            <a:r>
              <a:rPr lang="ru-RU" sz="7200" dirty="0" smtClean="0">
                <a:latin typeface="Times New Roman" panose="02020603050405020304" pitchFamily="18" charset="0"/>
                <a:cs typeface="Times New Roman" panose="02020603050405020304" pitchFamily="18" charset="0"/>
              </a:rPr>
              <a:t>)</a:t>
            </a:r>
            <a:r>
              <a:rPr lang="ru-RU" sz="7200" dirty="0">
                <a:latin typeface="Times New Roman" panose="02020603050405020304" pitchFamily="18" charset="0"/>
                <a:cs typeface="Times New Roman" panose="02020603050405020304" pitchFamily="18" charset="0"/>
              </a:rPr>
              <a:t> об установлении кадастровой стоимости объекта недвижимости в размере его рыночной стоимости (далее - решение об установлении рыночной стоимости), указанной в отчете об оценке рыночной стоимости такого объекта недвижимости;</a:t>
            </a:r>
          </a:p>
          <a:p>
            <a:pPr marL="0" indent="0">
              <a:buNone/>
            </a:pPr>
            <a:r>
              <a:rPr lang="ru-RU" sz="7200" dirty="0">
                <a:latin typeface="Times New Roman" panose="02020603050405020304" pitchFamily="18" charset="0"/>
                <a:cs typeface="Times New Roman" panose="02020603050405020304" pitchFamily="18" charset="0"/>
              </a:rPr>
              <a:t>2) об отказе в установлении кадастровой стоимости объекта недвижимости в размере его рыночной стоимости в связи с использованием неполных и (или) недостоверных сведений, расчетными или иными ошибками, повлиявшими на итоговый результат определения рыночной стоимости такого объекта недвижимости, нарушением требований законодательства об оценочной деятельности при составлении отчета об оценке рыночной стоимости такого объекта недвижимости (далее - решение об отказе в установлении рыночной стоимости).</a:t>
            </a:r>
          </a:p>
          <a:p>
            <a:pPr marL="0" indent="0">
              <a:buNone/>
            </a:pPr>
            <a:r>
              <a:rPr lang="ru-RU" sz="7200" dirty="0" smtClean="0">
                <a:latin typeface="Times New Roman" panose="02020603050405020304" pitchFamily="18" charset="0"/>
                <a:cs typeface="Times New Roman" panose="02020603050405020304" pitchFamily="18" charset="0"/>
              </a:rPr>
              <a:t>Ст</a:t>
            </a:r>
            <a:r>
              <a:rPr lang="ru-RU" sz="7200" dirty="0">
                <a:latin typeface="Times New Roman" panose="02020603050405020304" pitchFamily="18" charset="0"/>
                <a:cs typeface="Times New Roman" panose="02020603050405020304" pitchFamily="18" charset="0"/>
              </a:rPr>
              <a:t>. 12. В случае принятия решения об отказе в установлении рыночной стоимости </a:t>
            </a:r>
            <a:r>
              <a:rPr lang="ru-RU" sz="7200" b="1" dirty="0">
                <a:latin typeface="Times New Roman" panose="02020603050405020304" pitchFamily="18" charset="0"/>
                <a:cs typeface="Times New Roman" panose="02020603050405020304" pitchFamily="18" charset="0"/>
              </a:rPr>
              <a:t>в таком решении должны быть приведены все выявленные в ходе рассмотрения заявления об установлении рыночной стоимости причины</a:t>
            </a:r>
            <a:r>
              <a:rPr lang="ru-RU" sz="7200" dirty="0">
                <a:latin typeface="Times New Roman" panose="02020603050405020304" pitchFamily="18" charset="0"/>
                <a:cs typeface="Times New Roman" panose="02020603050405020304" pitchFamily="18" charset="0"/>
              </a:rPr>
              <a:t>, предусмотренные пунктом 2 части 11 настоящей статьи, послужившие основанием для принятия такого решения. </a:t>
            </a:r>
          </a:p>
          <a:p>
            <a:pPr marL="0" indent="0" algn="r">
              <a:buNone/>
            </a:pPr>
            <a:endParaRPr lang="ru-RU" sz="7200" dirty="0" smtClean="0">
              <a:latin typeface="Times New Roman" panose="02020603050405020304" pitchFamily="18" charset="0"/>
              <a:cs typeface="Times New Roman" panose="02020603050405020304" pitchFamily="18" charset="0"/>
            </a:endParaRPr>
          </a:p>
          <a:p>
            <a:pPr marL="0" indent="0" algn="r">
              <a:buNone/>
            </a:pPr>
            <a:endParaRPr lang="ru-RU" sz="7200" dirty="0" smtClean="0">
              <a:latin typeface="Times New Roman" panose="02020603050405020304" pitchFamily="18" charset="0"/>
              <a:cs typeface="Times New Roman" panose="02020603050405020304" pitchFamily="18" charset="0"/>
            </a:endParaRPr>
          </a:p>
          <a:p>
            <a:pPr marL="0" indent="0" algn="r">
              <a:buNone/>
            </a:pPr>
            <a:endParaRPr lang="ru-RU" sz="7200" dirty="0" smtClean="0">
              <a:latin typeface="Times New Roman" panose="02020603050405020304" pitchFamily="18" charset="0"/>
              <a:cs typeface="Times New Roman" panose="02020603050405020304" pitchFamily="18" charset="0"/>
            </a:endParaRPr>
          </a:p>
          <a:p>
            <a:pPr marL="0" indent="0" algn="r">
              <a:buNone/>
            </a:pPr>
            <a:r>
              <a:rPr lang="ru-RU" sz="7200" dirty="0" smtClean="0">
                <a:latin typeface="Times New Roman" panose="02020603050405020304" pitchFamily="18" charset="0"/>
                <a:cs typeface="Times New Roman" panose="02020603050405020304" pitchFamily="18" charset="0"/>
              </a:rPr>
              <a:t>Источник </a:t>
            </a:r>
            <a:r>
              <a:rPr lang="ru-RU" sz="7200" dirty="0">
                <a:latin typeface="Times New Roman" panose="02020603050405020304" pitchFamily="18" charset="0"/>
                <a:cs typeface="Times New Roman" panose="02020603050405020304" pitchFamily="18" charset="0"/>
              </a:rPr>
              <a:t>ст. 22.1 ФЗ от 03.07.2016 № </a:t>
            </a:r>
            <a:r>
              <a:rPr lang="ru-RU" sz="7200" dirty="0" smtClean="0">
                <a:latin typeface="Times New Roman" panose="02020603050405020304" pitchFamily="18" charset="0"/>
                <a:cs typeface="Times New Roman" panose="02020603050405020304" pitchFamily="18" charset="0"/>
              </a:rPr>
              <a:t>237-ФЗ.</a:t>
            </a:r>
            <a:endParaRPr lang="ru-RU" sz="7200" dirty="0">
              <a:latin typeface="Times New Roman" panose="02020603050405020304" pitchFamily="18" charset="0"/>
              <a:cs typeface="Times New Roman" panose="02020603050405020304" pitchFamily="18" charset="0"/>
            </a:endParaRPr>
          </a:p>
        </p:txBody>
      </p:sp>
      <p:sp>
        <p:nvSpPr>
          <p:cNvPr id="24" name="Скругленный прямоугольник 23"/>
          <p:cNvSpPr/>
          <p:nvPr/>
        </p:nvSpPr>
        <p:spPr>
          <a:xfrm>
            <a:off x="142878" y="820126"/>
            <a:ext cx="9296399" cy="1581149"/>
          </a:xfrm>
          <a:prstGeom prst="roundRect">
            <a:avLst/>
          </a:prstGeom>
          <a:solidFill>
            <a:schemeClr val="bg1"/>
          </a:solidFill>
          <a:ln w="57150">
            <a:solidFill>
              <a:srgbClr val="2A2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solidFill>
                  <a:srgbClr val="2A2699"/>
                </a:solidFill>
                <a:latin typeface="Times New Roman" panose="02020603050405020304" pitchFamily="18" charset="0"/>
                <a:cs typeface="Times New Roman" panose="02020603050405020304" pitchFamily="18" charset="0"/>
              </a:rPr>
              <a:t>Основная проблема во взаимодействии с ГБУ «ЦТИ ПК» это необоснованные отказы в установлении кадастровой стоимости в размере рыночной стоимости. </a:t>
            </a:r>
          </a:p>
        </p:txBody>
      </p:sp>
      <p:pic>
        <p:nvPicPr>
          <p:cNvPr id="26" name="Рисунок 2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39277" y="381002"/>
            <a:ext cx="2838447" cy="2838447"/>
          </a:xfrm>
          <a:prstGeom prst="rect">
            <a:avLst/>
          </a:prstGeom>
        </p:spPr>
      </p:pic>
    </p:spTree>
    <p:extLst>
      <p:ext uri="{BB962C8B-B14F-4D97-AF65-F5344CB8AC3E}">
        <p14:creationId xmlns:p14="http://schemas.microsoft.com/office/powerpoint/2010/main" val="28496840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 y="1"/>
            <a:ext cx="12192001" cy="1825624"/>
          </a:xfrm>
          <a:solidFill>
            <a:srgbClr val="2A2699"/>
          </a:solidFill>
        </p:spPr>
        <p:txBody>
          <a:bodyPr>
            <a:normAutofit/>
          </a:bodyPr>
          <a:lstStyle/>
          <a:p>
            <a:pPr algn="ctr"/>
            <a:r>
              <a:rPr lang="ru-RU" sz="3600" dirty="0">
                <a:solidFill>
                  <a:schemeClr val="bg1">
                    <a:lumMod val="95000"/>
                  </a:schemeClr>
                </a:solidFill>
                <a:latin typeface="Times New Roman" panose="02020603050405020304" pitchFamily="18" charset="0"/>
                <a:cs typeface="Times New Roman" panose="02020603050405020304" pitchFamily="18" charset="0"/>
              </a:rPr>
              <a:t>Взаимодействие оценочного сообщества с ГБУ «ЦТИ ПК»</a:t>
            </a:r>
          </a:p>
        </p:txBody>
      </p:sp>
      <p:pic>
        <p:nvPicPr>
          <p:cNvPr id="4" name="chart"/>
          <p:cNvPicPr>
            <a:picLocks noGrp="1" noChangeAspect="1"/>
          </p:cNvPicPr>
          <p:nvPr>
            <p:ph idx="1"/>
          </p:nvPr>
        </p:nvPicPr>
        <p:blipFill>
          <a:blip r:embed="rId2"/>
          <a:stretch>
            <a:fillRect/>
          </a:stretch>
        </p:blipFill>
        <p:spPr>
          <a:xfrm>
            <a:off x="0" y="3430969"/>
            <a:ext cx="11750040" cy="2840854"/>
          </a:xfrm>
          <a:prstGeom prst="rect">
            <a:avLst/>
          </a:prstGeom>
        </p:spPr>
      </p:pic>
      <p:sp>
        <p:nvSpPr>
          <p:cNvPr id="5" name="Прямоугольник 4"/>
          <p:cNvSpPr/>
          <p:nvPr/>
        </p:nvSpPr>
        <p:spPr>
          <a:xfrm>
            <a:off x="368108" y="4169664"/>
            <a:ext cx="11025316" cy="1328244"/>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p:cNvSpPr txBox="1"/>
          <p:nvPr/>
        </p:nvSpPr>
        <p:spPr>
          <a:xfrm>
            <a:off x="265176" y="1825625"/>
            <a:ext cx="11808455" cy="1846659"/>
          </a:xfrm>
          <a:prstGeom prst="rect">
            <a:avLst/>
          </a:prstGeom>
          <a:noFill/>
        </p:spPr>
        <p:txBody>
          <a:bodyPr wrap="square" rtlCol="0">
            <a:spAutoFit/>
          </a:bodyPr>
          <a:lstStyle/>
          <a:p>
            <a:r>
              <a:rPr lang="ru-RU" sz="2400" b="1" dirty="0">
                <a:latin typeface="Times New Roman" panose="02020603050405020304" pitchFamily="18" charset="0"/>
                <a:cs typeface="Times New Roman" panose="02020603050405020304" pitchFamily="18" charset="0"/>
              </a:rPr>
              <a:t>Необоснованность отказов </a:t>
            </a:r>
            <a:r>
              <a:rPr lang="ru-RU" altLang="ru-RU" sz="2400" b="1" dirty="0">
                <a:latin typeface="Times New Roman" panose="02020603050405020304" pitchFamily="18" charset="0"/>
                <a:cs typeface="Times New Roman" panose="02020603050405020304" pitchFamily="18" charset="0"/>
              </a:rPr>
              <a:t>ГБУ «ЦТИ ПК» </a:t>
            </a:r>
            <a:r>
              <a:rPr lang="ru-RU" sz="2400" b="1" dirty="0">
                <a:latin typeface="Times New Roman" panose="02020603050405020304" pitchFamily="18" charset="0"/>
                <a:cs typeface="Times New Roman" panose="02020603050405020304" pitchFamily="18" charset="0"/>
              </a:rPr>
              <a:t>была подтверждена прокуратурой Пермского края (письмо №Э-602-2022 от 18.03.2022), по результатам проверки было вынесено представление прокуратуры Пермского края от 31 марта 2022 г. №7-52-42-2022</a:t>
            </a:r>
            <a:r>
              <a:rPr lang="ru-RU" sz="24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42326147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1825624"/>
          </a:xfrm>
          <a:solidFill>
            <a:srgbClr val="2A2699"/>
          </a:solidFill>
        </p:spPr>
        <p:txBody>
          <a:bodyPr>
            <a:normAutofit/>
          </a:bodyPr>
          <a:lstStyle/>
          <a:p>
            <a:pPr algn="ctr"/>
            <a:r>
              <a:rPr lang="ru-RU" sz="3600" dirty="0">
                <a:solidFill>
                  <a:schemeClr val="bg1">
                    <a:lumMod val="95000"/>
                  </a:schemeClr>
                </a:solidFill>
                <a:latin typeface="Times New Roman" panose="02020603050405020304" pitchFamily="18" charset="0"/>
                <a:cs typeface="Times New Roman" panose="02020603050405020304" pitchFamily="18" charset="0"/>
              </a:rPr>
              <a:t>Взаимодействие оценочного сообщества с ГБУ «ЦТИ ПК»</a:t>
            </a:r>
            <a:endParaRPr lang="ru-RU" sz="3600" dirty="0">
              <a:solidFill>
                <a:schemeClr val="bg1"/>
              </a:solidFill>
            </a:endParaRPr>
          </a:p>
        </p:txBody>
      </p:sp>
      <p:sp>
        <p:nvSpPr>
          <p:cNvPr id="3" name="Объект 2"/>
          <p:cNvSpPr>
            <a:spLocks noGrp="1"/>
          </p:cNvSpPr>
          <p:nvPr>
            <p:ph idx="1"/>
          </p:nvPr>
        </p:nvSpPr>
        <p:spPr>
          <a:xfrm>
            <a:off x="228600" y="1825624"/>
            <a:ext cx="11777472" cy="5032375"/>
          </a:xfrm>
        </p:spPr>
        <p:txBody>
          <a:bodyPr/>
          <a:lstStyle/>
          <a:p>
            <a:pPr marL="0" indent="0" algn="just">
              <a:buNone/>
            </a:pPr>
            <a:r>
              <a:rPr lang="ru-RU" dirty="0">
                <a:latin typeface="Times New Roman" panose="02020603050405020304" pitchFamily="18" charset="0"/>
                <a:cs typeface="Times New Roman" panose="02020603050405020304" pitchFamily="18" charset="0"/>
              </a:rPr>
              <a:t>ГБУ «ЦТИ ПК» обратилось в суд с административным исковым заявлением к прокуратуре Пермского края о признании незаконным представления прокуратуры Пермского края от 31 марта 2022 г. №7-52-42-2022.</a:t>
            </a:r>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05448" y="2812886"/>
            <a:ext cx="7181103" cy="5120650"/>
          </a:xfrm>
          <a:prstGeom prst="rect">
            <a:avLst/>
          </a:prstGeom>
        </p:spPr>
      </p:pic>
    </p:spTree>
    <p:extLst>
      <p:ext uri="{BB962C8B-B14F-4D97-AF65-F5344CB8AC3E}">
        <p14:creationId xmlns:p14="http://schemas.microsoft.com/office/powerpoint/2010/main" val="8461808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74142" y="5667375"/>
            <a:ext cx="11236410" cy="1086364"/>
          </a:xfrm>
          <a:prstGeom prst="roundRect">
            <a:avLst/>
          </a:prstGeom>
          <a:solidFill>
            <a:srgbClr val="FFFF00"/>
          </a:solidFill>
          <a:ln w="38100">
            <a:solidFill>
              <a:srgbClr val="2A2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1" y="1"/>
            <a:ext cx="12192001" cy="1657349"/>
          </a:xfrm>
          <a:solidFill>
            <a:srgbClr val="2A2699"/>
          </a:solidFill>
        </p:spPr>
        <p:txBody>
          <a:bodyPr>
            <a:normAutofit/>
          </a:bodyPr>
          <a:lstStyle/>
          <a:p>
            <a:pPr algn="ctr"/>
            <a:r>
              <a:rPr lang="ru-RU" sz="3200" dirty="0">
                <a:solidFill>
                  <a:schemeClr val="bg1"/>
                </a:solidFill>
                <a:latin typeface="Times New Roman" panose="02020603050405020304" pitchFamily="18" charset="0"/>
                <a:cs typeface="Times New Roman" panose="02020603050405020304" pitchFamily="18" charset="0"/>
              </a:rPr>
              <a:t>Выдержки из решения Ленинского районного суда г. Перми от 8 августа 2022 года по делу №2а-3236/2022 (суд первой инстанции)</a:t>
            </a:r>
          </a:p>
        </p:txBody>
      </p:sp>
      <p:sp>
        <p:nvSpPr>
          <p:cNvPr id="3" name="Объект 2"/>
          <p:cNvSpPr>
            <a:spLocks noGrp="1"/>
          </p:cNvSpPr>
          <p:nvPr>
            <p:ph idx="1"/>
          </p:nvPr>
        </p:nvSpPr>
        <p:spPr>
          <a:xfrm>
            <a:off x="0" y="1657350"/>
            <a:ext cx="12192001" cy="5200650"/>
          </a:xfrm>
        </p:spPr>
        <p:txBody>
          <a:bodyPr>
            <a:normAutofit/>
          </a:bodyPr>
          <a:lstStyle/>
          <a:p>
            <a:pPr marL="0" indent="0">
              <a:buNone/>
            </a:pPr>
            <a:r>
              <a:rPr lang="ru-RU" sz="2000" dirty="0" smtClean="0">
                <a:latin typeface="Times New Roman" panose="02020603050405020304" pitchFamily="18" charset="0"/>
                <a:cs typeface="Times New Roman" panose="02020603050405020304" pitchFamily="18" charset="0"/>
              </a:rPr>
              <a:t>	Доводы </a:t>
            </a:r>
            <a:r>
              <a:rPr lang="ru-RU" sz="2000" dirty="0">
                <a:latin typeface="Times New Roman" panose="02020603050405020304" pitchFamily="18" charset="0"/>
                <a:cs typeface="Times New Roman" panose="02020603050405020304" pitchFamily="18" charset="0"/>
              </a:rPr>
              <a:t>представителей административного истца о том, что по каждому заявлению об установлении кадастровой стоимости объекта недвижимости в размере его рыночной стоимости ГБУ ПК «ЦТИ ПК» выносится новое решение, а исправленный отчет об оценки расценивается как новый отчет об оценке, в связи с чем имеются законные основания для принятия повторно решения об отказе в установлении кадастровой стоимости недвижимости по другим основаниям, которые не учитывались в предыдущем решении, не свидетельствуют о соблюдении ГБУ «ЦТИ ПК» требований ч. 12 ст. 21 Федерального закона от ДД.ММ.ГГГГ № 237-ФЗ «О государственной кадастровой оценке».</a:t>
            </a:r>
          </a:p>
          <a:p>
            <a:pPr marL="0" indent="0">
              <a:buNone/>
            </a:pPr>
            <a:r>
              <a:rPr lang="ru-RU" sz="2000" dirty="0" smtClean="0">
                <a:latin typeface="Times New Roman" panose="02020603050405020304" pitchFamily="18" charset="0"/>
                <a:cs typeface="Times New Roman" panose="02020603050405020304" pitchFamily="18" charset="0"/>
              </a:rPr>
              <a:t>	Судом </a:t>
            </a:r>
            <a:r>
              <a:rPr lang="ru-RU" sz="2000" dirty="0">
                <a:latin typeface="Times New Roman" panose="02020603050405020304" pitchFamily="18" charset="0"/>
                <a:cs typeface="Times New Roman" panose="02020603050405020304" pitchFamily="18" charset="0"/>
              </a:rPr>
              <a:t>установлено, что в некоторых случаях по одному объекту недвижимости ГБУ «ЦТИ ПК» выносится от двух до четырех решений об отказе в установлении кадастровой стоимости объекта недвижимости в размере его рыночной стоимости, при этом в первом отказе основанием для отказа послужила необоснованно завышенная корректировка скидки на торг по объектам-аналогам № №, а после устранения указанного недостатка, при вынесении второго отказа - непосредственно объекты аналоги №№, что подтверждается решениями от ДД.ММ.ГГГГ № № от </a:t>
            </a:r>
            <a:r>
              <a:rPr lang="ru-RU" sz="2000" dirty="0" smtClean="0">
                <a:latin typeface="Times New Roman" panose="02020603050405020304" pitchFamily="18" charset="0"/>
                <a:cs typeface="Times New Roman" panose="02020603050405020304" pitchFamily="18" charset="0"/>
              </a:rPr>
              <a:t>ДД.ММ.ГГГГ</a:t>
            </a:r>
          </a:p>
          <a:p>
            <a:pPr marL="0" indent="0">
              <a:buNone/>
            </a:pPr>
            <a:r>
              <a:rPr lang="ru-RU" sz="2000" dirty="0" smtClean="0">
                <a:latin typeface="Times New Roman" panose="02020603050405020304" pitchFamily="18" charset="0"/>
                <a:cs typeface="Times New Roman" panose="02020603050405020304" pitchFamily="18" charset="0"/>
              </a:rPr>
              <a:t>	</a:t>
            </a:r>
          </a:p>
          <a:p>
            <a:pPr marL="0" indent="0">
              <a:buNone/>
            </a:pPr>
            <a:r>
              <a:rPr lang="ru-RU" sz="2000" b="1" dirty="0" smtClean="0">
                <a:latin typeface="Times New Roman" panose="02020603050405020304" pitchFamily="18" charset="0"/>
                <a:cs typeface="Times New Roman" panose="02020603050405020304" pitchFamily="18" charset="0"/>
              </a:rPr>
              <a:t>При </a:t>
            </a:r>
            <a:r>
              <a:rPr lang="ru-RU" sz="2000" b="1" dirty="0">
                <a:latin typeface="Times New Roman" panose="02020603050405020304" pitchFamily="18" charset="0"/>
                <a:cs typeface="Times New Roman" panose="02020603050405020304" pitchFamily="18" charset="0"/>
              </a:rPr>
              <a:t>таких обстоятельствах, суд приходит к выводу об отсутствии оснований для удовлетворений требований административного истца в полном </a:t>
            </a:r>
            <a:r>
              <a:rPr lang="ru-RU" sz="2000" b="1" dirty="0" smtClean="0">
                <a:latin typeface="Times New Roman" panose="02020603050405020304" pitchFamily="18" charset="0"/>
                <a:cs typeface="Times New Roman" panose="02020603050405020304" pitchFamily="18" charset="0"/>
              </a:rPr>
              <a:t>объеме.</a:t>
            </a:r>
            <a:endParaRPr lang="ru-RU" sz="2000" b="1" dirty="0">
              <a:latin typeface="Times New Roman" panose="02020603050405020304" pitchFamily="18" charset="0"/>
              <a:cs typeface="Times New Roman" panose="02020603050405020304" pitchFamily="18" charset="0"/>
            </a:endParaRPr>
          </a:p>
        </p:txBody>
      </p:sp>
      <p:cxnSp>
        <p:nvCxnSpPr>
          <p:cNvPr id="5" name="Прямая соединительная линия 4"/>
          <p:cNvCxnSpPr/>
          <p:nvPr/>
        </p:nvCxnSpPr>
        <p:spPr>
          <a:xfrm flipV="1">
            <a:off x="3220995" y="2520778"/>
            <a:ext cx="7990702" cy="1647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flipV="1">
            <a:off x="4003589" y="2792627"/>
            <a:ext cx="7751806" cy="2471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a:off x="2916195" y="3072714"/>
            <a:ext cx="2611394" cy="823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a:off x="11005751" y="3072714"/>
            <a:ext cx="3048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74141" y="3336324"/>
            <a:ext cx="780535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flipV="1">
            <a:off x="1293341" y="4289853"/>
            <a:ext cx="4234248" cy="1647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84818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1825624"/>
          </a:xfrm>
          <a:solidFill>
            <a:srgbClr val="2A2699"/>
          </a:solidFill>
        </p:spPr>
        <p:txBody>
          <a:bodyPr>
            <a:noAutofit/>
          </a:bodyPr>
          <a:lstStyle/>
          <a:p>
            <a:pPr algn="ctr"/>
            <a:r>
              <a:rPr lang="ru-RU" sz="3200" dirty="0">
                <a:solidFill>
                  <a:schemeClr val="bg1"/>
                </a:solidFill>
                <a:latin typeface="Times New Roman" panose="02020603050405020304" pitchFamily="18" charset="0"/>
                <a:cs typeface="Times New Roman" panose="02020603050405020304" pitchFamily="18" charset="0"/>
              </a:rPr>
              <a:t>Выдержки из апелляционного определения судебной коллегии по административным делам Пермского краевого суда от 9 января 2023 года по делу №33а-72/2023 (33а-10885/2022), 2а-3236/2022. </a:t>
            </a:r>
            <a:r>
              <a:rPr lang="ru-RU" sz="3200" dirty="0" smtClean="0">
                <a:solidFill>
                  <a:schemeClr val="bg1"/>
                </a:solidFill>
                <a:latin typeface="Times New Roman" panose="02020603050405020304" pitchFamily="18" charset="0"/>
                <a:cs typeface="Times New Roman" panose="02020603050405020304" pitchFamily="18" charset="0"/>
              </a:rPr>
              <a:t/>
            </a:r>
            <a:br>
              <a:rPr lang="ru-RU" sz="3200" dirty="0" smtClean="0">
                <a:solidFill>
                  <a:schemeClr val="bg1"/>
                </a:solidFill>
                <a:latin typeface="Times New Roman" panose="02020603050405020304" pitchFamily="18" charset="0"/>
                <a:cs typeface="Times New Roman" panose="02020603050405020304" pitchFamily="18" charset="0"/>
              </a:rPr>
            </a:br>
            <a:r>
              <a:rPr lang="ru-RU" sz="3200" dirty="0" smtClean="0">
                <a:solidFill>
                  <a:schemeClr val="bg1"/>
                </a:solidFill>
                <a:latin typeface="Times New Roman" panose="02020603050405020304" pitchFamily="18" charset="0"/>
                <a:cs typeface="Times New Roman" panose="02020603050405020304" pitchFamily="18" charset="0"/>
              </a:rPr>
              <a:t>(</a:t>
            </a:r>
            <a:r>
              <a:rPr lang="ru-RU" sz="3200" dirty="0">
                <a:solidFill>
                  <a:schemeClr val="bg1"/>
                </a:solidFill>
                <a:latin typeface="Times New Roman" panose="02020603050405020304" pitchFamily="18" charset="0"/>
                <a:cs typeface="Times New Roman" panose="02020603050405020304" pitchFamily="18" charset="0"/>
              </a:rPr>
              <a:t>вторая инстанция</a:t>
            </a:r>
            <a:r>
              <a:rPr lang="ru-RU" sz="3200" dirty="0" smtClean="0">
                <a:solidFill>
                  <a:schemeClr val="bg1"/>
                </a:solidFill>
                <a:latin typeface="Times New Roman" panose="02020603050405020304" pitchFamily="18" charset="0"/>
                <a:cs typeface="Times New Roman" panose="02020603050405020304" pitchFamily="18" charset="0"/>
              </a:rPr>
              <a:t>)</a:t>
            </a:r>
            <a:endParaRPr lang="ru-RU" sz="3200" dirty="0">
              <a:solidFill>
                <a:schemeClr val="bg1"/>
              </a:solidFill>
              <a:latin typeface="Times New Roman" panose="02020603050405020304" pitchFamily="18" charset="0"/>
              <a:cs typeface="Times New Roman" panose="02020603050405020304" pitchFamily="18" charset="0"/>
            </a:endParaRPr>
          </a:p>
        </p:txBody>
      </p:sp>
      <p:pic>
        <p:nvPicPr>
          <p:cNvPr id="9" name="Рисунок 8"/>
          <p:cNvPicPr>
            <a:picLocks noChangeAspect="1"/>
          </p:cNvPicPr>
          <p:nvPr/>
        </p:nvPicPr>
        <p:blipFill rotWithShape="1">
          <a:blip r:embed="rId2"/>
          <a:srcRect l="1943" r="12276"/>
          <a:stretch/>
        </p:blipFill>
        <p:spPr>
          <a:xfrm>
            <a:off x="518984" y="1825624"/>
            <a:ext cx="11170508" cy="1819062"/>
          </a:xfrm>
          <a:prstGeom prst="rect">
            <a:avLst/>
          </a:prstGeom>
        </p:spPr>
      </p:pic>
      <p:pic>
        <p:nvPicPr>
          <p:cNvPr id="5" name="Рисунок 4"/>
          <p:cNvPicPr/>
          <p:nvPr/>
        </p:nvPicPr>
        <p:blipFill>
          <a:blip r:embed="rId3"/>
          <a:stretch>
            <a:fillRect/>
          </a:stretch>
        </p:blipFill>
        <p:spPr>
          <a:xfrm>
            <a:off x="345990" y="3121984"/>
            <a:ext cx="11516496" cy="3647344"/>
          </a:xfrm>
          <a:prstGeom prst="rect">
            <a:avLst/>
          </a:prstGeom>
        </p:spPr>
      </p:pic>
      <mc:AlternateContent xmlns:mc="http://schemas.openxmlformats.org/markup-compatibility/2006" xmlns:p14="http://schemas.microsoft.com/office/powerpoint/2010/main">
        <mc:Choice Requires="p14">
          <p:contentPart p14:bwMode="auto" r:id="rId4">
            <p14:nvContentPartPr>
              <p14:cNvPr id="23" name="Рукописный ввод 22"/>
              <p14:cNvContentPartPr/>
              <p14:nvPr/>
            </p14:nvContentPartPr>
            <p14:xfrm>
              <a:off x="8986725" y="6685448"/>
              <a:ext cx="785880" cy="83880"/>
            </p14:xfrm>
          </p:contentPart>
        </mc:Choice>
        <mc:Fallback xmlns="">
          <p:pic>
            <p:nvPicPr>
              <p:cNvPr id="23" name="Рукописный ввод 22"/>
              <p:cNvPicPr/>
              <p:nvPr/>
            </p:nvPicPr>
            <p:blipFill>
              <a:blip r:embed="rId8"/>
              <a:stretch>
                <a:fillRect/>
              </a:stretch>
            </p:blipFill>
            <p:spPr>
              <a:xfrm>
                <a:off x="8948582" y="6647288"/>
                <a:ext cx="862165" cy="1602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24" name="Рукописный ввод 23"/>
              <p14:cNvContentPartPr/>
              <p14:nvPr/>
            </p14:nvContentPartPr>
            <p14:xfrm>
              <a:off x="9267885" y="6739088"/>
              <a:ext cx="938160" cy="33480"/>
            </p14:xfrm>
          </p:contentPart>
        </mc:Choice>
        <mc:Fallback xmlns="">
          <p:pic>
            <p:nvPicPr>
              <p:cNvPr id="24" name="Рукописный ввод 23"/>
              <p:cNvPicPr/>
              <p:nvPr/>
            </p:nvPicPr>
            <p:blipFill>
              <a:blip r:embed="rId10"/>
              <a:stretch>
                <a:fillRect/>
              </a:stretch>
            </p:blipFill>
            <p:spPr>
              <a:xfrm>
                <a:off x="9229740" y="6700928"/>
                <a:ext cx="1014451" cy="1098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5" name="Рукописный ввод 24"/>
              <p14:cNvContentPartPr/>
              <p14:nvPr/>
            </p14:nvContentPartPr>
            <p14:xfrm>
              <a:off x="9991845" y="6735488"/>
              <a:ext cx="347760" cy="11160"/>
            </p14:xfrm>
          </p:contentPart>
        </mc:Choice>
        <mc:Fallback xmlns="">
          <p:pic>
            <p:nvPicPr>
              <p:cNvPr id="25" name="Рукописный ввод 24"/>
              <p:cNvPicPr/>
              <p:nvPr/>
            </p:nvPicPr>
            <p:blipFill>
              <a:blip r:embed="rId12"/>
              <a:stretch>
                <a:fillRect/>
              </a:stretch>
            </p:blipFill>
            <p:spPr>
              <a:xfrm>
                <a:off x="9953685" y="6697328"/>
                <a:ext cx="424080" cy="8748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6" name="Рукописный ввод 25"/>
              <p14:cNvContentPartPr/>
              <p14:nvPr/>
            </p14:nvContentPartPr>
            <p14:xfrm>
              <a:off x="10030365" y="6747368"/>
              <a:ext cx="248760" cy="21960"/>
            </p14:xfrm>
          </p:contentPart>
        </mc:Choice>
        <mc:Fallback xmlns="">
          <p:pic>
            <p:nvPicPr>
              <p:cNvPr id="26" name="Рукописный ввод 25"/>
              <p:cNvPicPr/>
              <p:nvPr/>
            </p:nvPicPr>
            <p:blipFill>
              <a:blip r:embed="rId14"/>
              <a:stretch>
                <a:fillRect/>
              </a:stretch>
            </p:blipFill>
            <p:spPr>
              <a:xfrm>
                <a:off x="9992260" y="6709208"/>
                <a:ext cx="324970" cy="9828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28" name="Рукописный ввод 27"/>
              <p14:cNvContentPartPr/>
              <p14:nvPr/>
            </p14:nvContentPartPr>
            <p14:xfrm>
              <a:off x="8872605" y="6686528"/>
              <a:ext cx="5400" cy="43200"/>
            </p14:xfrm>
          </p:contentPart>
        </mc:Choice>
        <mc:Fallback xmlns="">
          <p:pic>
            <p:nvPicPr>
              <p:cNvPr id="28" name="Рукописный ввод 27"/>
              <p:cNvPicPr/>
              <p:nvPr/>
            </p:nvPicPr>
            <p:blipFill>
              <a:blip r:embed="rId16"/>
              <a:stretch>
                <a:fillRect/>
              </a:stretch>
            </p:blipFill>
            <p:spPr>
              <a:xfrm>
                <a:off x="8834445" y="6648368"/>
                <a:ext cx="81720" cy="11952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30" name="Рукописный ввод 29"/>
              <p14:cNvContentPartPr/>
              <p14:nvPr/>
            </p14:nvContentPartPr>
            <p14:xfrm>
              <a:off x="8615205" y="6700928"/>
              <a:ext cx="157680" cy="24120"/>
            </p14:xfrm>
          </p:contentPart>
        </mc:Choice>
        <mc:Fallback xmlns="">
          <p:pic>
            <p:nvPicPr>
              <p:cNvPr id="30" name="Рукописный ввод 29"/>
              <p:cNvPicPr/>
              <p:nvPr/>
            </p:nvPicPr>
            <p:blipFill>
              <a:blip r:embed="rId18"/>
              <a:stretch>
                <a:fillRect/>
              </a:stretch>
            </p:blipFill>
            <p:spPr>
              <a:xfrm>
                <a:off x="8577045" y="6662768"/>
                <a:ext cx="234000" cy="10044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33" name="Рукописный ввод 32"/>
              <p14:cNvContentPartPr/>
              <p14:nvPr/>
            </p14:nvContentPartPr>
            <p14:xfrm>
              <a:off x="8224965" y="6710288"/>
              <a:ext cx="328680" cy="29160"/>
            </p14:xfrm>
          </p:contentPart>
        </mc:Choice>
        <mc:Fallback xmlns="">
          <p:pic>
            <p:nvPicPr>
              <p:cNvPr id="33" name="Рукописный ввод 32"/>
              <p:cNvPicPr/>
              <p:nvPr/>
            </p:nvPicPr>
            <p:blipFill>
              <a:blip r:embed="rId20"/>
              <a:stretch>
                <a:fillRect/>
              </a:stretch>
            </p:blipFill>
            <p:spPr>
              <a:xfrm>
                <a:off x="8186805" y="6672128"/>
                <a:ext cx="405000" cy="10548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34" name="Рукописный ввод 33"/>
              <p14:cNvContentPartPr/>
              <p14:nvPr/>
            </p14:nvContentPartPr>
            <p14:xfrm>
              <a:off x="8072325" y="6714608"/>
              <a:ext cx="162360" cy="24840"/>
            </p14:xfrm>
          </p:contentPart>
        </mc:Choice>
        <mc:Fallback xmlns="">
          <p:pic>
            <p:nvPicPr>
              <p:cNvPr id="34" name="Рукописный ввод 33"/>
              <p:cNvPicPr/>
              <p:nvPr/>
            </p:nvPicPr>
            <p:blipFill>
              <a:blip r:embed="rId22"/>
              <a:stretch>
                <a:fillRect/>
              </a:stretch>
            </p:blipFill>
            <p:spPr>
              <a:xfrm>
                <a:off x="8034165" y="6676448"/>
                <a:ext cx="238680" cy="10116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36" name="Рукописный ввод 35"/>
              <p14:cNvContentPartPr/>
              <p14:nvPr/>
            </p14:nvContentPartPr>
            <p14:xfrm>
              <a:off x="7101045" y="6700208"/>
              <a:ext cx="885960" cy="20160"/>
            </p14:xfrm>
          </p:contentPart>
        </mc:Choice>
        <mc:Fallback xmlns="">
          <p:pic>
            <p:nvPicPr>
              <p:cNvPr id="36" name="Рукописный ввод 35"/>
              <p:cNvPicPr/>
              <p:nvPr/>
            </p:nvPicPr>
            <p:blipFill>
              <a:blip r:embed="rId24"/>
              <a:stretch>
                <a:fillRect/>
              </a:stretch>
            </p:blipFill>
            <p:spPr>
              <a:xfrm>
                <a:off x="7062885" y="6662048"/>
                <a:ext cx="962280" cy="9648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39" name="Рукописный ввод 38"/>
              <p14:cNvContentPartPr/>
              <p14:nvPr/>
            </p14:nvContentPartPr>
            <p14:xfrm>
              <a:off x="10763325" y="6733328"/>
              <a:ext cx="5040" cy="6120"/>
            </p14:xfrm>
          </p:contentPart>
        </mc:Choice>
        <mc:Fallback xmlns="">
          <p:pic>
            <p:nvPicPr>
              <p:cNvPr id="39" name="Рукописный ввод 38"/>
              <p:cNvPicPr/>
              <p:nvPr/>
            </p:nvPicPr>
            <p:blipFill>
              <a:blip r:embed="rId26"/>
              <a:stretch>
                <a:fillRect/>
              </a:stretch>
            </p:blipFill>
            <p:spPr>
              <a:xfrm>
                <a:off x="10725165" y="6695168"/>
                <a:ext cx="81360" cy="8244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40" name="Рукописный ввод 39"/>
              <p14:cNvContentPartPr/>
              <p14:nvPr/>
            </p14:nvContentPartPr>
            <p14:xfrm>
              <a:off x="10720485" y="6729368"/>
              <a:ext cx="43200" cy="29160"/>
            </p14:xfrm>
          </p:contentPart>
        </mc:Choice>
        <mc:Fallback xmlns="">
          <p:pic>
            <p:nvPicPr>
              <p:cNvPr id="40" name="Рукописный ввод 39"/>
              <p:cNvPicPr/>
              <p:nvPr/>
            </p:nvPicPr>
            <p:blipFill>
              <a:blip r:embed="rId28"/>
              <a:stretch>
                <a:fillRect/>
              </a:stretch>
            </p:blipFill>
            <p:spPr>
              <a:xfrm>
                <a:off x="10682325" y="6691208"/>
                <a:ext cx="119520" cy="10548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42" name="Рукописный ввод 41"/>
              <p14:cNvContentPartPr/>
              <p14:nvPr/>
            </p14:nvContentPartPr>
            <p14:xfrm>
              <a:off x="11329965" y="6719648"/>
              <a:ext cx="290880" cy="10080"/>
            </p14:xfrm>
          </p:contentPart>
        </mc:Choice>
        <mc:Fallback xmlns="">
          <p:pic>
            <p:nvPicPr>
              <p:cNvPr id="42" name="Рукописный ввод 41"/>
              <p:cNvPicPr/>
              <p:nvPr/>
            </p:nvPicPr>
            <p:blipFill>
              <a:blip r:embed="rId30"/>
              <a:stretch>
                <a:fillRect/>
              </a:stretch>
            </p:blipFill>
            <p:spPr>
              <a:xfrm>
                <a:off x="11291805" y="6681488"/>
                <a:ext cx="367200" cy="8640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44" name="Рукописный ввод 43"/>
              <p14:cNvContentPartPr/>
              <p14:nvPr/>
            </p14:nvContentPartPr>
            <p14:xfrm>
              <a:off x="6946164" y="3178562"/>
              <a:ext cx="197777" cy="32094"/>
            </p14:xfrm>
          </p:contentPart>
        </mc:Choice>
        <mc:Fallback xmlns="">
          <p:pic>
            <p:nvPicPr>
              <p:cNvPr id="44" name="Рукописный ввод 43"/>
              <p:cNvPicPr/>
              <p:nvPr/>
            </p:nvPicPr>
            <p:blipFill>
              <a:blip r:embed="rId32"/>
              <a:stretch>
                <a:fillRect/>
              </a:stretch>
            </p:blipFill>
            <p:spPr>
              <a:xfrm>
                <a:off x="6927071" y="3159450"/>
                <a:ext cx="235963" cy="70318"/>
              </a:xfrm>
              <a:prstGeom prst="rect">
                <a:avLst/>
              </a:prstGeom>
            </p:spPr>
          </p:pic>
        </mc:Fallback>
      </mc:AlternateContent>
      <p:cxnSp>
        <p:nvCxnSpPr>
          <p:cNvPr id="4" name="Прямая соединительная линия 3"/>
          <p:cNvCxnSpPr/>
          <p:nvPr/>
        </p:nvCxnSpPr>
        <p:spPr>
          <a:xfrm>
            <a:off x="4011827" y="2578443"/>
            <a:ext cx="4761058" cy="8343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Прямая соединительная линия 19"/>
          <p:cNvCxnSpPr/>
          <p:nvPr/>
        </p:nvCxnSpPr>
        <p:spPr>
          <a:xfrm>
            <a:off x="657073" y="2792548"/>
            <a:ext cx="4991252" cy="780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Прямая соединительная линия 21"/>
          <p:cNvCxnSpPr/>
          <p:nvPr/>
        </p:nvCxnSpPr>
        <p:spPr>
          <a:xfrm>
            <a:off x="4011827" y="6143417"/>
            <a:ext cx="4541818" cy="7836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flipV="1">
            <a:off x="689927" y="6381991"/>
            <a:ext cx="5702429" cy="353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p:cNvCxnSpPr/>
          <p:nvPr/>
        </p:nvCxnSpPr>
        <p:spPr>
          <a:xfrm>
            <a:off x="5648325" y="2800350"/>
            <a:ext cx="4343520" cy="10234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Прямая соединительная линия 30"/>
          <p:cNvCxnSpPr/>
          <p:nvPr/>
        </p:nvCxnSpPr>
        <p:spPr>
          <a:xfrm flipV="1">
            <a:off x="8772885" y="2658333"/>
            <a:ext cx="2780940" cy="354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Прямая соединительная линия 31"/>
          <p:cNvCxnSpPr/>
          <p:nvPr/>
        </p:nvCxnSpPr>
        <p:spPr>
          <a:xfrm flipV="1">
            <a:off x="10477500" y="6221779"/>
            <a:ext cx="997905" cy="5364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Прямая соединительная линия 34"/>
          <p:cNvCxnSpPr/>
          <p:nvPr/>
        </p:nvCxnSpPr>
        <p:spPr>
          <a:xfrm>
            <a:off x="6392356" y="6385231"/>
            <a:ext cx="3599489" cy="989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7" name="Прямая соединительная линия 36"/>
          <p:cNvCxnSpPr/>
          <p:nvPr/>
        </p:nvCxnSpPr>
        <p:spPr>
          <a:xfrm>
            <a:off x="8553645" y="6218539"/>
            <a:ext cx="1923855" cy="5688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99843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rotWithShape="1">
          <a:blip r:embed="rId2"/>
          <a:srcRect l="3901" t="3537" r="3421" b="2378"/>
          <a:stretch/>
        </p:blipFill>
        <p:spPr>
          <a:xfrm>
            <a:off x="1437433" y="3739318"/>
            <a:ext cx="8808637" cy="3118682"/>
          </a:xfrm>
          <a:prstGeom prst="rect">
            <a:avLst/>
          </a:prstGeom>
        </p:spPr>
      </p:pic>
      <p:sp>
        <p:nvSpPr>
          <p:cNvPr id="2" name="Заголовок 1"/>
          <p:cNvSpPr>
            <a:spLocks noGrp="1"/>
          </p:cNvSpPr>
          <p:nvPr>
            <p:ph type="title"/>
          </p:nvPr>
        </p:nvSpPr>
        <p:spPr>
          <a:xfrm>
            <a:off x="0" y="0"/>
            <a:ext cx="12192000" cy="1825200"/>
          </a:xfrm>
          <a:solidFill>
            <a:srgbClr val="2A2699"/>
          </a:solidFill>
          <a:ln>
            <a:solidFill>
              <a:srgbClr val="2A2699"/>
            </a:solidFill>
          </a:ln>
        </p:spPr>
        <p:txBody>
          <a:bodyPr>
            <a:noAutofit/>
          </a:bodyPr>
          <a:lstStyle/>
          <a:p>
            <a:pPr algn="ctr"/>
            <a:r>
              <a:rPr lang="ru-RU" sz="3200" dirty="0">
                <a:solidFill>
                  <a:schemeClr val="bg1"/>
                </a:solidFill>
                <a:latin typeface="Times New Roman" panose="02020603050405020304" pitchFamily="18" charset="0"/>
                <a:cs typeface="Times New Roman" panose="02020603050405020304" pitchFamily="18" charset="0"/>
              </a:rPr>
              <a:t>Выдержки из апелляционного определения судебной коллегии по административным делам Пермского краевого суда от 9 января 2023 года по делу №33а-72/2023 (33а-10885/2022), 2а-3236/2022. </a:t>
            </a:r>
            <a:r>
              <a:rPr lang="ru-RU" sz="3200" dirty="0" smtClean="0">
                <a:solidFill>
                  <a:schemeClr val="bg1"/>
                </a:solidFill>
                <a:latin typeface="Times New Roman" panose="02020603050405020304" pitchFamily="18" charset="0"/>
                <a:cs typeface="Times New Roman" panose="02020603050405020304" pitchFamily="18" charset="0"/>
              </a:rPr>
              <a:t/>
            </a:r>
            <a:br>
              <a:rPr lang="ru-RU" sz="3200" dirty="0" smtClean="0">
                <a:solidFill>
                  <a:schemeClr val="bg1"/>
                </a:solidFill>
                <a:latin typeface="Times New Roman" panose="02020603050405020304" pitchFamily="18" charset="0"/>
                <a:cs typeface="Times New Roman" panose="02020603050405020304" pitchFamily="18" charset="0"/>
              </a:rPr>
            </a:br>
            <a:r>
              <a:rPr lang="ru-RU" sz="3200" dirty="0" smtClean="0">
                <a:solidFill>
                  <a:schemeClr val="bg1"/>
                </a:solidFill>
                <a:latin typeface="Times New Roman" panose="02020603050405020304" pitchFamily="18" charset="0"/>
                <a:cs typeface="Times New Roman" panose="02020603050405020304" pitchFamily="18" charset="0"/>
              </a:rPr>
              <a:t>(</a:t>
            </a:r>
            <a:r>
              <a:rPr lang="ru-RU" sz="3200" dirty="0" smtClean="0">
                <a:solidFill>
                  <a:schemeClr val="bg1"/>
                </a:solidFill>
                <a:latin typeface="Times New Roman" panose="02020603050405020304" pitchFamily="18" charset="0"/>
                <a:cs typeface="Times New Roman" panose="02020603050405020304" pitchFamily="18" charset="0"/>
              </a:rPr>
              <a:t>вторая инстанция</a:t>
            </a:r>
            <a:r>
              <a:rPr lang="ru-RU" sz="3200" dirty="0">
                <a:solidFill>
                  <a:schemeClr val="bg1"/>
                </a:solidFill>
                <a:latin typeface="Times New Roman" panose="02020603050405020304" pitchFamily="18" charset="0"/>
                <a:cs typeface="Times New Roman" panose="02020603050405020304" pitchFamily="18" charset="0"/>
              </a:rPr>
              <a:t>)</a:t>
            </a:r>
            <a:endParaRPr lang="ru-RU" sz="3200" dirty="0"/>
          </a:p>
        </p:txBody>
      </p:sp>
      <p:pic>
        <p:nvPicPr>
          <p:cNvPr id="4" name="Рисунок 3"/>
          <p:cNvPicPr>
            <a:picLocks noChangeAspect="1"/>
          </p:cNvPicPr>
          <p:nvPr/>
        </p:nvPicPr>
        <p:blipFill>
          <a:blip r:embed="rId3"/>
          <a:stretch>
            <a:fillRect/>
          </a:stretch>
        </p:blipFill>
        <p:spPr>
          <a:xfrm>
            <a:off x="1437432" y="1825200"/>
            <a:ext cx="8808637" cy="2014079"/>
          </a:xfrm>
          <a:prstGeom prst="rect">
            <a:avLst/>
          </a:prstGeom>
        </p:spPr>
      </p:pic>
      <mc:AlternateContent xmlns:mc="http://schemas.openxmlformats.org/markup-compatibility/2006" xmlns:p14="http://schemas.microsoft.com/office/powerpoint/2010/main">
        <mc:Choice Requires="p14">
          <p:contentPart p14:bwMode="auto" r:id="rId4">
            <p14:nvContentPartPr>
              <p14:cNvPr id="15" name="Рукописный ввод 14"/>
              <p14:cNvContentPartPr/>
              <p14:nvPr/>
            </p14:nvContentPartPr>
            <p14:xfrm>
              <a:off x="3841700" y="6788025"/>
              <a:ext cx="50115" cy="10440"/>
            </p14:xfrm>
          </p:contentPart>
        </mc:Choice>
        <mc:Fallback xmlns="">
          <p:pic>
            <p:nvPicPr>
              <p:cNvPr id="15" name="Рукописный ввод 14"/>
              <p:cNvPicPr/>
              <p:nvPr/>
            </p:nvPicPr>
            <p:blipFill>
              <a:blip r:embed="rId6"/>
              <a:stretch>
                <a:fillRect/>
              </a:stretch>
            </p:blipFill>
            <p:spPr>
              <a:xfrm>
                <a:off x="3813217" y="6758569"/>
                <a:ext cx="107080" cy="69351"/>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6" name="Рукописный ввод 15"/>
              <p14:cNvContentPartPr/>
              <p14:nvPr/>
            </p14:nvContentPartPr>
            <p14:xfrm>
              <a:off x="3851420" y="6791265"/>
              <a:ext cx="298875" cy="26280"/>
            </p14:xfrm>
          </p:contentPart>
        </mc:Choice>
        <mc:Fallback xmlns="">
          <p:pic>
            <p:nvPicPr>
              <p:cNvPr id="16" name="Рукописный ввод 15"/>
              <p:cNvPicPr/>
              <p:nvPr/>
            </p:nvPicPr>
            <p:blipFill>
              <a:blip r:embed="rId8"/>
              <a:stretch>
                <a:fillRect/>
              </a:stretch>
            </p:blipFill>
            <p:spPr>
              <a:xfrm>
                <a:off x="3822973" y="6762430"/>
                <a:ext cx="355769" cy="8395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7" name="Рукописный ввод 16"/>
              <p14:cNvContentPartPr/>
              <p14:nvPr/>
            </p14:nvContentPartPr>
            <p14:xfrm>
              <a:off x="3997220" y="6794505"/>
              <a:ext cx="416595" cy="35640"/>
            </p14:xfrm>
          </p:contentPart>
        </mc:Choice>
        <mc:Fallback xmlns="">
          <p:pic>
            <p:nvPicPr>
              <p:cNvPr id="17" name="Рукописный ввод 16"/>
              <p:cNvPicPr/>
              <p:nvPr/>
            </p:nvPicPr>
            <p:blipFill>
              <a:blip r:embed="rId10"/>
              <a:stretch>
                <a:fillRect/>
              </a:stretch>
            </p:blipFill>
            <p:spPr>
              <a:xfrm>
                <a:off x="3968775" y="6765775"/>
                <a:ext cx="473485" cy="931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1" name="Рукописный ввод 20"/>
              <p14:cNvContentPartPr/>
              <p14:nvPr/>
            </p14:nvContentPartPr>
            <p14:xfrm>
              <a:off x="4209980" y="6790545"/>
              <a:ext cx="914760" cy="46440"/>
            </p14:xfrm>
          </p:contentPart>
        </mc:Choice>
        <mc:Fallback xmlns="">
          <p:pic>
            <p:nvPicPr>
              <p:cNvPr id="21" name="Рукописный ввод 20"/>
              <p:cNvPicPr/>
              <p:nvPr/>
            </p:nvPicPr>
            <p:blipFill>
              <a:blip r:embed="rId12"/>
              <a:stretch>
                <a:fillRect/>
              </a:stretch>
            </p:blipFill>
            <p:spPr>
              <a:xfrm>
                <a:off x="4181540" y="6765345"/>
                <a:ext cx="97164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75" name="Рукописный ввод 74"/>
              <p14:cNvContentPartPr/>
              <p14:nvPr/>
            </p14:nvContentPartPr>
            <p14:xfrm>
              <a:off x="5165780" y="6800625"/>
              <a:ext cx="3153742" cy="29134"/>
            </p14:xfrm>
          </p:contentPart>
        </mc:Choice>
        <mc:Fallback xmlns="">
          <p:pic>
            <p:nvPicPr>
              <p:cNvPr id="75" name="Рукописный ввод 74"/>
              <p:cNvPicPr/>
              <p:nvPr/>
            </p:nvPicPr>
            <p:blipFill>
              <a:blip r:embed="rId14"/>
              <a:stretch>
                <a:fillRect/>
              </a:stretch>
            </p:blipFill>
            <p:spPr>
              <a:xfrm>
                <a:off x="5137339" y="6772210"/>
                <a:ext cx="3210625" cy="85963"/>
              </a:xfrm>
              <a:prstGeom prst="rect">
                <a:avLst/>
              </a:prstGeom>
            </p:spPr>
          </p:pic>
        </mc:Fallback>
      </mc:AlternateContent>
      <p:cxnSp>
        <p:nvCxnSpPr>
          <p:cNvPr id="5" name="Прямая соединительная линия 4"/>
          <p:cNvCxnSpPr/>
          <p:nvPr/>
        </p:nvCxnSpPr>
        <p:spPr>
          <a:xfrm>
            <a:off x="1437432" y="5182026"/>
            <a:ext cx="6507892" cy="8237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3781168" y="2800865"/>
            <a:ext cx="5420497" cy="12356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a:off x="9893643" y="4893276"/>
            <a:ext cx="35242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Прямая соединительная линия 19"/>
          <p:cNvCxnSpPr/>
          <p:nvPr/>
        </p:nvCxnSpPr>
        <p:spPr>
          <a:xfrm>
            <a:off x="1437432" y="5994970"/>
            <a:ext cx="5984860" cy="1430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6055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1825624"/>
          </a:xfrm>
          <a:solidFill>
            <a:srgbClr val="2A2699"/>
          </a:solidFill>
        </p:spPr>
        <p:txBody>
          <a:bodyPr>
            <a:noAutofit/>
          </a:bodyPr>
          <a:lstStyle/>
          <a:p>
            <a:pPr algn="ctr"/>
            <a:r>
              <a:rPr lang="ru-RU" sz="3200" dirty="0">
                <a:solidFill>
                  <a:schemeClr val="bg1"/>
                </a:solidFill>
                <a:latin typeface="Times New Roman" panose="02020603050405020304" pitchFamily="18" charset="0"/>
                <a:cs typeface="Times New Roman" panose="02020603050405020304" pitchFamily="18" charset="0"/>
              </a:rPr>
              <a:t>Выдержки из апелляционного определения судебной коллегии по административным делам Пермского краевого суда от 9 января 2023 года по делу №33а-72/2023 (33а-10885/2022), 2а-3236/2022. </a:t>
            </a:r>
            <a:r>
              <a:rPr lang="ru-RU" sz="3200" dirty="0" smtClean="0">
                <a:solidFill>
                  <a:schemeClr val="bg1"/>
                </a:solidFill>
                <a:latin typeface="Times New Roman" panose="02020603050405020304" pitchFamily="18" charset="0"/>
                <a:cs typeface="Times New Roman" panose="02020603050405020304" pitchFamily="18" charset="0"/>
              </a:rPr>
              <a:t/>
            </a:r>
            <a:br>
              <a:rPr lang="ru-RU" sz="3200" dirty="0" smtClean="0">
                <a:solidFill>
                  <a:schemeClr val="bg1"/>
                </a:solidFill>
                <a:latin typeface="Times New Roman" panose="02020603050405020304" pitchFamily="18" charset="0"/>
                <a:cs typeface="Times New Roman" panose="02020603050405020304" pitchFamily="18" charset="0"/>
              </a:rPr>
            </a:br>
            <a:r>
              <a:rPr lang="ru-RU" sz="3200" dirty="0" smtClean="0">
                <a:solidFill>
                  <a:schemeClr val="bg1"/>
                </a:solidFill>
                <a:latin typeface="Times New Roman" panose="02020603050405020304" pitchFamily="18" charset="0"/>
                <a:cs typeface="Times New Roman" panose="02020603050405020304" pitchFamily="18" charset="0"/>
              </a:rPr>
              <a:t>(</a:t>
            </a:r>
            <a:r>
              <a:rPr lang="ru-RU" sz="3200" dirty="0" smtClean="0">
                <a:solidFill>
                  <a:schemeClr val="bg1"/>
                </a:solidFill>
                <a:latin typeface="Times New Roman" panose="02020603050405020304" pitchFamily="18" charset="0"/>
                <a:cs typeface="Times New Roman" panose="02020603050405020304" pitchFamily="18" charset="0"/>
              </a:rPr>
              <a:t>вторая инстанция</a:t>
            </a:r>
            <a:r>
              <a:rPr lang="ru-RU" sz="3200" dirty="0">
                <a:solidFill>
                  <a:schemeClr val="bg1"/>
                </a:solidFill>
                <a:latin typeface="Times New Roman" panose="02020603050405020304" pitchFamily="18" charset="0"/>
                <a:cs typeface="Times New Roman" panose="02020603050405020304" pitchFamily="18" charset="0"/>
              </a:rPr>
              <a:t>)</a:t>
            </a:r>
            <a:endParaRPr lang="ru-RU" sz="3200" dirty="0"/>
          </a:p>
        </p:txBody>
      </p:sp>
      <p:sp>
        <p:nvSpPr>
          <p:cNvPr id="3" name="Объект 2"/>
          <p:cNvSpPr>
            <a:spLocks noGrp="1"/>
          </p:cNvSpPr>
          <p:nvPr>
            <p:ph idx="1"/>
          </p:nvPr>
        </p:nvSpPr>
        <p:spPr>
          <a:xfrm>
            <a:off x="0" y="1825624"/>
            <a:ext cx="12192000" cy="5032375"/>
          </a:xfrm>
        </p:spPr>
        <p:txBody>
          <a:bodyPr/>
          <a:lstStyle/>
          <a:p>
            <a:pPr marL="0" indent="0">
              <a:buNone/>
            </a:pPr>
            <a:endParaRPr lang="ru-RU" dirty="0"/>
          </a:p>
        </p:txBody>
      </p:sp>
      <p:pic>
        <p:nvPicPr>
          <p:cNvPr id="4" name="Рисунок 3"/>
          <p:cNvPicPr/>
          <p:nvPr/>
        </p:nvPicPr>
        <p:blipFill>
          <a:blip r:embed="rId2"/>
          <a:stretch>
            <a:fillRect/>
          </a:stretch>
        </p:blipFill>
        <p:spPr>
          <a:xfrm>
            <a:off x="0" y="1825623"/>
            <a:ext cx="12192000" cy="5032376"/>
          </a:xfrm>
          <a:prstGeom prst="rect">
            <a:avLst/>
          </a:prstGeom>
        </p:spPr>
      </p:pic>
      <mc:AlternateContent xmlns:mc="http://schemas.openxmlformats.org/markup-compatibility/2006" xmlns:p14="http://schemas.microsoft.com/office/powerpoint/2010/main">
        <mc:Choice Requires="p14">
          <p:contentPart p14:bwMode="auto" r:id="rId3">
            <p14:nvContentPartPr>
              <p14:cNvPr id="6" name="Рукописный ввод 5"/>
              <p14:cNvContentPartPr/>
              <p14:nvPr/>
            </p14:nvContentPartPr>
            <p14:xfrm>
              <a:off x="1276245" y="6772020"/>
              <a:ext cx="2115000" cy="648405"/>
            </p14:xfrm>
          </p:contentPart>
        </mc:Choice>
        <mc:Fallback xmlns="">
          <p:pic>
            <p:nvPicPr>
              <p:cNvPr id="6" name="Рукописный ввод 5"/>
              <p:cNvPicPr/>
              <p:nvPr/>
            </p:nvPicPr>
            <p:blipFill>
              <a:blip r:embed="rId4"/>
              <a:stretch>
                <a:fillRect/>
              </a:stretch>
            </p:blipFill>
            <p:spPr>
              <a:xfrm>
                <a:off x="1238085" y="6733857"/>
                <a:ext cx="2191320" cy="72473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8" name="Рукописный ввод 7"/>
              <p14:cNvContentPartPr/>
              <p14:nvPr/>
            </p14:nvContentPartPr>
            <p14:xfrm>
              <a:off x="2076525" y="6703260"/>
              <a:ext cx="5848560" cy="269280"/>
            </p14:xfrm>
          </p:contentPart>
        </mc:Choice>
        <mc:Fallback xmlns="">
          <p:pic>
            <p:nvPicPr>
              <p:cNvPr id="8" name="Рукописный ввод 7"/>
              <p:cNvPicPr/>
              <p:nvPr/>
            </p:nvPicPr>
            <p:blipFill>
              <a:blip r:embed="rId6"/>
              <a:stretch>
                <a:fillRect/>
              </a:stretch>
            </p:blipFill>
            <p:spPr>
              <a:xfrm>
                <a:off x="2038365" y="6665100"/>
                <a:ext cx="5924880" cy="3456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1" name="Рукописный ввод 10"/>
              <p14:cNvContentPartPr/>
              <p14:nvPr/>
            </p14:nvContentPartPr>
            <p14:xfrm>
              <a:off x="5029245" y="6724500"/>
              <a:ext cx="360" cy="405"/>
            </p14:xfrm>
          </p:contentPart>
        </mc:Choice>
        <mc:Fallback xmlns="">
          <p:pic>
            <p:nvPicPr>
              <p:cNvPr id="11" name="Рукописный ввод 10"/>
              <p:cNvPicPr/>
              <p:nvPr/>
            </p:nvPicPr>
            <p:blipFill>
              <a:blip r:embed="rId8"/>
              <a:stretch>
                <a:fillRect/>
              </a:stretch>
            </p:blipFill>
            <p:spPr>
              <a:xfrm>
                <a:off x="4991085" y="6681570"/>
                <a:ext cx="76680" cy="86265"/>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2" name="Рукописный ввод 11"/>
              <p14:cNvContentPartPr/>
              <p14:nvPr/>
            </p14:nvContentPartPr>
            <p14:xfrm>
              <a:off x="3676725" y="6812340"/>
              <a:ext cx="2009880" cy="55440"/>
            </p14:xfrm>
          </p:contentPart>
        </mc:Choice>
        <mc:Fallback xmlns="">
          <p:pic>
            <p:nvPicPr>
              <p:cNvPr id="12" name="Рукописный ввод 11"/>
              <p:cNvPicPr/>
              <p:nvPr/>
            </p:nvPicPr>
            <p:blipFill>
              <a:blip r:embed="rId10"/>
              <a:stretch>
                <a:fillRect/>
              </a:stretch>
            </p:blipFill>
            <p:spPr>
              <a:xfrm>
                <a:off x="3638565" y="6774180"/>
                <a:ext cx="2086200" cy="13176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4" name="Рукописный ввод 13"/>
              <p14:cNvContentPartPr/>
              <p14:nvPr/>
            </p14:nvContentPartPr>
            <p14:xfrm>
              <a:off x="8982045" y="6780300"/>
              <a:ext cx="314640" cy="136800"/>
            </p14:xfrm>
          </p:contentPart>
        </mc:Choice>
        <mc:Fallback xmlns="">
          <p:pic>
            <p:nvPicPr>
              <p:cNvPr id="14" name="Рукописный ввод 13"/>
              <p:cNvPicPr/>
              <p:nvPr/>
            </p:nvPicPr>
            <p:blipFill>
              <a:blip r:embed="rId12"/>
              <a:stretch>
                <a:fillRect/>
              </a:stretch>
            </p:blipFill>
            <p:spPr>
              <a:xfrm>
                <a:off x="8943885" y="6742140"/>
                <a:ext cx="390960" cy="21312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7" name="Рукописный ввод 16"/>
              <p14:cNvContentPartPr/>
              <p14:nvPr/>
            </p14:nvContentPartPr>
            <p14:xfrm>
              <a:off x="10248885" y="6810540"/>
              <a:ext cx="695880" cy="9720"/>
            </p14:xfrm>
          </p:contentPart>
        </mc:Choice>
        <mc:Fallback xmlns="">
          <p:pic>
            <p:nvPicPr>
              <p:cNvPr id="17" name="Рукописный ввод 16"/>
              <p:cNvPicPr/>
              <p:nvPr/>
            </p:nvPicPr>
            <p:blipFill>
              <a:blip r:embed="rId14"/>
              <a:stretch>
                <a:fillRect/>
              </a:stretch>
            </p:blipFill>
            <p:spPr>
              <a:xfrm>
                <a:off x="10210725" y="6772380"/>
                <a:ext cx="772200" cy="86040"/>
              </a:xfrm>
              <a:prstGeom prst="rect">
                <a:avLst/>
              </a:prstGeom>
            </p:spPr>
          </p:pic>
        </mc:Fallback>
      </mc:AlternateContent>
      <p:cxnSp>
        <p:nvCxnSpPr>
          <p:cNvPr id="7" name="Прямая соединительная линия 6"/>
          <p:cNvCxnSpPr/>
          <p:nvPr/>
        </p:nvCxnSpPr>
        <p:spPr>
          <a:xfrm>
            <a:off x="9885405" y="4151870"/>
            <a:ext cx="1416909" cy="823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flipV="1">
            <a:off x="2545492" y="4661073"/>
            <a:ext cx="7776519" cy="978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flipV="1">
            <a:off x="1205526" y="5156309"/>
            <a:ext cx="1128219" cy="2529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a:off x="3814119" y="5632321"/>
            <a:ext cx="2537254" cy="2124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Прямая соединительная линия 19"/>
          <p:cNvCxnSpPr/>
          <p:nvPr/>
        </p:nvCxnSpPr>
        <p:spPr>
          <a:xfrm flipV="1">
            <a:off x="1205526" y="6157169"/>
            <a:ext cx="4256160" cy="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p:nvPr/>
        </p:nvCxnSpPr>
        <p:spPr>
          <a:xfrm>
            <a:off x="5031012" y="6676557"/>
            <a:ext cx="6070771" cy="3772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2190139"/>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855</TotalTime>
  <Words>2258</Words>
  <Application>Microsoft Office PowerPoint</Application>
  <PresentationFormat>Широкоэкранный</PresentationFormat>
  <Paragraphs>127</Paragraphs>
  <Slides>27</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27</vt:i4>
      </vt:variant>
    </vt:vector>
  </HeadingPairs>
  <TitlesOfParts>
    <vt:vector size="33" baseType="lpstr">
      <vt:lpstr>Arial</vt:lpstr>
      <vt:lpstr>Calibri</vt:lpstr>
      <vt:lpstr>Calibri Light</vt:lpstr>
      <vt:lpstr>Tahoma</vt:lpstr>
      <vt:lpstr>Times New Roman</vt:lpstr>
      <vt:lpstr>Тема Office</vt:lpstr>
      <vt:lpstr>Законодательное совершенствование процедуры установления кадастровой стоимости в размере рыночной стоимости</vt:lpstr>
      <vt:lpstr>Применение статьи 22.1 Федерального закона от 03.07.2016 № 237-ФЗ «Установление кадастровой стоимости в размере рыночной стоимости</vt:lpstr>
      <vt:lpstr>Взаимодействие оценочного сообщества с ГБУ «ЦТИ ПК»</vt:lpstr>
      <vt:lpstr>Взаимодействие оценочного сообщества с ГБУ «ЦТИ ПК»</vt:lpstr>
      <vt:lpstr>Взаимодействие оценочного сообщества с ГБУ «ЦТИ ПК»</vt:lpstr>
      <vt:lpstr>Выдержки из решения Ленинского районного суда г. Перми от 8 августа 2022 года по делу №2а-3236/2022 (суд первой инстанции)</vt:lpstr>
      <vt:lpstr>Выдержки из апелляционного определения судебной коллегии по административным делам Пермского краевого суда от 9 января 2023 года по делу №33а-72/2023 (33а-10885/2022), 2а-3236/2022.  (вторая инстанция)</vt:lpstr>
      <vt:lpstr>Выдержки из апелляционного определения судебной коллегии по административным делам Пермского краевого суда от 9 января 2023 года по делу №33а-72/2023 (33а-10885/2022), 2а-3236/2022.  (вторая инстанция)</vt:lpstr>
      <vt:lpstr>Выдержки из апелляционного определения судебной коллегии по административным делам Пермского краевого суда от 9 января 2023 года по делу №33а-72/2023 (33а-10885/2022), 2а-3236/2022.  (вторая инстанция)</vt:lpstr>
      <vt:lpstr>Выдержки из апелляционного определения судебной коллегии по административным делам Пермского краевого суда от 9 января 2023 года по делу №33а-72/2023 (33а-10885/2022), 2а-3236/2022.  (вторая инстанция)</vt:lpstr>
      <vt:lpstr>Выдержки из кассационного определения судебной коллегии по административным Седьмого кассационного суда общей юрисдикции от 16 мая 2023 года № 88а-8492/2023  (третья инстанция)</vt:lpstr>
      <vt:lpstr>Выдержки из кассационного определения судебной коллегии по административным Седьмого кассационного суда общей юрисдикции от 16 мая 2023 года № 88а-8492/2023  (третья инстанция)</vt:lpstr>
      <vt:lpstr>Выдержки из кассационного определения судебной коллегии по административным Седьмого кассационного суда общей юрисдикции от 16 мая 2023 года № 88а-8492/2023  (третья инстанция)</vt:lpstr>
      <vt:lpstr>Выдержки из кассационного определения судебной коллегии по административным Седьмого кассационного суда общей юрисдикции от 16 мая 2023 года № 88а-8492/2023  (третья инстанция)</vt:lpstr>
      <vt:lpstr>Выдержки из кассационного определения судебной коллегии по административным Седьмого кассационного суда общей юрисдикции от 16 мая 2023 года № 88а-8492/2023  (третья инстанция)</vt:lpstr>
      <vt:lpstr>Выдержки из кассационного определения судебной коллегии по административным Седьмого кассационного суда общей юрисдикции от 16 мая 2023 года № 88а-8492/2023  (третья инстанция)</vt:lpstr>
      <vt:lpstr>Формулировки замечаний ГБУ в отрицательных решениях, содержащих не обоснованные, не понятные, противоречащие законодательству об оценочной деятельности и обычным правилам оценочного делового оборота требования к отчетам об оценке.</vt:lpstr>
      <vt:lpstr>Формулировки замечаний ГБУ в отрицательных решениях, содержащих не обоснованные, не понятные, противоречащие законодательству об оценочной деятельности и обычным правилам оценочного делового оборота требования к отчетам об оценке.</vt:lpstr>
      <vt:lpstr>Таким образом по результатам спора оценочного сообщества и ГБУ Пермского края прокуратурой Пермского края и тремя судебными инстанциями установлено следующее:</vt:lpstr>
      <vt:lpstr>Основные причины противоречий между оценочным сообществом и ГБУ</vt:lpstr>
      <vt:lpstr>ГБУ разрывается</vt:lpstr>
      <vt:lpstr>Пути решения по взаимодействию с ГБУ ЦТИ ПК</vt:lpstr>
      <vt:lpstr>Пути решения по взаимодействию с ГБУ ЦТИ ПК</vt:lpstr>
      <vt:lpstr>Пути решения по взаимодействию с ГБУ «ЦТИ ПК»</vt:lpstr>
      <vt:lpstr>Предложения по совершенствованию законодательства</vt:lpstr>
      <vt:lpstr> Организационные предложения по нормализации взаимодействия ГБУ и оценочного сообщества</vt:lpstr>
      <vt:lpstr>Спасибо за внимание</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Законодательное совершенствование процедуры установления кадастровой стоимости в размере рыночной стоимости</dc:title>
  <dc:creator>Игорь</dc:creator>
  <cp:lastModifiedBy>Эдуард Бобунов</cp:lastModifiedBy>
  <cp:revision>138</cp:revision>
  <dcterms:created xsi:type="dcterms:W3CDTF">2023-09-14T09:37:59Z</dcterms:created>
  <dcterms:modified xsi:type="dcterms:W3CDTF">2023-10-04T13:55:48Z</dcterms:modified>
</cp:coreProperties>
</file>