
<file path=[Content_Types].xml><?xml version="1.0" encoding="utf-8"?>
<Types xmlns="http://schemas.openxmlformats.org/package/2006/content-types">
  <Default Extension="png" ContentType="image/png"/>
  <Default Extension="bin"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3.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46.xml" ContentType="application/vnd.openxmlformats-officedocument.presentationml.tags+xml"/>
  <Override PartName="/ppt/media/image68.bin" ContentType="image/x-emf"/>
  <Override PartName="/ppt/tags/tag47.xml" ContentType="application/vnd.openxmlformats-officedocument.presentationml.tags+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ppt/media/image65.bin" ContentType="image/svg+xml"/>
  <Override PartName="/ppt/media/image67.bin" ContentType="image/svg+xml"/>
  <Override PartName="/ppt/media/image72.bin" ContentType="image/svg+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5"/>
    <p:sldMasterId id="2147483818" r:id="rId6"/>
    <p:sldMasterId id="2147484079" r:id="rId7"/>
    <p:sldMasterId id="2147484101" r:id="rId8"/>
  </p:sldMasterIdLst>
  <p:notesMasterIdLst>
    <p:notesMasterId r:id="rId18"/>
  </p:notesMasterIdLst>
  <p:handoutMasterIdLst>
    <p:handoutMasterId r:id="rId19"/>
  </p:handoutMasterIdLst>
  <p:sldIdLst>
    <p:sldId id="358" r:id="rId9"/>
    <p:sldId id="423" r:id="rId10"/>
    <p:sldId id="424" r:id="rId11"/>
    <p:sldId id="425" r:id="rId12"/>
    <p:sldId id="426" r:id="rId13"/>
    <p:sldId id="427" r:id="rId14"/>
    <p:sldId id="428" r:id="rId15"/>
    <p:sldId id="429" r:id="rId16"/>
    <p:sldId id="37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6" clrIdx="3"/>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545A5C"/>
    <a:srgbClr val="565A5C"/>
    <a:srgbClr val="702082"/>
    <a:srgbClr val="D5CCD8"/>
    <a:srgbClr val="3BC7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CE9D0-6F91-419B-AF28-0EC0821FDD61}" v="306" dt="2022-05-17T07:35:42.6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6688" autoAdjust="0"/>
  </p:normalViewPr>
  <p:slideViewPr>
    <p:cSldViewPr snapToGrid="0" showGuides="1">
      <p:cViewPr varScale="1">
        <p:scale>
          <a:sx n="69" d="100"/>
          <a:sy n="69" d="100"/>
        </p:scale>
        <p:origin x="492" y="44"/>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2" d="100"/>
          <a:sy n="92" d="100"/>
        </p:scale>
        <p:origin x="289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8.bin"/></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ate Placeholder 8">
            <a:extLst>
              <a:ext uri="{FF2B5EF4-FFF2-40B4-BE49-F238E27FC236}">
                <a16:creationId xmlns:a16="http://schemas.microsoft.com/office/drawing/2014/main" id="{AE845206-9D4B-4268-8A29-9556DF4E2290}"/>
              </a:ext>
            </a:extLst>
          </p:cNvPr>
          <p:cNvSpPr>
            <a:spLocks noGrp="1"/>
          </p:cNvSpPr>
          <p:nvPr>
            <p:ph type="dt" idx="1"/>
          </p:nvPr>
        </p:nvSpPr>
        <p:spPr>
          <a:xfrm>
            <a:off x="4760535" y="8752305"/>
            <a:ext cx="1592595" cy="152702"/>
          </a:xfrm>
          <a:prstGeom prst="rect">
            <a:avLst/>
          </a:prstGeom>
        </p:spPr>
        <p:txBody>
          <a:bodyPr vert="horz" lIns="0" tIns="0" rIns="0" bIns="0" rtlCol="0" anchor="t" anchorCtr="0"/>
          <a:lstStyle>
            <a:lvl1pPr algn="r">
              <a:defRPr sz="800">
                <a:latin typeface="+mn-lt"/>
              </a:defRPr>
            </a:lvl1pPr>
          </a:lstStyle>
          <a:p>
            <a:fld id="{681EF29B-F0DE-4A5D-971E-F0D2D074F34E}" type="datetime4">
              <a:rPr lang="en-GB" smtClean="0"/>
              <a:t>17 May 2022</a:t>
            </a:fld>
            <a:endParaRPr lang="en-GB" sz="800"/>
          </a:p>
        </p:txBody>
      </p:sp>
      <p:sp>
        <p:nvSpPr>
          <p:cNvPr id="11" name="Slide Number Placeholder 9">
            <a:extLst>
              <a:ext uri="{FF2B5EF4-FFF2-40B4-BE49-F238E27FC236}">
                <a16:creationId xmlns:a16="http://schemas.microsoft.com/office/drawing/2014/main" id="{DF349B49-B9DF-4BAC-A781-810C4D36F493}"/>
              </a:ext>
            </a:extLst>
          </p:cNvPr>
          <p:cNvSpPr>
            <a:spLocks noGrp="1"/>
          </p:cNvSpPr>
          <p:nvPr>
            <p:ph type="sldNum" sz="quarter" idx="3"/>
          </p:nvPr>
        </p:nvSpPr>
        <p:spPr>
          <a:xfrm>
            <a:off x="4760535" y="8570490"/>
            <a:ext cx="1592595" cy="152702"/>
          </a:xfrm>
          <a:prstGeom prst="rect">
            <a:avLst/>
          </a:prstGeom>
        </p:spPr>
        <p:txBody>
          <a:bodyPr vert="horz" lIns="0" tIns="0" rIns="0" bIns="0" rtlCol="0" anchor="t" anchorCtr="0"/>
          <a:lstStyle>
            <a:lvl1pPr algn="r">
              <a:defRPr sz="800">
                <a:latin typeface="+mn-lt"/>
              </a:defRPr>
            </a:lvl1pPr>
          </a:lstStyle>
          <a:p>
            <a:fld id="{A16CFAD1-D197-4A88-B173-A6412E995EE5}" type="slidenum">
              <a:rPr lang="en-GB" smtClean="0"/>
              <a:t>‹#›</a:t>
            </a:fld>
            <a:endParaRPr lang="en-GB" sz="800"/>
          </a:p>
        </p:txBody>
      </p:sp>
      <p:sp>
        <p:nvSpPr>
          <p:cNvPr id="12" name="Footer Placeholder 10">
            <a:extLst>
              <a:ext uri="{FF2B5EF4-FFF2-40B4-BE49-F238E27FC236}">
                <a16:creationId xmlns:a16="http://schemas.microsoft.com/office/drawing/2014/main" id="{4B53B10D-D604-4E2D-B18E-A2B8163CC1E4}"/>
              </a:ext>
            </a:extLst>
          </p:cNvPr>
          <p:cNvSpPr>
            <a:spLocks noGrp="1"/>
          </p:cNvSpPr>
          <p:nvPr>
            <p:ph type="ftr" sz="quarter" idx="2"/>
          </p:nvPr>
        </p:nvSpPr>
        <p:spPr>
          <a:xfrm>
            <a:off x="446366" y="8752305"/>
            <a:ext cx="4308538" cy="152702"/>
          </a:xfrm>
          <a:prstGeom prst="rect">
            <a:avLst/>
          </a:prstGeom>
        </p:spPr>
        <p:txBody>
          <a:bodyPr vert="horz" lIns="0" tIns="0" rIns="0" bIns="0" rtlCol="0" anchor="t" anchorCtr="0"/>
          <a:lstStyle>
            <a:lvl1pPr algn="l">
              <a:defRPr sz="800">
                <a:latin typeface="+mn-lt"/>
              </a:defRPr>
            </a:lvl1pPr>
          </a:lstStyle>
          <a:p>
            <a:endParaRPr lang="en-GB" sz="800"/>
          </a:p>
        </p:txBody>
      </p:sp>
      <p:sp>
        <p:nvSpPr>
          <p:cNvPr id="13" name="Header Placeholder 12">
            <a:extLst>
              <a:ext uri="{FF2B5EF4-FFF2-40B4-BE49-F238E27FC236}">
                <a16:creationId xmlns:a16="http://schemas.microsoft.com/office/drawing/2014/main" id="{0225AF11-4B47-41F0-B130-3DC91DD63C44}"/>
              </a:ext>
            </a:extLst>
          </p:cNvPr>
          <p:cNvSpPr>
            <a:spLocks noGrp="1"/>
          </p:cNvSpPr>
          <p:nvPr>
            <p:ph type="hdr" sz="quarter"/>
          </p:nvPr>
        </p:nvSpPr>
        <p:spPr>
          <a:xfrm>
            <a:off x="446366" y="8570490"/>
            <a:ext cx="4308538" cy="152702"/>
          </a:xfrm>
          <a:prstGeom prst="rect">
            <a:avLst/>
          </a:prstGeom>
        </p:spPr>
        <p:txBody>
          <a:bodyPr vert="horz" lIns="0" tIns="0" rIns="0" bIns="0" rtlCol="0" anchor="t" anchorCtr="0"/>
          <a:lstStyle>
            <a:lvl1pPr algn="l">
              <a:defRPr sz="800">
                <a:latin typeface="+mn-lt"/>
              </a:defRPr>
            </a:lvl1pPr>
          </a:lstStyle>
          <a:p>
            <a:endParaRPr lang="en-GB" sz="800"/>
          </a:p>
        </p:txBody>
      </p:sp>
      <p:pic>
        <p:nvPicPr>
          <p:cNvPr id="6" name="Graphic 5">
            <a:extLst>
              <a:ext uri="{FF2B5EF4-FFF2-40B4-BE49-F238E27FC236}">
                <a16:creationId xmlns:a16="http://schemas.microsoft.com/office/drawing/2014/main" id="{E4347B5B-4601-40B2-A81C-458F6C22556B}"/>
              </a:ext>
            </a:extLst>
          </p:cNvPr>
          <p:cNvPicPr>
            <a:picLocks noChangeAspect="1"/>
          </p:cNvPicPr>
          <p:nvPr/>
        </p:nvPicPr>
        <p:blipFill>
          <a:blip r:embed="rId2"/>
          <a:srcRect/>
          <a:stretch>
            <a:fillRect/>
          </a:stretch>
        </p:blipFill>
        <p:spPr>
          <a:xfrm>
            <a:off x="477539" y="806627"/>
            <a:ext cx="1188000" cy="228660"/>
          </a:xfrm>
          <a:prstGeom prst="rect">
            <a:avLst/>
          </a:prstGeom>
        </p:spPr>
      </p:pic>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Notes Placeholder 7">
            <a:extLst>
              <a:ext uri="{FF2B5EF4-FFF2-40B4-BE49-F238E27FC236}">
                <a16:creationId xmlns:a16="http://schemas.microsoft.com/office/drawing/2014/main" id="{ED603FBB-C012-44F8-8D4E-1E5BCC6355E2}"/>
              </a:ext>
            </a:extLst>
          </p:cNvPr>
          <p:cNvSpPr>
            <a:spLocks noGrp="1"/>
          </p:cNvSpPr>
          <p:nvPr>
            <p:ph type="body" sz="quarter" idx="3"/>
          </p:nvPr>
        </p:nvSpPr>
        <p:spPr>
          <a:xfrm>
            <a:off x="360000" y="5314247"/>
            <a:ext cx="6138000" cy="311094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Slide Image Placeholder 11">
            <a:extLst>
              <a:ext uri="{FF2B5EF4-FFF2-40B4-BE49-F238E27FC236}">
                <a16:creationId xmlns:a16="http://schemas.microsoft.com/office/drawing/2014/main" id="{CE09EA81-6923-4332-8C9E-30AE045AFB69}"/>
              </a:ext>
            </a:extLst>
          </p:cNvPr>
          <p:cNvSpPr>
            <a:spLocks noGrp="1" noRot="1" noChangeAspect="1"/>
          </p:cNvSpPr>
          <p:nvPr>
            <p:ph type="sldImg" idx="2"/>
          </p:nvPr>
        </p:nvSpPr>
        <p:spPr>
          <a:xfrm>
            <a:off x="360000" y="1479581"/>
            <a:ext cx="6138000" cy="3452479"/>
          </a:xfrm>
          <a:prstGeom prst="rect">
            <a:avLst/>
          </a:prstGeom>
          <a:noFill/>
          <a:ln w="12700">
            <a:solidFill>
              <a:prstClr val="black"/>
            </a:solidFill>
          </a:ln>
        </p:spPr>
        <p:txBody>
          <a:bodyPr vert="horz" lIns="91440" tIns="45720" rIns="91440" bIns="45720" rtlCol="0" anchor="ctr"/>
          <a:lstStyle/>
          <a:p>
            <a:endParaRPr lang="en-GB"/>
          </a:p>
        </p:txBody>
      </p:sp>
      <p:sp>
        <p:nvSpPr>
          <p:cNvPr id="17" name="Date Placeholder 8">
            <a:extLst>
              <a:ext uri="{FF2B5EF4-FFF2-40B4-BE49-F238E27FC236}">
                <a16:creationId xmlns:a16="http://schemas.microsoft.com/office/drawing/2014/main" id="{8EBAC05E-8F24-4752-8343-003B6B511FCA}"/>
              </a:ext>
            </a:extLst>
          </p:cNvPr>
          <p:cNvSpPr>
            <a:spLocks noGrp="1"/>
          </p:cNvSpPr>
          <p:nvPr>
            <p:ph type="dt" idx="1"/>
          </p:nvPr>
        </p:nvSpPr>
        <p:spPr>
          <a:xfrm>
            <a:off x="4760535" y="8752305"/>
            <a:ext cx="1737465" cy="152702"/>
          </a:xfrm>
          <a:prstGeom prst="rect">
            <a:avLst/>
          </a:prstGeom>
        </p:spPr>
        <p:txBody>
          <a:bodyPr vert="horz" lIns="0" tIns="0" rIns="0" bIns="0" rtlCol="0" anchor="t" anchorCtr="0"/>
          <a:lstStyle>
            <a:lvl1pPr algn="r">
              <a:defRPr sz="800">
                <a:latin typeface="+mn-lt"/>
              </a:defRPr>
            </a:lvl1pPr>
          </a:lstStyle>
          <a:p>
            <a:fld id="{681EF29B-F0DE-4A5D-971E-F0D2D074F34E}" type="datetime4">
              <a:rPr lang="en-GB" smtClean="0"/>
              <a:t>17 May 2022</a:t>
            </a:fld>
            <a:endParaRPr lang="en-GB" sz="800"/>
          </a:p>
        </p:txBody>
      </p:sp>
      <p:sp>
        <p:nvSpPr>
          <p:cNvPr id="18" name="Slide Number Placeholder 9">
            <a:extLst>
              <a:ext uri="{FF2B5EF4-FFF2-40B4-BE49-F238E27FC236}">
                <a16:creationId xmlns:a16="http://schemas.microsoft.com/office/drawing/2014/main" id="{1D693BA3-BE27-457C-84EF-2CE89AE4DBD9}"/>
              </a:ext>
            </a:extLst>
          </p:cNvPr>
          <p:cNvSpPr>
            <a:spLocks noGrp="1"/>
          </p:cNvSpPr>
          <p:nvPr>
            <p:ph type="sldNum" sz="quarter" idx="5"/>
          </p:nvPr>
        </p:nvSpPr>
        <p:spPr>
          <a:xfrm>
            <a:off x="4760535" y="8570490"/>
            <a:ext cx="1737465" cy="152702"/>
          </a:xfrm>
          <a:prstGeom prst="rect">
            <a:avLst/>
          </a:prstGeom>
        </p:spPr>
        <p:txBody>
          <a:bodyPr vert="horz" lIns="0" tIns="0" rIns="0" bIns="0" rtlCol="0" anchor="t" anchorCtr="0"/>
          <a:lstStyle>
            <a:lvl1pPr algn="r">
              <a:defRPr sz="800">
                <a:latin typeface="+mn-lt"/>
              </a:defRPr>
            </a:lvl1pPr>
          </a:lstStyle>
          <a:p>
            <a:fld id="{A16CFAD1-D197-4A88-B173-A6412E995EE5}" type="slidenum">
              <a:rPr lang="en-GB" smtClean="0"/>
              <a:t>‹#›</a:t>
            </a:fld>
            <a:endParaRPr lang="en-GB" sz="800"/>
          </a:p>
        </p:txBody>
      </p:sp>
      <p:sp>
        <p:nvSpPr>
          <p:cNvPr id="19" name="Footer Placeholder 10">
            <a:extLst>
              <a:ext uri="{FF2B5EF4-FFF2-40B4-BE49-F238E27FC236}">
                <a16:creationId xmlns:a16="http://schemas.microsoft.com/office/drawing/2014/main" id="{F71DC945-9758-4703-A041-B00CC90596BD}"/>
              </a:ext>
            </a:extLst>
          </p:cNvPr>
          <p:cNvSpPr>
            <a:spLocks noGrp="1"/>
          </p:cNvSpPr>
          <p:nvPr>
            <p:ph type="ftr" sz="quarter" idx="4"/>
          </p:nvPr>
        </p:nvSpPr>
        <p:spPr>
          <a:xfrm>
            <a:off x="353656" y="8752305"/>
            <a:ext cx="4401248" cy="152702"/>
          </a:xfrm>
          <a:prstGeom prst="rect">
            <a:avLst/>
          </a:prstGeom>
        </p:spPr>
        <p:txBody>
          <a:bodyPr vert="horz" lIns="0" tIns="0" rIns="0" bIns="0" rtlCol="0" anchor="t" anchorCtr="0"/>
          <a:lstStyle>
            <a:lvl1pPr algn="l">
              <a:defRPr sz="800">
                <a:latin typeface="+mn-lt"/>
              </a:defRPr>
            </a:lvl1pPr>
          </a:lstStyle>
          <a:p>
            <a:endParaRPr lang="en-GB" sz="800"/>
          </a:p>
        </p:txBody>
      </p:sp>
      <p:sp>
        <p:nvSpPr>
          <p:cNvPr id="20" name="Header Placeholder 12">
            <a:extLst>
              <a:ext uri="{FF2B5EF4-FFF2-40B4-BE49-F238E27FC236}">
                <a16:creationId xmlns:a16="http://schemas.microsoft.com/office/drawing/2014/main" id="{9AA08409-7D69-4F6B-8F0E-3BF399AD47EE}"/>
              </a:ext>
            </a:extLst>
          </p:cNvPr>
          <p:cNvSpPr>
            <a:spLocks noGrp="1"/>
          </p:cNvSpPr>
          <p:nvPr>
            <p:ph type="hdr" sz="quarter"/>
          </p:nvPr>
        </p:nvSpPr>
        <p:spPr>
          <a:xfrm>
            <a:off x="353656" y="8570490"/>
            <a:ext cx="4401248" cy="152702"/>
          </a:xfrm>
          <a:prstGeom prst="rect">
            <a:avLst/>
          </a:prstGeom>
        </p:spPr>
        <p:txBody>
          <a:bodyPr vert="horz" lIns="0" tIns="0" rIns="0" bIns="0" rtlCol="0" anchor="t" anchorCtr="0"/>
          <a:lstStyle>
            <a:lvl1pPr algn="l">
              <a:defRPr sz="800">
                <a:latin typeface="+mn-lt"/>
              </a:defRPr>
            </a:lvl1pPr>
          </a:lstStyle>
          <a:p>
            <a:endParaRPr lang="en-GB" sz="800"/>
          </a:p>
        </p:txBody>
      </p:sp>
      <p:pic>
        <p:nvPicPr>
          <p:cNvPr id="8" name="Graphic 7">
            <a:extLst>
              <a:ext uri="{FF2B5EF4-FFF2-40B4-BE49-F238E27FC236}">
                <a16:creationId xmlns:a16="http://schemas.microsoft.com/office/drawing/2014/main" id="{0D01F035-FAB1-4F64-A20A-E166B12AA8AD}"/>
              </a:ext>
            </a:extLst>
          </p:cNvPr>
          <p:cNvPicPr>
            <a:picLocks noChangeAspect="1"/>
          </p:cNvPicPr>
          <p:nvPr/>
        </p:nvPicPr>
        <p:blipFill>
          <a:blip r:embed="rId2"/>
          <a:srcRect/>
          <a:stretch>
            <a:fillRect/>
          </a:stretch>
        </p:blipFill>
        <p:spPr>
          <a:xfrm>
            <a:off x="353656" y="1090117"/>
            <a:ext cx="1188000" cy="228660"/>
          </a:xfrm>
          <a:prstGeom prst="rect">
            <a:avLst/>
          </a:prstGeom>
        </p:spPr>
      </p:pic>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18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2pPr>
    <a:lvl3pPr marL="36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3pPr>
    <a:lvl4pPr marL="54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4pPr>
    <a:lvl5pPr marL="72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2.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3.png"/><Relationship Id="rId7"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52.png"/><Relationship Id="rId11"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9.png"/></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4.xml"/><Relationship Id="rId5" Type="http://schemas.openxmlformats.org/officeDocument/2006/relationships/image" Target="../media/image58.svg"/><Relationship Id="rId4" Type="http://schemas.openxmlformats.org/officeDocument/2006/relationships/image" Target="../media/image1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4.xml"/><Relationship Id="rId5" Type="http://schemas.openxmlformats.org/officeDocument/2006/relationships/image" Target="../media/image58.svg"/><Relationship Id="rId4" Type="http://schemas.openxmlformats.org/officeDocument/2006/relationships/image" Target="../media/image19.pn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4.xml"/><Relationship Id="rId5" Type="http://schemas.openxmlformats.org/officeDocument/2006/relationships/image" Target="../media/image58.svg"/><Relationship Id="rId4" Type="http://schemas.openxmlformats.org/officeDocument/2006/relationships/image" Target="../media/image19.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4.xml"/><Relationship Id="rId5" Type="http://schemas.openxmlformats.org/officeDocument/2006/relationships/image" Target="../media/image58.svg"/><Relationship Id="rId4" Type="http://schemas.openxmlformats.org/officeDocument/2006/relationships/image" Target="../media/image19.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4.xml"/><Relationship Id="rId5" Type="http://schemas.openxmlformats.org/officeDocument/2006/relationships/image" Target="../media/image58.svg"/><Relationship Id="rId4" Type="http://schemas.openxmlformats.org/officeDocument/2006/relationships/image" Target="../media/image19.png"/></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2.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3.png"/><Relationship Id="rId7"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52.png"/><Relationship Id="rId11"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9.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s">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a:xfrm>
            <a:off x="576000" y="1931399"/>
            <a:ext cx="11041200" cy="1497600"/>
          </a:xfrm>
        </p:spPr>
        <p:txBody>
          <a:bodyPr anchor="b"/>
          <a:lstStyle>
            <a:lvl1pPr algn="l">
              <a:defRPr sz="54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3336567"/>
            <a:ext cx="11041200" cy="1655762"/>
          </a:xfrm>
        </p:spPr>
        <p:txBody>
          <a:bodyPr/>
          <a:lstStyle>
            <a:lvl1pPr marL="0" indent="0" algn="l">
              <a:spcBef>
                <a:spcPct val="0"/>
              </a:spcBef>
              <a:buFont typeface="Arial" panose="020B0604020202020204" pitchFamily="34" charset="0"/>
              <a:buChar char="​"/>
              <a:defRPr sz="54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pic>
        <p:nvPicPr>
          <p:cNvPr id="9" name="image" descr="{&quot;templafy&quot;:{&quot;type&quot;:&quot;image&quot;,&quot;binding&quot;:&quot;UserProfile.Office.Logowhite&quot;,&quot;inheritDimensions&quot;:&quot;inheritHeight&quot;}}">
            <a:extLst>
              <a:ext uri="{FF2B5EF4-FFF2-40B4-BE49-F238E27FC236}">
                <a16:creationId xmlns:a16="http://schemas.microsoft.com/office/drawing/2014/main" id="{F69A9428-1965-4201-B332-A5690ED5ABCB}"/>
              </a:ext>
            </a:extLst>
          </p:cNvPr>
          <p:cNvPicPr/>
          <p:nvPr userDrawn="1"/>
        </p:nvPicPr>
        <p:blipFill>
          <a:blip r:embed="rId2"/>
          <a:srcRect/>
          <a:stretch>
            <a:fillRect/>
          </a:stretch>
        </p:blipFill>
        <p:spPr>
          <a:xfrm>
            <a:off x="576000" y="576000"/>
            <a:ext cx="1980000" cy="381600"/>
          </a:xfrm>
          <a:prstGeom prst="rect">
            <a:avLst/>
          </a:prstGeom>
        </p:spPr>
      </p:pic>
    </p:spTree>
    <p:extLst>
      <p:ext uri="{BB962C8B-B14F-4D97-AF65-F5344CB8AC3E}">
        <p14:creationId xmlns:p14="http://schemas.microsoft.com/office/powerpoint/2010/main" val="313261698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D">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8" name="Background">
            <a:extLst>
              <a:ext uri="{FF2B5EF4-FFF2-40B4-BE49-F238E27FC236}">
                <a16:creationId xmlns:a16="http://schemas.microsoft.com/office/drawing/2014/main" id="{A114224A-803F-4C98-9EB8-3F4F82D58381}"/>
              </a:ext>
            </a:extLst>
          </p:cNvPr>
          <p:cNvSpPr/>
          <p:nvPr userDrawn="1"/>
        </p:nvSpPr>
        <p:spPr>
          <a:xfrm>
            <a:off x="0" y="0"/>
            <a:ext cx="12193200" cy="6861600"/>
          </a:xfrm>
          <a:prstGeom prst="rect">
            <a:avLst/>
          </a:prstGeom>
          <a:solidFill>
            <a:srgbClr val="F1B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9" name="Freeform: Shape 18">
            <a:extLst>
              <a:ext uri="{FF2B5EF4-FFF2-40B4-BE49-F238E27FC236}">
                <a16:creationId xmlns:a16="http://schemas.microsoft.com/office/drawing/2014/main" id="{D7A91E4F-F8B8-426D-85A6-CB06017BCFF4}"/>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rgbClr val="ED8B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20">
            <a:extLst>
              <a:ext uri="{FF2B5EF4-FFF2-40B4-BE49-F238E27FC236}">
                <a16:creationId xmlns:a16="http://schemas.microsoft.com/office/drawing/2014/main" id="{20C48FAC-9255-4E8A-95A3-D8F83C26BCC1}"/>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rgbClr val="ED8B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Oval 11">
            <a:extLst>
              <a:ext uri="{FF2B5EF4-FFF2-40B4-BE49-F238E27FC236}">
                <a16:creationId xmlns:a16="http://schemas.microsoft.com/office/drawing/2014/main" id="{C9759114-FFFB-4B66-BFBD-7C2872B8CACF}"/>
              </a:ext>
            </a:extLst>
          </p:cNvPr>
          <p:cNvSpPr/>
          <p:nvPr userDrawn="1"/>
        </p:nvSpPr>
        <p:spPr>
          <a:xfrm>
            <a:off x="8470647" y="2901865"/>
            <a:ext cx="3130237" cy="3130237"/>
          </a:xfrm>
          <a:prstGeom prst="ellipse">
            <a:avLst/>
          </a:prstGeom>
          <a:solidFill>
            <a:srgbClr val="ED8B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071786806"/>
      </p:ext>
    </p:extLst>
  </p:cSld>
  <p:clrMapOvr>
    <a:overrideClrMapping bg1="dk1" tx1="lt1" bg2="dk2" tx2="lt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a:p>
        </p:txBody>
      </p:sp>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1" name="TextBox 24">
            <a:extLst>
              <a:ext uri="{FF2B5EF4-FFF2-40B4-BE49-F238E27FC236}">
                <a16:creationId xmlns:a16="http://schemas.microsoft.com/office/drawing/2014/main" id="{7B01990F-4AEC-4CAB-B19A-6D4CEB98FEB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a:solidFill>
                  <a:schemeClr val="tx1">
                    <a:alpha val="30283"/>
                  </a:schemeClr>
                </a:solidFill>
                <a:latin typeface="Arial" panose="020B0604020202020204" pitchFamily="34" charset="0"/>
                <a:cs typeface="Arial" panose="020B0604020202020204" pitchFamily="34" charset="0"/>
              </a:rPr>
              <a:t>© 2022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a:extLst>
              <a:ext uri="{FF2B5EF4-FFF2-40B4-BE49-F238E27FC236}">
                <a16:creationId xmlns:a16="http://schemas.microsoft.com/office/drawing/2014/main" id="{34E3F59A-16C1-490B-B0C1-F47A171AA313}"/>
              </a:ext>
            </a:extLst>
          </p:cNvPr>
          <p:cNvPicPr>
            <a:picLocks noChangeAspect="1"/>
          </p:cNvPicPr>
          <p:nvPr userDrawn="1"/>
        </p:nvPicPr>
        <p:blipFill>
          <a:blip r:embed="rId2"/>
          <a:srcRect/>
          <a:stretch>
            <a:fillRect/>
          </a:stretch>
        </p:blipFill>
        <p:spPr>
          <a:xfrm>
            <a:off x="576000" y="576000"/>
            <a:ext cx="1980000" cy="383934"/>
          </a:xfrm>
          <a:prstGeom prst="rect">
            <a:avLst/>
          </a:prstGeom>
        </p:spPr>
      </p:pic>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a:t>Click to add Thank you</a:t>
            </a:r>
            <a:endParaRPr lang="en-GB"/>
          </a:p>
        </p:txBody>
      </p:sp>
      <p:sp>
        <p:nvSpPr>
          <p:cNvPr id="5" name="Text Placeholder 4">
            <a:extLst>
              <a:ext uri="{FF2B5EF4-FFF2-40B4-BE49-F238E27FC236}">
                <a16:creationId xmlns:a16="http://schemas.microsoft.com/office/drawing/2014/main" id="{930C7E96-8DD8-49E7-9823-6926CCAB0C5C}"/>
              </a:ext>
            </a:extLst>
          </p:cNvPr>
          <p:cNvSpPr>
            <a:spLocks noGrp="1"/>
          </p:cNvSpPr>
          <p:nvPr>
            <p:ph type="body" sz="quarter" idx="18" hasCustomPrompt="1"/>
          </p:nvPr>
        </p:nvSpPr>
        <p:spPr>
          <a:xfrm>
            <a:off x="574675" y="4758813"/>
            <a:ext cx="11041063" cy="1237819"/>
          </a:xfrm>
        </p:spPr>
        <p:txBody>
          <a:bodyPr anchor="b" anchorCtr="0"/>
          <a:lstStyle>
            <a:lvl1pPr marL="0" indent="0">
              <a:buNone/>
              <a:defRPr>
                <a:solidFill>
                  <a:schemeClr val="tx1">
                    <a:alpha val="30283"/>
                  </a:schemeClr>
                </a:solidFill>
              </a:defRPr>
            </a:lvl1pPr>
          </a:lstStyle>
          <a:p>
            <a:pPr lvl="0"/>
            <a:r>
              <a:rPr lang="en-GB"/>
              <a:t>Dentons is the world’s largest law firm, connecting talent to the world’s challenges and opportunities in more than 75 countries. Dentons’ legal and business solutions benefit from deep roots in our communities and award-winning advancements in client service, including Nextlaw, Dentons’ innovation and strategic advisory services. Dentons’ polycentric and purpose-driven approach, commitment to inclusion and diversity, and world-class talent challenge the status quo to advance client and community interests in the New Dynamic.  www.dentons.com.</a:t>
            </a:r>
          </a:p>
        </p:txBody>
      </p:sp>
    </p:spTree>
    <p:extLst>
      <p:ext uri="{BB962C8B-B14F-4D97-AF65-F5344CB8AC3E}">
        <p14:creationId xmlns:p14="http://schemas.microsoft.com/office/powerpoint/2010/main" val="1832903542"/>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hank you slide - graphics">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22" name="Date Placeholder 3" hidden="1">
            <a:extLst>
              <a:ext uri="{FF2B5EF4-FFF2-40B4-BE49-F238E27FC236}">
                <a16:creationId xmlns:a16="http://schemas.microsoft.com/office/drawing/2014/main" id="{FEE5CC84-EA51-4794-B19D-F6C31F2D8618}"/>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a:p>
        </p:txBody>
      </p:sp>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6" name="TextBox 24">
            <a:extLst>
              <a:ext uri="{FF2B5EF4-FFF2-40B4-BE49-F238E27FC236}">
                <a16:creationId xmlns:a16="http://schemas.microsoft.com/office/drawing/2014/main" id="{4A3CF709-5F25-4887-A7CF-980A9B7B9E8A}"/>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a:solidFill>
                  <a:schemeClr val="tx1"/>
                </a:solidFill>
                <a:latin typeface="Arial" panose="020B0604020202020204" pitchFamily="34" charset="0"/>
                <a:cs typeface="Arial" panose="020B0604020202020204" pitchFamily="34" charset="0"/>
              </a:rPr>
              <a:t>© 2022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a:extLst>
              <a:ext uri="{FF2B5EF4-FFF2-40B4-BE49-F238E27FC236}">
                <a16:creationId xmlns:a16="http://schemas.microsoft.com/office/drawing/2014/main" id="{34E3F59A-16C1-490B-B0C1-F47A171AA313}"/>
              </a:ext>
            </a:extLst>
          </p:cNvPr>
          <p:cNvPicPr>
            <a:picLocks noChangeAspect="1"/>
          </p:cNvPicPr>
          <p:nvPr userDrawn="1"/>
        </p:nvPicPr>
        <p:blipFill>
          <a:blip r:embed="rId2"/>
          <a:srcRect/>
          <a:stretch>
            <a:fillRect/>
          </a:stretch>
        </p:blipFill>
        <p:spPr>
          <a:xfrm>
            <a:off x="576000" y="576000"/>
            <a:ext cx="1980000" cy="383934"/>
          </a:xfrm>
          <a:prstGeom prst="rect">
            <a:avLst/>
          </a:prstGeom>
        </p:spPr>
      </p:pic>
      <p:sp>
        <p:nvSpPr>
          <p:cNvPr id="24" name="Title 1">
            <a:extLst>
              <a:ext uri="{FF2B5EF4-FFF2-40B4-BE49-F238E27FC236}">
                <a16:creationId xmlns:a16="http://schemas.microsoft.com/office/drawing/2014/main" id="{98494A29-D7AD-421E-9281-C51546898F69}"/>
              </a:ext>
            </a:extLst>
          </p:cNvPr>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a:t>Click to add Thank you</a:t>
            </a:r>
            <a:endParaRPr lang="en-GB"/>
          </a:p>
        </p:txBody>
      </p:sp>
    </p:spTree>
    <p:extLst>
      <p:ext uri="{BB962C8B-B14F-4D97-AF65-F5344CB8AC3E}">
        <p14:creationId xmlns:p14="http://schemas.microsoft.com/office/powerpoint/2010/main" val="4004839903"/>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hank you slide - contact">
    <p:bg>
      <p:bgPr>
        <a:solidFill>
          <a:schemeClr val="tx1"/>
        </a:solidFill>
        <a:effectLst/>
      </p:bgPr>
    </p:bg>
    <p:spTree>
      <p:nvGrpSpPr>
        <p:cNvPr id="1" name=""/>
        <p:cNvGrpSpPr/>
        <p:nvPr/>
      </p:nvGrpSpPr>
      <p:grpSpPr>
        <a:xfrm>
          <a:off x="0" y="0"/>
          <a:ext cx="0" cy="0"/>
          <a:chOff x="0" y="0"/>
          <a:chExt cx="0" cy="0"/>
        </a:xfrm>
      </p:grpSpPr>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5" name="TextBox 24">
            <a:extLst>
              <a:ext uri="{FF2B5EF4-FFF2-40B4-BE49-F238E27FC236}">
                <a16:creationId xmlns:a16="http://schemas.microsoft.com/office/drawing/2014/main" id="{3ED47F72-3F0A-4F71-BD69-FC3C0F08BA6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a:solidFill>
                  <a:schemeClr val="tx1">
                    <a:alpha val="29784"/>
                  </a:schemeClr>
                </a:solidFill>
                <a:latin typeface="Arial" panose="020B0604020202020204" pitchFamily="34" charset="0"/>
                <a:cs typeface="Arial" panose="020B0604020202020204" pitchFamily="34" charset="0"/>
              </a:rPr>
              <a:t>© 2022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a:extLst>
              <a:ext uri="{FF2B5EF4-FFF2-40B4-BE49-F238E27FC236}">
                <a16:creationId xmlns:a16="http://schemas.microsoft.com/office/drawing/2014/main" id="{34E3F59A-16C1-490B-B0C1-F47A171AA313}"/>
              </a:ext>
            </a:extLst>
          </p:cNvPr>
          <p:cNvPicPr>
            <a:picLocks noChangeAspect="1"/>
          </p:cNvPicPr>
          <p:nvPr userDrawn="1"/>
        </p:nvPicPr>
        <p:blipFill>
          <a:blip r:embed="rId2"/>
          <a:srcRect/>
          <a:stretch>
            <a:fillRect/>
          </a:stretch>
        </p:blipFill>
        <p:spPr>
          <a:xfrm>
            <a:off x="576000" y="576000"/>
            <a:ext cx="1980000" cy="383934"/>
          </a:xfrm>
          <a:prstGeom prst="rect">
            <a:avLst/>
          </a:prstGeom>
        </p:spPr>
      </p:pic>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a:t>Click to add Thank you</a:t>
            </a:r>
            <a:endParaRPr lang="en-GB"/>
          </a:p>
        </p:txBody>
      </p:sp>
      <p:sp>
        <p:nvSpPr>
          <p:cNvPr id="11" name="Text Placeholder 4">
            <a:extLst>
              <a:ext uri="{FF2B5EF4-FFF2-40B4-BE49-F238E27FC236}">
                <a16:creationId xmlns:a16="http://schemas.microsoft.com/office/drawing/2014/main" id="{C19AF7F1-0BF9-409B-918F-46F671AD15CD}"/>
              </a:ext>
            </a:extLst>
          </p:cNvPr>
          <p:cNvSpPr>
            <a:spLocks noGrp="1"/>
          </p:cNvSpPr>
          <p:nvPr>
            <p:ph type="body" sz="quarter" idx="20" hasCustomPrompt="1"/>
          </p:nvPr>
        </p:nvSpPr>
        <p:spPr>
          <a:xfrm>
            <a:off x="576000"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5" name="Text Placeholder 4">
            <a:extLst>
              <a:ext uri="{FF2B5EF4-FFF2-40B4-BE49-F238E27FC236}">
                <a16:creationId xmlns:a16="http://schemas.microsoft.com/office/drawing/2014/main" id="{897DB623-0C46-4E31-9B3D-A4E3B376B1CB}"/>
              </a:ext>
            </a:extLst>
          </p:cNvPr>
          <p:cNvSpPr>
            <a:spLocks noGrp="1"/>
          </p:cNvSpPr>
          <p:nvPr>
            <p:ph type="body" sz="quarter" idx="21" hasCustomPrompt="1"/>
          </p:nvPr>
        </p:nvSpPr>
        <p:spPr>
          <a:xfrm>
            <a:off x="576000"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6" name="Text Placeholder 4">
            <a:extLst>
              <a:ext uri="{FF2B5EF4-FFF2-40B4-BE49-F238E27FC236}">
                <a16:creationId xmlns:a16="http://schemas.microsoft.com/office/drawing/2014/main" id="{F2906DCD-2B0F-4728-A8A1-C0AD7EB45939}"/>
              </a:ext>
            </a:extLst>
          </p:cNvPr>
          <p:cNvSpPr>
            <a:spLocks noGrp="1"/>
          </p:cNvSpPr>
          <p:nvPr>
            <p:ph type="body" sz="quarter" idx="22" hasCustomPrompt="1"/>
          </p:nvPr>
        </p:nvSpPr>
        <p:spPr>
          <a:xfrm>
            <a:off x="576000"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7" name="Text Placeholder 4">
            <a:extLst>
              <a:ext uri="{FF2B5EF4-FFF2-40B4-BE49-F238E27FC236}">
                <a16:creationId xmlns:a16="http://schemas.microsoft.com/office/drawing/2014/main" id="{D9C40F45-C8FB-4593-B142-685ACA65F3C6}"/>
              </a:ext>
            </a:extLst>
          </p:cNvPr>
          <p:cNvSpPr>
            <a:spLocks noGrp="1"/>
          </p:cNvSpPr>
          <p:nvPr>
            <p:ph type="body" sz="quarter" idx="23" hasCustomPrompt="1"/>
          </p:nvPr>
        </p:nvSpPr>
        <p:spPr>
          <a:xfrm>
            <a:off x="576000"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8" name="Text Placeholder 4">
            <a:extLst>
              <a:ext uri="{FF2B5EF4-FFF2-40B4-BE49-F238E27FC236}">
                <a16:creationId xmlns:a16="http://schemas.microsoft.com/office/drawing/2014/main" id="{CAFED6DD-3B35-472F-B681-C1E6183595F0}"/>
              </a:ext>
            </a:extLst>
          </p:cNvPr>
          <p:cNvSpPr>
            <a:spLocks noGrp="1"/>
          </p:cNvSpPr>
          <p:nvPr>
            <p:ph type="body" sz="quarter" idx="24" hasCustomPrompt="1"/>
          </p:nvPr>
        </p:nvSpPr>
        <p:spPr>
          <a:xfrm>
            <a:off x="3415125"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9" name="Text Placeholder 4">
            <a:extLst>
              <a:ext uri="{FF2B5EF4-FFF2-40B4-BE49-F238E27FC236}">
                <a16:creationId xmlns:a16="http://schemas.microsoft.com/office/drawing/2014/main" id="{7E01C488-FA11-4159-B89D-F8372D464CFF}"/>
              </a:ext>
            </a:extLst>
          </p:cNvPr>
          <p:cNvSpPr>
            <a:spLocks noGrp="1"/>
          </p:cNvSpPr>
          <p:nvPr>
            <p:ph type="body" sz="quarter" idx="25" hasCustomPrompt="1"/>
          </p:nvPr>
        </p:nvSpPr>
        <p:spPr>
          <a:xfrm>
            <a:off x="3415125"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1" name="Text Placeholder 4">
            <a:extLst>
              <a:ext uri="{FF2B5EF4-FFF2-40B4-BE49-F238E27FC236}">
                <a16:creationId xmlns:a16="http://schemas.microsoft.com/office/drawing/2014/main" id="{367AAD53-9ADD-4EE3-A944-B576C3A985BE}"/>
              </a:ext>
            </a:extLst>
          </p:cNvPr>
          <p:cNvSpPr>
            <a:spLocks noGrp="1"/>
          </p:cNvSpPr>
          <p:nvPr>
            <p:ph type="body" sz="quarter" idx="26" hasCustomPrompt="1"/>
          </p:nvPr>
        </p:nvSpPr>
        <p:spPr>
          <a:xfrm>
            <a:off x="3415125"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2" name="Text Placeholder 4">
            <a:extLst>
              <a:ext uri="{FF2B5EF4-FFF2-40B4-BE49-F238E27FC236}">
                <a16:creationId xmlns:a16="http://schemas.microsoft.com/office/drawing/2014/main" id="{85ABF3C8-0DD8-4A25-9781-63B9667CEA65}"/>
              </a:ext>
            </a:extLst>
          </p:cNvPr>
          <p:cNvSpPr>
            <a:spLocks noGrp="1"/>
          </p:cNvSpPr>
          <p:nvPr>
            <p:ph type="body" sz="quarter" idx="27" hasCustomPrompt="1"/>
          </p:nvPr>
        </p:nvSpPr>
        <p:spPr>
          <a:xfrm>
            <a:off x="3415125"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3" name="Picture Placeholder 7">
            <a:extLst>
              <a:ext uri="{FF2B5EF4-FFF2-40B4-BE49-F238E27FC236}">
                <a16:creationId xmlns:a16="http://schemas.microsoft.com/office/drawing/2014/main" id="{5719FB03-DCB2-4268-A5D1-0FF88C31B7DD}"/>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
        <p:nvSpPr>
          <p:cNvPr id="24" name="Picture Placeholder 7">
            <a:extLst>
              <a:ext uri="{FF2B5EF4-FFF2-40B4-BE49-F238E27FC236}">
                <a16:creationId xmlns:a16="http://schemas.microsoft.com/office/drawing/2014/main" id="{944D4923-1893-4575-984F-40E83D718BA0}"/>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395993794"/>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iography 1 person">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ED6DD6EC-908F-48BF-823A-D55BB46DAF87}"/>
              </a:ext>
            </a:extLst>
          </p:cNvPr>
          <p:cNvSpPr>
            <a:spLocks noChangeAspect="1"/>
          </p:cNvSpPr>
          <p:nvPr userDrawn="1"/>
        </p:nvSpPr>
        <p:spPr>
          <a:xfrm>
            <a:off x="0" y="0"/>
            <a:ext cx="4351338" cy="6858000"/>
          </a:xfrm>
          <a:custGeom>
            <a:avLst/>
            <a:gdLst>
              <a:gd name="connsiteX0" fmla="*/ 0 w 4351338"/>
              <a:gd name="connsiteY0" fmla="*/ 0 h 6858000"/>
              <a:gd name="connsiteX1" fmla="*/ 3335268 w 4351338"/>
              <a:gd name="connsiteY1" fmla="*/ 0 h 6858000"/>
              <a:gd name="connsiteX2" fmla="*/ 3439266 w 4351338"/>
              <a:gd name="connsiteY2" fmla="*/ 162221 h 6858000"/>
              <a:gd name="connsiteX3" fmla="*/ 4351338 w 4351338"/>
              <a:gd name="connsiteY3" fmla="*/ 3429000 h 6858000"/>
              <a:gd name="connsiteX4" fmla="*/ 3439266 w 4351338"/>
              <a:gd name="connsiteY4" fmla="*/ 6695780 h 6858000"/>
              <a:gd name="connsiteX5" fmla="*/ 3335268 w 4351338"/>
              <a:gd name="connsiteY5" fmla="*/ 6858000 h 6858000"/>
              <a:gd name="connsiteX6" fmla="*/ 0 w 43513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338" h="6858000">
                <a:moveTo>
                  <a:pt x="0" y="0"/>
                </a:moveTo>
                <a:lnTo>
                  <a:pt x="3335268" y="0"/>
                </a:lnTo>
                <a:lnTo>
                  <a:pt x="3439266" y="162221"/>
                </a:lnTo>
                <a:cubicBezTo>
                  <a:pt x="4018044" y="1114762"/>
                  <a:pt x="4351338" y="2232959"/>
                  <a:pt x="4351338" y="3429000"/>
                </a:cubicBezTo>
                <a:cubicBezTo>
                  <a:pt x="4351338" y="4625042"/>
                  <a:pt x="4018044" y="5743239"/>
                  <a:pt x="3439266" y="6695780"/>
                </a:cubicBezTo>
                <a:lnTo>
                  <a:pt x="3335268"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5174413F-D7BF-4DE6-99B6-2AF447CF4DFA}"/>
              </a:ext>
            </a:extLst>
          </p:cNvPr>
          <p:cNvSpPr>
            <a:spLocks noGrp="1"/>
          </p:cNvSpPr>
          <p:nvPr>
            <p:ph type="title" hasCustomPrompt="1"/>
          </p:nvPr>
        </p:nvSpPr>
        <p:spPr>
          <a:xfrm>
            <a:off x="575999" y="1727200"/>
            <a:ext cx="3488400" cy="1793600"/>
          </a:xfrm>
        </p:spPr>
        <p:txBody>
          <a:bodyPr/>
          <a:lstStyle>
            <a:lvl1pPr>
              <a:defRPr>
                <a:solidFill>
                  <a:schemeClr val="bg1"/>
                </a:solidFill>
              </a:defRPr>
            </a:lvl1pPr>
          </a:lstStyle>
          <a:p>
            <a:r>
              <a:rPr lang="en-GB" noProof="0"/>
              <a:t>Click to </a:t>
            </a:r>
            <a:br>
              <a:rPr lang="en-GB" noProof="0"/>
            </a:br>
            <a:r>
              <a:rPr lang="en-GB" noProof="0"/>
              <a:t>add title</a:t>
            </a:r>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011435" y="2799939"/>
            <a:ext cx="1728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011435" y="293629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011435" y="307265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011435" y="3209020"/>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6896100" y="1727200"/>
            <a:ext cx="4064400" cy="180001"/>
          </a:xfrm>
        </p:spPr>
        <p:txBody>
          <a:bodyPr/>
          <a:lstStyle>
            <a:lvl1pPr marL="0" indent="0">
              <a:buNone/>
              <a:defRPr sz="1000" b="1" cap="all" baseline="0">
                <a:solidFill>
                  <a:schemeClr val="accent1"/>
                </a:solidFill>
              </a:defRPr>
            </a:lvl1pPr>
            <a:lvl2pPr marL="0" indent="0">
              <a:buNone/>
              <a:defRPr lang="en-US" sz="1000" b="1" kern="1200" cap="all" baseline="0" smtClean="0">
                <a:solidFill>
                  <a:srgbClr val="286140"/>
                </a:solidFill>
                <a:latin typeface="+mn-lt"/>
                <a:ea typeface="+mn-ea"/>
                <a:cs typeface="+mn-cs"/>
              </a:defRPr>
            </a:lvl2pPr>
            <a:lvl3pPr marL="0" indent="0">
              <a:buNone/>
              <a:defRPr lang="en-US" sz="1000" b="1" kern="1200" cap="all" baseline="0" smtClean="0">
                <a:solidFill>
                  <a:schemeClr val="accent1"/>
                </a:solidFill>
                <a:latin typeface="+mn-lt"/>
                <a:ea typeface="+mn-ea"/>
                <a:cs typeface="+mn-cs"/>
              </a:defRPr>
            </a:lvl3pPr>
            <a:lvl4pPr>
              <a:buNone/>
              <a:defRPr lang="en-US" sz="1000" b="1" kern="1200" cap="all" baseline="0" smtClean="0">
                <a:solidFill>
                  <a:schemeClr val="accent1"/>
                </a:solidFill>
                <a:latin typeface="+mn-lt"/>
                <a:ea typeface="+mn-ea"/>
                <a:cs typeface="+mn-cs"/>
              </a:defRPr>
            </a:lvl4pPr>
            <a:lvl5pPr>
              <a:buNone/>
              <a:defRPr lang="en-US" sz="1000" b="1" kern="1200" cap="all" baseline="0">
                <a:solidFill>
                  <a:schemeClr val="accent1"/>
                </a:solidFill>
                <a:latin typeface="+mn-lt"/>
                <a:ea typeface="+mn-ea"/>
                <a:cs typeface="+mn-cs"/>
              </a:defRPr>
            </a:lvl5pPr>
            <a:lvl6pPr>
              <a:defRPr lang="en-US" sz="1000" b="1" kern="1200" cap="all" baseline="0" smtClean="0">
                <a:solidFill>
                  <a:schemeClr val="accent1"/>
                </a:solidFill>
                <a:latin typeface="+mn-lt"/>
                <a:ea typeface="+mn-ea"/>
                <a:cs typeface="+mn-cs"/>
              </a:defRPr>
            </a:lvl6pPr>
            <a:lvl7pPr>
              <a:defRPr lang="en-US" sz="1000" b="1" kern="1200" cap="all" baseline="0" smtClean="0">
                <a:solidFill>
                  <a:schemeClr val="accent1"/>
                </a:solidFill>
                <a:latin typeface="+mn-lt"/>
                <a:ea typeface="+mn-ea"/>
                <a:cs typeface="+mn-cs"/>
              </a:defRPr>
            </a:lvl7pPr>
            <a:lvl8pPr>
              <a:defRPr lang="en-US" sz="1000" b="1" kern="1200" cap="all" baseline="0" smtClean="0">
                <a:solidFill>
                  <a:schemeClr val="accent1"/>
                </a:solidFill>
                <a:latin typeface="+mn-lt"/>
                <a:ea typeface="+mn-ea"/>
                <a:cs typeface="+mn-cs"/>
              </a:defRPr>
            </a:lvl8pPr>
            <a:lvl9pPr>
              <a:lnSpc>
                <a:spcPct val="100000"/>
              </a:lnSpc>
              <a:spcAft>
                <a:spcPts val="600"/>
              </a:spcAft>
              <a:defRPr lang="en-US" sz="1000" b="1" kern="1200" cap="all" baseline="0">
                <a:solidFill>
                  <a:schemeClr val="accent1"/>
                </a:solidFill>
                <a:latin typeface="+mn-lt"/>
                <a:ea typeface="+mn-ea"/>
                <a:cs typeface="+mn-cs"/>
              </a:defRPr>
            </a:lvl9pPr>
          </a:lstStyle>
          <a:p>
            <a:pPr lvl="0"/>
            <a:r>
              <a:rPr lang="en-GB"/>
              <a:t>Click to add </a:t>
            </a:r>
            <a:r>
              <a:rPr lang="en-GB" sz="1000" b="1">
                <a:solidFill>
                  <a:schemeClr val="accent1"/>
                </a:solidFill>
                <a:latin typeface="Arial" panose="020B0604020202020204" pitchFamily="34" charset="0"/>
                <a:cs typeface="Arial" panose="020B0604020202020204" pitchFamily="34" charset="0"/>
              </a:rPr>
              <a:t>PRACTICE/SECTOR </a:t>
            </a:r>
            <a:endParaRPr lang="en-GB"/>
          </a:p>
          <a:p>
            <a:pPr lvl="1"/>
            <a:endParaRPr lang="en-GB"/>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6896100" y="1951964"/>
            <a:ext cx="40644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solidFill>
                  <a:schemeClr val="accent1"/>
                </a:solidFill>
              </a:defRPr>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011435" y="1688400"/>
            <a:ext cx="1008000" cy="100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2" name="Date Placeholder 11">
            <a:extLst>
              <a:ext uri="{FF2B5EF4-FFF2-40B4-BE49-F238E27FC236}">
                <a16:creationId xmlns:a16="http://schemas.microsoft.com/office/drawing/2014/main" id="{22FEA212-4746-4B6E-9B5D-4D873590C5DD}"/>
              </a:ext>
            </a:extLst>
          </p:cNvPr>
          <p:cNvSpPr>
            <a:spLocks noGrp="1"/>
          </p:cNvSpPr>
          <p:nvPr>
            <p:ph type="dt" sz="half" idx="26"/>
          </p:nvPr>
        </p:nvSpPr>
        <p:spPr/>
        <p:txBody>
          <a:bodyPr/>
          <a:lstStyle>
            <a:lvl1pPr>
              <a:defRPr>
                <a:solidFill>
                  <a:schemeClr val="bg1"/>
                </a:solidFill>
              </a:defRPr>
            </a:lvl1pPr>
          </a:lstStyle>
          <a:p>
            <a:endParaRPr lang="en-GB"/>
          </a:p>
        </p:txBody>
      </p:sp>
      <p:sp>
        <p:nvSpPr>
          <p:cNvPr id="13" name="Footer Placeholder 12">
            <a:extLst>
              <a:ext uri="{FF2B5EF4-FFF2-40B4-BE49-F238E27FC236}">
                <a16:creationId xmlns:a16="http://schemas.microsoft.com/office/drawing/2014/main" id="{97F6958A-FE05-46B0-8B90-06A15B9C705D}"/>
              </a:ext>
            </a:extLst>
          </p:cNvPr>
          <p:cNvSpPr>
            <a:spLocks noGrp="1"/>
          </p:cNvSpPr>
          <p:nvPr>
            <p:ph type="ftr" sz="quarter" idx="27"/>
          </p:nvPr>
        </p:nvSpPr>
        <p:spPr/>
        <p:txBody>
          <a:bodyPr/>
          <a:lstStyle/>
          <a:p>
            <a:endParaRPr lang="en-GB"/>
          </a:p>
        </p:txBody>
      </p:sp>
      <p:sp>
        <p:nvSpPr>
          <p:cNvPr id="14" name="Slide Number Placeholder 13">
            <a:extLst>
              <a:ext uri="{FF2B5EF4-FFF2-40B4-BE49-F238E27FC236}">
                <a16:creationId xmlns:a16="http://schemas.microsoft.com/office/drawing/2014/main" id="{8C7E7BC1-AAEE-4D73-B6E5-BB2902E96C8F}"/>
              </a:ext>
            </a:extLst>
          </p:cNvPr>
          <p:cNvSpPr>
            <a:spLocks noGrp="1"/>
          </p:cNvSpPr>
          <p:nvPr>
            <p:ph type="sldNum" sz="quarter" idx="28"/>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31624158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iography 2 perso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6000" y="2782879"/>
            <a:ext cx="1728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6000" y="291923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6000" y="305559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6000" y="3191960"/>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2462213" y="1727200"/>
            <a:ext cx="3024000" cy="180001"/>
          </a:xfrm>
        </p:spPr>
        <p:txBody>
          <a:bodyPr/>
          <a:lstStyle>
            <a:lvl1pPr marL="0" indent="0">
              <a:buNone/>
              <a:defRPr sz="1000" b="1" cap="all" baseline="0">
                <a:solidFill>
                  <a:schemeClr val="accent1"/>
                </a:solidFill>
              </a:defRPr>
            </a:lvl1pPr>
            <a:lvl2pPr marL="0" indent="0">
              <a:buNone/>
              <a:defRPr lang="en-US" sz="1000" b="1" kern="1200" cap="all" baseline="0" smtClean="0">
                <a:solidFill>
                  <a:srgbClr val="286140"/>
                </a:solidFill>
                <a:latin typeface="+mn-lt"/>
                <a:ea typeface="+mn-ea"/>
                <a:cs typeface="+mn-cs"/>
              </a:defRPr>
            </a:lvl2pPr>
            <a:lvl3pPr marL="0" indent="0">
              <a:buNone/>
              <a:defRPr lang="en-US" sz="1000" b="1" kern="1200" cap="all" baseline="0" smtClean="0">
                <a:solidFill>
                  <a:schemeClr val="accent1"/>
                </a:solidFill>
                <a:latin typeface="+mn-lt"/>
                <a:ea typeface="+mn-ea"/>
                <a:cs typeface="+mn-cs"/>
              </a:defRPr>
            </a:lvl3pPr>
            <a:lvl4pPr>
              <a:buNone/>
              <a:defRPr lang="en-US" sz="1000" b="1" kern="1200" cap="all" baseline="0" smtClean="0">
                <a:solidFill>
                  <a:schemeClr val="accent1"/>
                </a:solidFill>
                <a:latin typeface="+mn-lt"/>
                <a:ea typeface="+mn-ea"/>
                <a:cs typeface="+mn-cs"/>
              </a:defRPr>
            </a:lvl4pPr>
            <a:lvl5pPr>
              <a:buNone/>
              <a:defRPr lang="en-US" sz="1000" b="1" kern="1200" cap="all" baseline="0">
                <a:solidFill>
                  <a:schemeClr val="accent1"/>
                </a:solidFill>
                <a:latin typeface="+mn-lt"/>
                <a:ea typeface="+mn-ea"/>
                <a:cs typeface="+mn-cs"/>
              </a:defRPr>
            </a:lvl5pPr>
            <a:lvl6pPr>
              <a:defRPr lang="en-US" sz="1000" b="1" kern="1200" cap="all" baseline="0" smtClean="0">
                <a:solidFill>
                  <a:schemeClr val="accent1"/>
                </a:solidFill>
                <a:latin typeface="+mn-lt"/>
                <a:ea typeface="+mn-ea"/>
                <a:cs typeface="+mn-cs"/>
              </a:defRPr>
            </a:lvl6pPr>
            <a:lvl7pPr>
              <a:defRPr lang="en-US" sz="1000" b="1" kern="1200" cap="all" baseline="0" smtClean="0">
                <a:solidFill>
                  <a:schemeClr val="accent1"/>
                </a:solidFill>
                <a:latin typeface="+mn-lt"/>
                <a:ea typeface="+mn-ea"/>
                <a:cs typeface="+mn-cs"/>
              </a:defRPr>
            </a:lvl7pPr>
            <a:lvl8pPr>
              <a:defRPr lang="en-US" sz="1000" b="1" kern="1200" cap="all" baseline="0" smtClean="0">
                <a:solidFill>
                  <a:schemeClr val="accent1"/>
                </a:solidFill>
                <a:latin typeface="+mn-lt"/>
                <a:ea typeface="+mn-ea"/>
                <a:cs typeface="+mn-cs"/>
              </a:defRPr>
            </a:lvl8pPr>
            <a:lvl9pPr>
              <a:lnSpc>
                <a:spcPct val="100000"/>
              </a:lnSpc>
              <a:spcAft>
                <a:spcPts val="600"/>
              </a:spcAft>
              <a:defRPr lang="en-US" sz="1000" b="1" kern="1200" cap="all" baseline="0">
                <a:solidFill>
                  <a:schemeClr val="accent1"/>
                </a:solidFill>
                <a:latin typeface="+mn-lt"/>
                <a:ea typeface="+mn-ea"/>
                <a:cs typeface="+mn-cs"/>
              </a:defRPr>
            </a:lvl9pPr>
          </a:lstStyle>
          <a:p>
            <a:pPr lvl="0"/>
            <a:r>
              <a:rPr lang="en-GB"/>
              <a:t>Click to add </a:t>
            </a:r>
            <a:r>
              <a:rPr lang="en-GB" sz="1000" b="1">
                <a:solidFill>
                  <a:schemeClr val="accent1"/>
                </a:solidFill>
                <a:latin typeface="Arial" panose="020B0604020202020204" pitchFamily="34" charset="0"/>
                <a:cs typeface="Arial" panose="020B0604020202020204" pitchFamily="34" charset="0"/>
              </a:rPr>
              <a:t>PRACTICE/SECTOR </a:t>
            </a:r>
            <a:endParaRPr lang="en-GB"/>
          </a:p>
          <a:p>
            <a:pPr lvl="1"/>
            <a:endParaRPr lang="en-GB"/>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2462213"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solidFill>
                  <a:srgbClr val="286140"/>
                </a:solidFill>
              </a:defRPr>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6" name="Text Placeholder 4">
            <a:extLst>
              <a:ext uri="{FF2B5EF4-FFF2-40B4-BE49-F238E27FC236}">
                <a16:creationId xmlns:a16="http://schemas.microsoft.com/office/drawing/2014/main" id="{E4650D57-E571-42EC-98B9-E61F8CA17CC4}"/>
              </a:ext>
            </a:extLst>
          </p:cNvPr>
          <p:cNvSpPr>
            <a:spLocks noGrp="1"/>
          </p:cNvSpPr>
          <p:nvPr>
            <p:ph type="body" sz="quarter" idx="26" hasCustomPrompt="1"/>
          </p:nvPr>
        </p:nvSpPr>
        <p:spPr>
          <a:xfrm>
            <a:off x="6244805" y="2782879"/>
            <a:ext cx="1728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8" name="Text Placeholder 4">
            <a:extLst>
              <a:ext uri="{FF2B5EF4-FFF2-40B4-BE49-F238E27FC236}">
                <a16:creationId xmlns:a16="http://schemas.microsoft.com/office/drawing/2014/main" id="{607BFD7A-4619-4695-9B5B-657D2202EE4A}"/>
              </a:ext>
            </a:extLst>
          </p:cNvPr>
          <p:cNvSpPr>
            <a:spLocks noGrp="1"/>
          </p:cNvSpPr>
          <p:nvPr>
            <p:ph type="body" sz="quarter" idx="27" hasCustomPrompt="1"/>
          </p:nvPr>
        </p:nvSpPr>
        <p:spPr>
          <a:xfrm>
            <a:off x="6244805" y="291923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9" name="Text Placeholder 4">
            <a:extLst>
              <a:ext uri="{FF2B5EF4-FFF2-40B4-BE49-F238E27FC236}">
                <a16:creationId xmlns:a16="http://schemas.microsoft.com/office/drawing/2014/main" id="{99638A0D-4686-4B14-8E7E-D867B1D701AA}"/>
              </a:ext>
            </a:extLst>
          </p:cNvPr>
          <p:cNvSpPr>
            <a:spLocks noGrp="1"/>
          </p:cNvSpPr>
          <p:nvPr>
            <p:ph type="body" sz="quarter" idx="28" hasCustomPrompt="1"/>
          </p:nvPr>
        </p:nvSpPr>
        <p:spPr>
          <a:xfrm>
            <a:off x="6244805" y="305559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0" name="Text Placeholder 4">
            <a:extLst>
              <a:ext uri="{FF2B5EF4-FFF2-40B4-BE49-F238E27FC236}">
                <a16:creationId xmlns:a16="http://schemas.microsoft.com/office/drawing/2014/main" id="{AF791D00-2DDC-47B1-87BF-C3F295F019B0}"/>
              </a:ext>
            </a:extLst>
          </p:cNvPr>
          <p:cNvSpPr>
            <a:spLocks noGrp="1"/>
          </p:cNvSpPr>
          <p:nvPr>
            <p:ph type="body" sz="quarter" idx="29" hasCustomPrompt="1"/>
          </p:nvPr>
        </p:nvSpPr>
        <p:spPr>
          <a:xfrm>
            <a:off x="6244805" y="3191960"/>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2" name="Text Placeholder 14">
            <a:extLst>
              <a:ext uri="{FF2B5EF4-FFF2-40B4-BE49-F238E27FC236}">
                <a16:creationId xmlns:a16="http://schemas.microsoft.com/office/drawing/2014/main" id="{27562B96-831A-4266-B1D6-4F28EB1F1A2F}"/>
              </a:ext>
            </a:extLst>
          </p:cNvPr>
          <p:cNvSpPr>
            <a:spLocks noGrp="1"/>
          </p:cNvSpPr>
          <p:nvPr>
            <p:ph type="body" sz="quarter" idx="31" hasCustomPrompt="1"/>
          </p:nvPr>
        </p:nvSpPr>
        <p:spPr>
          <a:xfrm>
            <a:off x="8131018" y="1728000"/>
            <a:ext cx="3024000" cy="180001"/>
          </a:xfrm>
        </p:spPr>
        <p:txBody>
          <a:bodyPr/>
          <a:lstStyle>
            <a:lvl1pPr marL="0" indent="0">
              <a:buNone/>
              <a:defRPr sz="1000" b="1" cap="all" baseline="0">
                <a:solidFill>
                  <a:schemeClr val="accent1"/>
                </a:solidFill>
              </a:defRPr>
            </a:lvl1pPr>
            <a:lvl2pPr marL="0" indent="0">
              <a:buNone/>
              <a:defRPr lang="en-US" sz="1000" b="1" kern="1200" cap="all" baseline="0" smtClean="0">
                <a:solidFill>
                  <a:srgbClr val="286140"/>
                </a:solidFill>
                <a:latin typeface="+mn-lt"/>
                <a:ea typeface="+mn-ea"/>
                <a:cs typeface="+mn-cs"/>
              </a:defRPr>
            </a:lvl2pPr>
            <a:lvl3pPr marL="0" indent="0">
              <a:buNone/>
              <a:defRPr lang="en-US" sz="1000" b="1" kern="1200" cap="all" baseline="0" smtClean="0">
                <a:solidFill>
                  <a:schemeClr val="accent1"/>
                </a:solidFill>
                <a:latin typeface="+mn-lt"/>
                <a:ea typeface="+mn-ea"/>
                <a:cs typeface="+mn-cs"/>
              </a:defRPr>
            </a:lvl3pPr>
            <a:lvl4pPr>
              <a:buNone/>
              <a:defRPr lang="en-US" sz="1000" b="1" kern="1200" cap="all" baseline="0" smtClean="0">
                <a:solidFill>
                  <a:schemeClr val="accent1"/>
                </a:solidFill>
                <a:latin typeface="+mn-lt"/>
                <a:ea typeface="+mn-ea"/>
                <a:cs typeface="+mn-cs"/>
              </a:defRPr>
            </a:lvl4pPr>
            <a:lvl5pPr>
              <a:buNone/>
              <a:defRPr lang="en-US" sz="1000" b="1" kern="1200" cap="all" baseline="0">
                <a:solidFill>
                  <a:schemeClr val="accent1"/>
                </a:solidFill>
                <a:latin typeface="+mn-lt"/>
                <a:ea typeface="+mn-ea"/>
                <a:cs typeface="+mn-cs"/>
              </a:defRPr>
            </a:lvl5pPr>
            <a:lvl6pPr>
              <a:defRPr lang="en-US" sz="1000" b="1" kern="1200" cap="all" baseline="0" smtClean="0">
                <a:solidFill>
                  <a:schemeClr val="accent1"/>
                </a:solidFill>
                <a:latin typeface="+mn-lt"/>
                <a:ea typeface="+mn-ea"/>
                <a:cs typeface="+mn-cs"/>
              </a:defRPr>
            </a:lvl6pPr>
            <a:lvl7pPr>
              <a:defRPr lang="en-US" sz="1000" b="1" kern="1200" cap="all" baseline="0" smtClean="0">
                <a:solidFill>
                  <a:schemeClr val="accent1"/>
                </a:solidFill>
                <a:latin typeface="+mn-lt"/>
                <a:ea typeface="+mn-ea"/>
                <a:cs typeface="+mn-cs"/>
              </a:defRPr>
            </a:lvl7pPr>
            <a:lvl8pPr>
              <a:defRPr lang="en-US" sz="1000" b="1" kern="1200" cap="all" baseline="0" smtClean="0">
                <a:solidFill>
                  <a:schemeClr val="accent1"/>
                </a:solidFill>
                <a:latin typeface="+mn-lt"/>
                <a:ea typeface="+mn-ea"/>
                <a:cs typeface="+mn-cs"/>
              </a:defRPr>
            </a:lvl8pPr>
            <a:lvl9pPr>
              <a:lnSpc>
                <a:spcPct val="100000"/>
              </a:lnSpc>
              <a:spcAft>
                <a:spcPts val="600"/>
              </a:spcAft>
              <a:defRPr lang="en-US" sz="1000" b="1" kern="1200" cap="all" baseline="0">
                <a:solidFill>
                  <a:schemeClr val="accent1"/>
                </a:solidFill>
                <a:latin typeface="+mn-lt"/>
                <a:ea typeface="+mn-ea"/>
                <a:cs typeface="+mn-cs"/>
              </a:defRPr>
            </a:lvl9pPr>
          </a:lstStyle>
          <a:p>
            <a:pPr lvl="0"/>
            <a:r>
              <a:rPr lang="en-GB"/>
              <a:t>Click to add </a:t>
            </a:r>
            <a:r>
              <a:rPr lang="en-GB" sz="1000" b="1">
                <a:solidFill>
                  <a:schemeClr val="accent1"/>
                </a:solidFill>
                <a:latin typeface="Arial" panose="020B0604020202020204" pitchFamily="34" charset="0"/>
                <a:cs typeface="Arial" panose="020B0604020202020204" pitchFamily="34" charset="0"/>
              </a:rPr>
              <a:t>PRACTICE/SECTOR </a:t>
            </a:r>
            <a:endParaRPr lang="en-GB"/>
          </a:p>
          <a:p>
            <a:pPr lvl="1"/>
            <a:endParaRPr lang="en-GB"/>
          </a:p>
        </p:txBody>
      </p:sp>
      <p:sp>
        <p:nvSpPr>
          <p:cNvPr id="23" name="Text Placeholder 16">
            <a:extLst>
              <a:ext uri="{FF2B5EF4-FFF2-40B4-BE49-F238E27FC236}">
                <a16:creationId xmlns:a16="http://schemas.microsoft.com/office/drawing/2014/main" id="{2BB8B504-BF73-4669-9236-CEA6F164F035}"/>
              </a:ext>
            </a:extLst>
          </p:cNvPr>
          <p:cNvSpPr>
            <a:spLocks noGrp="1"/>
          </p:cNvSpPr>
          <p:nvPr>
            <p:ph type="body" sz="quarter" idx="32" hasCustomPrompt="1"/>
          </p:nvPr>
        </p:nvSpPr>
        <p:spPr>
          <a:xfrm>
            <a:off x="8131018"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solidFill>
                  <a:srgbClr val="286140"/>
                </a:solidFill>
              </a:defRPr>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76000" y="1728000"/>
            <a:ext cx="943200" cy="9432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21" name="Picture Placeholder 7">
            <a:extLst>
              <a:ext uri="{FF2B5EF4-FFF2-40B4-BE49-F238E27FC236}">
                <a16:creationId xmlns:a16="http://schemas.microsoft.com/office/drawing/2014/main" id="{D9434157-C0CA-46C1-B739-37770036697E}"/>
              </a:ext>
            </a:extLst>
          </p:cNvPr>
          <p:cNvSpPr>
            <a:spLocks noGrp="1"/>
          </p:cNvSpPr>
          <p:nvPr>
            <p:ph type="pic" sz="quarter" idx="30" hasCustomPrompt="1"/>
          </p:nvPr>
        </p:nvSpPr>
        <p:spPr>
          <a:xfrm>
            <a:off x="6244805" y="1728000"/>
            <a:ext cx="943200" cy="9432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4" name="Date Placeholder 13">
            <a:extLst>
              <a:ext uri="{FF2B5EF4-FFF2-40B4-BE49-F238E27FC236}">
                <a16:creationId xmlns:a16="http://schemas.microsoft.com/office/drawing/2014/main" id="{9A2871EC-83EA-4974-9B5E-3ABE061D22EC}"/>
              </a:ext>
            </a:extLst>
          </p:cNvPr>
          <p:cNvSpPr>
            <a:spLocks noGrp="1"/>
          </p:cNvSpPr>
          <p:nvPr>
            <p:ph type="dt" sz="half" idx="33"/>
          </p:nvPr>
        </p:nvSpPr>
        <p:spPr/>
        <p:txBody>
          <a:bodyPr/>
          <a:lstStyle/>
          <a:p>
            <a:endParaRPr lang="en-GB"/>
          </a:p>
        </p:txBody>
      </p:sp>
      <p:sp>
        <p:nvSpPr>
          <p:cNvPr id="24" name="Footer Placeholder 23">
            <a:extLst>
              <a:ext uri="{FF2B5EF4-FFF2-40B4-BE49-F238E27FC236}">
                <a16:creationId xmlns:a16="http://schemas.microsoft.com/office/drawing/2014/main" id="{9BB8E7AB-921E-4166-BB64-031E48B4865C}"/>
              </a:ext>
            </a:extLst>
          </p:cNvPr>
          <p:cNvSpPr>
            <a:spLocks noGrp="1"/>
          </p:cNvSpPr>
          <p:nvPr>
            <p:ph type="ftr" sz="quarter" idx="34"/>
          </p:nvPr>
        </p:nvSpPr>
        <p:spPr/>
        <p:txBody>
          <a:bodyPr/>
          <a:lstStyle/>
          <a:p>
            <a:endParaRPr lang="en-GB"/>
          </a:p>
        </p:txBody>
      </p:sp>
      <p:sp>
        <p:nvSpPr>
          <p:cNvPr id="25" name="Slide Number Placeholder 24">
            <a:extLst>
              <a:ext uri="{FF2B5EF4-FFF2-40B4-BE49-F238E27FC236}">
                <a16:creationId xmlns:a16="http://schemas.microsoft.com/office/drawing/2014/main" id="{F2E4509D-A079-4024-9361-AC555725E980}"/>
              </a:ext>
            </a:extLst>
          </p:cNvPr>
          <p:cNvSpPr>
            <a:spLocks noGrp="1"/>
          </p:cNvSpPr>
          <p:nvPr>
            <p:ph type="sldNum" sz="quarter" idx="35"/>
          </p:nvPr>
        </p:nvSpPr>
        <p:spPr/>
        <p:txBody>
          <a:bodyPr/>
          <a:lstStyle/>
          <a:p>
            <a:fld id="{23AA811B-2EBD-4900-905E-5BE206449611}" type="slidenum">
              <a:rPr lang="en-GB" smtClean="0"/>
              <a:t>‹#›</a:t>
            </a:fld>
            <a:endParaRPr lang="en-GB"/>
          </a:p>
        </p:txBody>
      </p:sp>
      <p:sp>
        <p:nvSpPr>
          <p:cNvPr id="28" name="Text Placeholder 2">
            <a:extLst>
              <a:ext uri="{FF2B5EF4-FFF2-40B4-BE49-F238E27FC236}">
                <a16:creationId xmlns:a16="http://schemas.microsoft.com/office/drawing/2014/main" id="{3AB12208-C7E4-BA44-8B1A-70EAF5341623}"/>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7325907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am 10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112" name="Text Placeholder 2">
            <a:extLst>
              <a:ext uri="{FF2B5EF4-FFF2-40B4-BE49-F238E27FC236}">
                <a16:creationId xmlns:a16="http://schemas.microsoft.com/office/drawing/2014/main" id="{66694C3A-72E3-BA40-AA51-5A8A5CEEEC41}"/>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19160605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eam 8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a:t>Click to add title</a:t>
            </a:r>
          </a:p>
        </p:txBody>
      </p:sp>
      <p:sp>
        <p:nvSpPr>
          <p:cNvPr id="4" name="Text Placeholder 3">
            <a:extLst>
              <a:ext uri="{FF2B5EF4-FFF2-40B4-BE49-F238E27FC236}">
                <a16:creationId xmlns:a16="http://schemas.microsoft.com/office/drawing/2014/main" id="{1CFBB936-3584-46FE-B145-F2B99BD4104E}"/>
              </a:ext>
            </a:extLst>
          </p:cNvPr>
          <p:cNvSpPr>
            <a:spLocks noGrp="1"/>
          </p:cNvSpPr>
          <p:nvPr>
            <p:ph type="body" sz="quarter" idx="72" hasCustomPrompt="1"/>
          </p:nvPr>
        </p:nvSpPr>
        <p:spPr>
          <a:xfrm>
            <a:off x="576263" y="1728000"/>
            <a:ext cx="1598612" cy="895929"/>
          </a:xfrm>
        </p:spPr>
        <p:txBody>
          <a:bodyPr/>
          <a:lstStyle>
            <a:lvl1pPr marL="0" indent="0">
              <a:lnSpc>
                <a:spcPct val="100000"/>
              </a:lnSpc>
              <a:spcAft>
                <a:spcPct val="0"/>
              </a:spcAft>
              <a:buNone/>
              <a:defRPr sz="1500" b="1">
                <a:solidFill>
                  <a:schemeClr val="accent1"/>
                </a:solidFill>
                <a:latin typeface="+mn-lt"/>
              </a:defRPr>
            </a:lvl1pPr>
            <a:lvl2pPr marL="0" indent="0">
              <a:lnSpc>
                <a:spcPct val="100000"/>
              </a:lnSpc>
              <a:spcAft>
                <a:spcPct val="0"/>
              </a:spcAft>
              <a:buNone/>
              <a:defRPr sz="1500" b="1">
                <a:solidFill>
                  <a:schemeClr val="accent1"/>
                </a:solidFill>
                <a:latin typeface="+mn-lt"/>
              </a:defRPr>
            </a:lvl2pPr>
            <a:lvl3pPr marL="0" indent="0">
              <a:lnSpc>
                <a:spcPct val="100000"/>
              </a:lnSpc>
              <a:spcAft>
                <a:spcPct val="0"/>
              </a:spcAft>
              <a:buNone/>
              <a:defRPr sz="1500" b="1">
                <a:solidFill>
                  <a:schemeClr val="accent1"/>
                </a:solidFill>
                <a:latin typeface="+mn-lt"/>
              </a:defRPr>
            </a:lvl3pPr>
            <a:lvl4pPr>
              <a:lnSpc>
                <a:spcPct val="100000"/>
              </a:lnSpc>
              <a:spcAft>
                <a:spcPct val="0"/>
              </a:spcAft>
              <a:buNone/>
              <a:defRPr sz="1500" b="1">
                <a:solidFill>
                  <a:schemeClr val="accent1"/>
                </a:solidFill>
                <a:latin typeface="+mn-lt"/>
              </a:defRPr>
            </a:lvl4pPr>
            <a:lvl5pPr>
              <a:lnSpc>
                <a:spcPct val="100000"/>
              </a:lnSpc>
              <a:spcAft>
                <a:spcPct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ct val="0"/>
              </a:spcAft>
              <a:buNone/>
              <a:defRPr sz="1500" b="1">
                <a:solidFill>
                  <a:schemeClr val="accent1"/>
                </a:solidFill>
                <a:latin typeface="+mn-lt"/>
              </a:defRPr>
            </a:lvl7pPr>
            <a:lvl8pPr>
              <a:lnSpc>
                <a:spcPct val="100000"/>
              </a:lnSpc>
              <a:spcAft>
                <a:spcPct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GB"/>
              <a:t>Click to add text</a:t>
            </a:r>
          </a:p>
          <a:p>
            <a:pPr lvl="1"/>
            <a:endParaRPr lang="en-GB"/>
          </a:p>
        </p:txBody>
      </p:sp>
      <p:sp>
        <p:nvSpPr>
          <p:cNvPr id="111" name="Text Placeholder 3">
            <a:extLst>
              <a:ext uri="{FF2B5EF4-FFF2-40B4-BE49-F238E27FC236}">
                <a16:creationId xmlns:a16="http://schemas.microsoft.com/office/drawing/2014/main" id="{5ED6FC56-210A-422C-A994-00D3535D0E5F}"/>
              </a:ext>
            </a:extLst>
          </p:cNvPr>
          <p:cNvSpPr>
            <a:spLocks noGrp="1"/>
          </p:cNvSpPr>
          <p:nvPr>
            <p:ph type="body" sz="quarter" idx="73" hasCustomPrompt="1"/>
          </p:nvPr>
        </p:nvSpPr>
        <p:spPr>
          <a:xfrm>
            <a:off x="576263" y="4015538"/>
            <a:ext cx="1598612" cy="895929"/>
          </a:xfrm>
        </p:spPr>
        <p:txBody>
          <a:bodyPr/>
          <a:lstStyle>
            <a:lvl1pPr marL="0" indent="0">
              <a:lnSpc>
                <a:spcPct val="100000"/>
              </a:lnSpc>
              <a:spcAft>
                <a:spcPct val="0"/>
              </a:spcAft>
              <a:buNone/>
              <a:defRPr sz="1500" b="1">
                <a:solidFill>
                  <a:schemeClr val="accent1"/>
                </a:solidFill>
                <a:latin typeface="+mn-lt"/>
              </a:defRPr>
            </a:lvl1pPr>
            <a:lvl2pPr marL="0" indent="0">
              <a:lnSpc>
                <a:spcPct val="100000"/>
              </a:lnSpc>
              <a:spcAft>
                <a:spcPct val="0"/>
              </a:spcAft>
              <a:buNone/>
              <a:defRPr sz="1500" b="1">
                <a:solidFill>
                  <a:schemeClr val="accent1"/>
                </a:solidFill>
                <a:latin typeface="+mn-lt"/>
              </a:defRPr>
            </a:lvl2pPr>
            <a:lvl3pPr marL="0" indent="0">
              <a:lnSpc>
                <a:spcPct val="100000"/>
              </a:lnSpc>
              <a:spcAft>
                <a:spcPct val="0"/>
              </a:spcAft>
              <a:buNone/>
              <a:defRPr sz="1500" b="1">
                <a:solidFill>
                  <a:schemeClr val="accent1"/>
                </a:solidFill>
                <a:latin typeface="+mn-lt"/>
              </a:defRPr>
            </a:lvl3pPr>
            <a:lvl4pPr>
              <a:lnSpc>
                <a:spcPct val="100000"/>
              </a:lnSpc>
              <a:spcAft>
                <a:spcPct val="0"/>
              </a:spcAft>
              <a:buNone/>
              <a:defRPr sz="1500" b="1">
                <a:solidFill>
                  <a:schemeClr val="accent1"/>
                </a:solidFill>
                <a:latin typeface="+mn-lt"/>
              </a:defRPr>
            </a:lvl4pPr>
            <a:lvl5pPr>
              <a:lnSpc>
                <a:spcPct val="100000"/>
              </a:lnSpc>
              <a:spcAft>
                <a:spcPct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ct val="0"/>
              </a:spcAft>
              <a:buNone/>
              <a:defRPr sz="1500" b="1">
                <a:solidFill>
                  <a:schemeClr val="accent1"/>
                </a:solidFill>
                <a:latin typeface="+mn-lt"/>
              </a:defRPr>
            </a:lvl7pPr>
            <a:lvl8pPr>
              <a:lnSpc>
                <a:spcPct val="100000"/>
              </a:lnSpc>
              <a:spcAft>
                <a:spcPct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GB"/>
              <a:t>Click to add text</a:t>
            </a:r>
          </a:p>
          <a:p>
            <a:pPr lvl="1"/>
            <a:endParaRPr lang="en-GB"/>
          </a:p>
        </p:txBody>
      </p:sp>
      <p:sp>
        <p:nvSpPr>
          <p:cNvPr id="7" name="Text Placeholder 4 flyt 1-2">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2998396"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2998396"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2998396"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2998396"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2998396"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2998396"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2998396"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2998396"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0" name="Text Placeholder 4 flut 2-3">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526413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526413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526413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526413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526413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526413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526413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526413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0" name="Text Placeholder 4 flyt 3-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7529864"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7529864"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7529864"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7529864"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7529864"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7529864"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7529864"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7529864"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0" name="Text Placeholder 4 flyt 4-5">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979560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979560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979560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979560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979560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979560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979560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979560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9" name="Picture Placeholder 7 flyt 4-5">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58" name="Text Placeholder 2">
            <a:extLst>
              <a:ext uri="{FF2B5EF4-FFF2-40B4-BE49-F238E27FC236}">
                <a16:creationId xmlns:a16="http://schemas.microsoft.com/office/drawing/2014/main" id="{6A302F10-7323-9648-8695-6D91FD5B52ED}"/>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295385519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am 10 persons ">
    <p:bg>
      <p:bgPr>
        <a:solidFill>
          <a:schemeClr val="tx1"/>
        </a:solidFill>
        <a:effectLst/>
      </p:bgPr>
    </p:bg>
    <p:spTree>
      <p:nvGrpSpPr>
        <p:cNvPr id="1" name=""/>
        <p:cNvGrpSpPr/>
        <p:nvPr/>
      </p:nvGrpSpPr>
      <p:grpSpPr>
        <a:xfrm>
          <a:off x="0" y="0"/>
          <a:ext cx="0" cy="0"/>
          <a:chOff x="0" y="0"/>
          <a:chExt cx="0" cy="0"/>
        </a:xfrm>
      </p:grpSpPr>
      <p:sp>
        <p:nvSpPr>
          <p:cNvPr id="111" name="Background">
            <a:extLst>
              <a:ext uri="{FF2B5EF4-FFF2-40B4-BE49-F238E27FC236}">
                <a16:creationId xmlns:a16="http://schemas.microsoft.com/office/drawing/2014/main" id="{EEDEBE34-5041-4D47-80EB-3CFB09276BCD}"/>
              </a:ext>
            </a:extLst>
          </p:cNvPr>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tx1"/>
                </a:solidFill>
              </a:defRPr>
            </a:lvl1p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lvl1pPr>
              <a:defRPr>
                <a:solidFill>
                  <a:schemeClr val="tx1"/>
                </a:solidFill>
              </a:defRPr>
            </a:lvl1p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lvl1pPr>
              <a:defRPr>
                <a:solidFill>
                  <a:schemeClr val="tx1"/>
                </a:solidFill>
              </a:defRPr>
            </a:lvl1p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lvl1pPr>
              <a:defRPr>
                <a:solidFill>
                  <a:schemeClr val="tx1"/>
                </a:solidFill>
              </a:defRPr>
            </a:lvl1pPr>
          </a:lstStyle>
          <a:p>
            <a:fld id="{23AA811B-2EBD-4900-905E-5BE206449611}" type="slidenum">
              <a:rPr lang="en-GB" smtClean="0"/>
              <a:t>‹#›</a:t>
            </a:fld>
            <a:endParaRPr lang="en-GB"/>
          </a:p>
        </p:txBody>
      </p:sp>
      <p:sp>
        <p:nvSpPr>
          <p:cNvPr id="113" name="Text Placeholder 2">
            <a:extLst>
              <a:ext uri="{FF2B5EF4-FFF2-40B4-BE49-F238E27FC236}">
                <a16:creationId xmlns:a16="http://schemas.microsoft.com/office/drawing/2014/main" id="{90922895-633F-7943-9D77-6F151995A67F}"/>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tx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731527788"/>
      </p:ext>
    </p:extLst>
  </p:cSld>
  <p:clrMapOvr>
    <a:overrideClrMapping bg1="dk1" tx1="lt1" bg2="dk2" tx2="lt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am 24 person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467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467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467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467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7006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196155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196155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196155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196155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0875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34843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34843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34843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34843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47443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73531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73531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73531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73531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486131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2219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2219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2219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2219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24819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50907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50907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50907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50907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6350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89595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89595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89595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89595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90219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10282837"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10282837"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10282837"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10282837"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408837"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57467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57467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57467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57467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7006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196155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196155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196155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196155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0875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34843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34843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34843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34843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47443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73531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73531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73531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73531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486131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2219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2219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2219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2219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24819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50907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50907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50907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50907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6350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89595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89595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89595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89595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90219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10282837"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10282837"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10282837"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10282837"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408837"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57467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57467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57467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57467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006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196155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196155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196155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196155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0875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34843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34843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34843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34843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47443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73531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73531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73531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73531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486131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2219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2219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2219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2219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24819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50907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50907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50907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50907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6350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89595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89595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89595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89595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90219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10282837"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10282837"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10282837"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10282837"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408837"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41366548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am 30 persons">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C650AA28-6A71-4550-B732-17064DABE3CD}"/>
              </a:ext>
            </a:extLst>
          </p:cNvPr>
          <p:cNvCxnSpPr/>
          <p:nvPr userDrawn="1"/>
        </p:nvCxnSpPr>
        <p:spPr>
          <a:xfrm>
            <a:off x="1778400" y="1567241"/>
            <a:ext cx="8648542"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07463A0-EF7A-4242-80D3-AF1C0392750D}"/>
              </a:ext>
            </a:extLst>
          </p:cNvPr>
          <p:cNvCxnSpPr/>
          <p:nvPr userDrawn="1"/>
        </p:nvCxnSpPr>
        <p:spPr>
          <a:xfrm>
            <a:off x="1778400"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3C6E8932-B4F6-4ECD-ADF3-83D32F8AC3BF}"/>
              </a:ext>
            </a:extLst>
          </p:cNvPr>
          <p:cNvCxnSpPr/>
          <p:nvPr userDrawn="1"/>
        </p:nvCxnSpPr>
        <p:spPr>
          <a:xfrm>
            <a:off x="3013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209F949C-D791-41B4-B9B8-00B9F051AFB6}"/>
              </a:ext>
            </a:extLst>
          </p:cNvPr>
          <p:cNvCxnSpPr/>
          <p:nvPr userDrawn="1"/>
        </p:nvCxnSpPr>
        <p:spPr>
          <a:xfrm>
            <a:off x="42480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043CD3AD-E3BC-4380-85BB-03D46C3349FA}"/>
              </a:ext>
            </a:extLst>
          </p:cNvPr>
          <p:cNvCxnSpPr/>
          <p:nvPr userDrawn="1"/>
        </p:nvCxnSpPr>
        <p:spPr>
          <a:xfrm>
            <a:off x="54864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6F5FB6C-EC77-4853-ADDD-BFBF4C9730F8}"/>
              </a:ext>
            </a:extLst>
          </p:cNvPr>
          <p:cNvCxnSpPr/>
          <p:nvPr userDrawn="1"/>
        </p:nvCxnSpPr>
        <p:spPr>
          <a:xfrm>
            <a:off x="6721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5462E751-70D7-411A-A22F-49D324EDC8C6}"/>
              </a:ext>
            </a:extLst>
          </p:cNvPr>
          <p:cNvCxnSpPr/>
          <p:nvPr userDrawn="1"/>
        </p:nvCxnSpPr>
        <p:spPr>
          <a:xfrm>
            <a:off x="79537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DA21737-8A3E-4CA7-82D0-BD5C0CA1BD05}"/>
              </a:ext>
            </a:extLst>
          </p:cNvPr>
          <p:cNvCxnSpPr/>
          <p:nvPr userDrawn="1"/>
        </p:nvCxnSpPr>
        <p:spPr>
          <a:xfrm>
            <a:off x="91885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EE0D751C-734E-4C01-9B96-AA0B30163F3B}"/>
              </a:ext>
            </a:extLst>
          </p:cNvPr>
          <p:cNvCxnSpPr/>
          <p:nvPr userDrawn="1"/>
        </p:nvCxnSpPr>
        <p:spPr>
          <a:xfrm>
            <a:off x="10426942"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46C3137-222E-460A-9A1D-FCE463E79539}"/>
              </a:ext>
            </a:extLst>
          </p:cNvPr>
          <p:cNvCxnSpPr/>
          <p:nvPr userDrawn="1"/>
        </p:nvCxnSpPr>
        <p:spPr>
          <a:xfrm>
            <a:off x="836806" y="3164080"/>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8B895F5-D780-4A89-A7A1-4FEB9EAB6985}"/>
              </a:ext>
            </a:extLst>
          </p:cNvPr>
          <p:cNvCxnSpPr/>
          <p:nvPr userDrawn="1"/>
        </p:nvCxnSpPr>
        <p:spPr>
          <a:xfrm>
            <a:off x="836806"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28174A-B28E-44A4-B21C-D2A922016184}"/>
              </a:ext>
            </a:extLst>
          </p:cNvPr>
          <p:cNvCxnSpPr/>
          <p:nvPr userDrawn="1"/>
        </p:nvCxnSpPr>
        <p:spPr>
          <a:xfrm>
            <a:off x="2004658"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137C3900-7970-4A3B-8520-937E236B5F23}"/>
              </a:ext>
            </a:extLst>
          </p:cNvPr>
          <p:cNvCxnSpPr/>
          <p:nvPr userDrawn="1"/>
        </p:nvCxnSpPr>
        <p:spPr>
          <a:xfrm>
            <a:off x="3177205"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9082437-EFC4-45CE-8C3C-F7F89BE0CC14}"/>
              </a:ext>
            </a:extLst>
          </p:cNvPr>
          <p:cNvCxnSpPr/>
          <p:nvPr userDrawn="1"/>
        </p:nvCxnSpPr>
        <p:spPr>
          <a:xfrm>
            <a:off x="4365362"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6DDAABEF-A61B-471A-ADB4-309560C6F97B}"/>
              </a:ext>
            </a:extLst>
          </p:cNvPr>
          <p:cNvCxnSpPr/>
          <p:nvPr userDrawn="1"/>
        </p:nvCxnSpPr>
        <p:spPr>
          <a:xfrm>
            <a:off x="5478424"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64F344B3-0EE3-4EAA-A207-FB09348086F6}"/>
              </a:ext>
            </a:extLst>
          </p:cNvPr>
          <p:cNvCxnSpPr/>
          <p:nvPr userDrawn="1"/>
        </p:nvCxnSpPr>
        <p:spPr>
          <a:xfrm>
            <a:off x="671760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87A80E4D-96D6-45EC-A699-A6F67352BF8D}"/>
              </a:ext>
            </a:extLst>
          </p:cNvPr>
          <p:cNvCxnSpPr/>
          <p:nvPr userDrawn="1"/>
        </p:nvCxnSpPr>
        <p:spPr>
          <a:xfrm>
            <a:off x="788659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C61BDDBE-F1CA-4241-A32D-F6B6E0198730}"/>
              </a:ext>
            </a:extLst>
          </p:cNvPr>
          <p:cNvCxnSpPr/>
          <p:nvPr userDrawn="1"/>
        </p:nvCxnSpPr>
        <p:spPr>
          <a:xfrm>
            <a:off x="11406162"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7387B5E5-A971-41C4-8A0E-045DBE663C9F}"/>
              </a:ext>
            </a:extLst>
          </p:cNvPr>
          <p:cNvCxnSpPr/>
          <p:nvPr userDrawn="1"/>
        </p:nvCxnSpPr>
        <p:spPr>
          <a:xfrm>
            <a:off x="906477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ADD6620-EA64-4AF0-B090-FCFEBC744967}"/>
              </a:ext>
            </a:extLst>
          </p:cNvPr>
          <p:cNvCxnSpPr/>
          <p:nvPr userDrawn="1"/>
        </p:nvCxnSpPr>
        <p:spPr>
          <a:xfrm>
            <a:off x="1023541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DA7A7D2-F2BB-486B-B4A3-A4A9527115DE}"/>
              </a:ext>
            </a:extLst>
          </p:cNvPr>
          <p:cNvCxnSpPr/>
          <p:nvPr userDrawn="1"/>
        </p:nvCxnSpPr>
        <p:spPr>
          <a:xfrm>
            <a:off x="838350" y="4806924"/>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0B8C488F-2984-4C6B-B083-EFEA0C1F36F1}"/>
              </a:ext>
            </a:extLst>
          </p:cNvPr>
          <p:cNvCxnSpPr/>
          <p:nvPr userDrawn="1"/>
        </p:nvCxnSpPr>
        <p:spPr>
          <a:xfrm>
            <a:off x="838350"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EB8B8BEB-2D1E-465F-9AEB-8E61D86F4F6C}"/>
              </a:ext>
            </a:extLst>
          </p:cNvPr>
          <p:cNvCxnSpPr/>
          <p:nvPr userDrawn="1"/>
        </p:nvCxnSpPr>
        <p:spPr>
          <a:xfrm>
            <a:off x="2006202"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A4C4D1B-C37D-4A0B-B5BA-560A9AD8B505}"/>
              </a:ext>
            </a:extLst>
          </p:cNvPr>
          <p:cNvCxnSpPr/>
          <p:nvPr userDrawn="1"/>
        </p:nvCxnSpPr>
        <p:spPr>
          <a:xfrm>
            <a:off x="3178749"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AAA33F09-FD44-47FF-B0D4-E7973FD8DEFB}"/>
              </a:ext>
            </a:extLst>
          </p:cNvPr>
          <p:cNvCxnSpPr/>
          <p:nvPr userDrawn="1"/>
        </p:nvCxnSpPr>
        <p:spPr>
          <a:xfrm>
            <a:off x="4366906"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4E930227-232B-4606-AC74-8FBBE53F7273}"/>
              </a:ext>
            </a:extLst>
          </p:cNvPr>
          <p:cNvCxnSpPr/>
          <p:nvPr userDrawn="1"/>
        </p:nvCxnSpPr>
        <p:spPr>
          <a:xfrm>
            <a:off x="5479968"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7B135A98-F7BD-4873-9F55-D7BBAE1956C0}"/>
              </a:ext>
            </a:extLst>
          </p:cNvPr>
          <p:cNvCxnSpPr/>
          <p:nvPr userDrawn="1"/>
        </p:nvCxnSpPr>
        <p:spPr>
          <a:xfrm>
            <a:off x="671914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EFB8D6A9-7AE7-4866-8B36-FF42F1C9A8D7}"/>
              </a:ext>
            </a:extLst>
          </p:cNvPr>
          <p:cNvCxnSpPr/>
          <p:nvPr userDrawn="1"/>
        </p:nvCxnSpPr>
        <p:spPr>
          <a:xfrm>
            <a:off x="788813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026DA307-7094-4B98-9BDF-85B1B40D676E}"/>
              </a:ext>
            </a:extLst>
          </p:cNvPr>
          <p:cNvCxnSpPr/>
          <p:nvPr userDrawn="1"/>
        </p:nvCxnSpPr>
        <p:spPr>
          <a:xfrm>
            <a:off x="11407706"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CAD339BB-5EC7-4535-AAFA-667C8504EE5B}"/>
              </a:ext>
            </a:extLst>
          </p:cNvPr>
          <p:cNvCxnSpPr/>
          <p:nvPr userDrawn="1"/>
        </p:nvCxnSpPr>
        <p:spPr>
          <a:xfrm>
            <a:off x="906631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E17D4D70-DB0C-4043-BED6-7766EAB6C5B4}"/>
              </a:ext>
            </a:extLst>
          </p:cNvPr>
          <p:cNvCxnSpPr/>
          <p:nvPr userDrawn="1"/>
        </p:nvCxnSpPr>
        <p:spPr>
          <a:xfrm>
            <a:off x="1023695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4946400" y="99738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4946400" y="113027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4946400" y="125620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4946400" y="136474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51192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6177600" y="99738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6177600" y="113027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6177600" y="125620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6177600" y="136474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63504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12384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12384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12384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12384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141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24732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24732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24732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24732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2646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37080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37080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37080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37080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38808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49464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49464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49464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49464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5119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61776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61776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61776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61776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63504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74160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74160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74160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74160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7585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86508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86508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86508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86508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8820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98784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98784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98784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98784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1005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296806"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296806"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296806"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296806"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468264"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1467077"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1467077"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1467077"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1467077"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1638535"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264109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264109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264109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264109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28125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3822709"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3822709"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3822709"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3822709"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3994167"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494640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494640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494640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494640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51192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617760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617760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617760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617760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63504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734659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734659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734659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734659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5180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852477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852477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852477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852477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869622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9696085"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9696085"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9696085"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9696085"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9867543"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10866162"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10866162"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10866162"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10866162"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1103762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296806"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296806"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296806"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296806"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468264"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1467077"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1467077"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1467077"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1467077"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1638535"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264109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264109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264109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264109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28125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3822709"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3822709"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3822709"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3822709"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399416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494640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494640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494640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494640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51192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617760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617760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617760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617760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63504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734659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734659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734659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734659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75180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852477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852477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852477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852477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869622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9696085"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9696085"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9696085"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9696085"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986754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10866162"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10866162"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10866162"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10866162"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1103762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3742971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E">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8" name="Background">
            <a:extLst>
              <a:ext uri="{FF2B5EF4-FFF2-40B4-BE49-F238E27FC236}">
                <a16:creationId xmlns:a16="http://schemas.microsoft.com/office/drawing/2014/main" id="{9AE31396-456F-4C0E-80EB-CE8A7AB4795B}"/>
              </a:ext>
            </a:extLst>
          </p:cNvPr>
          <p:cNvSpPr/>
          <p:nvPr userDrawn="1"/>
        </p:nvSpPr>
        <p:spPr>
          <a:xfrm>
            <a:off x="0" y="0"/>
            <a:ext cx="12193200" cy="68616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9" name="Freeform: Shape 18">
            <a:extLst>
              <a:ext uri="{FF2B5EF4-FFF2-40B4-BE49-F238E27FC236}">
                <a16:creationId xmlns:a16="http://schemas.microsoft.com/office/drawing/2014/main" id="{BBA0DECD-7272-4642-BAA7-8F2BE38E950E}"/>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rgbClr val="28614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20">
            <a:extLst>
              <a:ext uri="{FF2B5EF4-FFF2-40B4-BE49-F238E27FC236}">
                <a16:creationId xmlns:a16="http://schemas.microsoft.com/office/drawing/2014/main" id="{676270A8-5EFA-4CBB-AAB8-E10633C44B88}"/>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rgbClr val="28614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Oval 11">
            <a:extLst>
              <a:ext uri="{FF2B5EF4-FFF2-40B4-BE49-F238E27FC236}">
                <a16:creationId xmlns:a16="http://schemas.microsoft.com/office/drawing/2014/main" id="{BE85D6D8-608B-4B6C-A975-23D81BFECE75}"/>
              </a:ext>
            </a:extLst>
          </p:cNvPr>
          <p:cNvSpPr/>
          <p:nvPr userDrawn="1"/>
        </p:nvSpPr>
        <p:spPr>
          <a:xfrm>
            <a:off x="8470647" y="2901865"/>
            <a:ext cx="3130237" cy="3130237"/>
          </a:xfrm>
          <a:prstGeom prst="ellipse">
            <a:avLst/>
          </a:prstGeom>
          <a:solidFill>
            <a:srgbClr val="28614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186409769"/>
      </p:ext>
    </p:extLst>
  </p:cSld>
  <p:clrMapOvr>
    <a:overrideClrMapping bg1="dk1" tx1="lt1" bg2="dk2" tx2="lt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am 32 person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1239683"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1239683"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1239683"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1239683"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1411141"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2473931"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2473931"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2473931"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2473931"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64538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708375"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708375"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708375"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708375"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879833"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946152"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946152"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946152"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946152"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5117610"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77254"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77254"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77254"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77254"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34871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415039"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415039"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415039"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415039"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586497"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649474"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649474"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649474"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649474"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882093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9879861"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9879861"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9879861"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9879861"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05131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1239683"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1239683"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1239683"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1239683"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1411141"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2473931"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2473931"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2473931"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2473931"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64538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708375"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708375"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708375"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708375"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879833"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946152"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946152"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946152"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946152"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5117610"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77254"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77254"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77254"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77254"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34871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415039"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415039"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415039"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415039"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586497"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649474"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649474"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649474"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649474"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882093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9879861"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9879861"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9879861"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9879861"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05131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1239683"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1239683"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1239683"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1239683"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1411141"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2473931"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2473931"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2473931"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2473931"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64538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708375"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708375"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708375"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708375"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879833"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946152"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946152"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946152"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946152"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5117610"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77254"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77254"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77254"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77254"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34871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415039"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415039"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415039"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415039"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586497"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649474"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649474"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649474"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649474"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882093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9879861"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9879861"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9879861"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9879861"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05131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1239683"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1239683"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1239683"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1239683"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1411141"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2473931"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2473931"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2473931"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2473931"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264538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3708375"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3708375"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3708375"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3708375"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387983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4946152"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4946152"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4946152"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4946152"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511761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6177254"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6177254"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6177254"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6177254"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634871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7415039"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7415039"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7415039"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7415039"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758649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81" name="Text Placeholder 4">
            <a:extLst>
              <a:ext uri="{FF2B5EF4-FFF2-40B4-BE49-F238E27FC236}">
                <a16:creationId xmlns:a16="http://schemas.microsoft.com/office/drawing/2014/main" id="{85FFE307-0764-4CC4-B08D-B54785E6DBD7}"/>
              </a:ext>
            </a:extLst>
          </p:cNvPr>
          <p:cNvSpPr>
            <a:spLocks noGrp="1"/>
          </p:cNvSpPr>
          <p:nvPr>
            <p:ph type="body" sz="quarter" idx="217" hasCustomPrompt="1"/>
          </p:nvPr>
        </p:nvSpPr>
        <p:spPr>
          <a:xfrm>
            <a:off x="8649474"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82" name="Text Placeholder 4">
            <a:extLst>
              <a:ext uri="{FF2B5EF4-FFF2-40B4-BE49-F238E27FC236}">
                <a16:creationId xmlns:a16="http://schemas.microsoft.com/office/drawing/2014/main" id="{E154582D-29B2-4934-AE56-1E9225D6F5B8}"/>
              </a:ext>
            </a:extLst>
          </p:cNvPr>
          <p:cNvSpPr>
            <a:spLocks noGrp="1"/>
          </p:cNvSpPr>
          <p:nvPr>
            <p:ph type="body" sz="quarter" idx="218" hasCustomPrompt="1"/>
          </p:nvPr>
        </p:nvSpPr>
        <p:spPr>
          <a:xfrm>
            <a:off x="8649474"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83" name="Text Placeholder 4">
            <a:extLst>
              <a:ext uri="{FF2B5EF4-FFF2-40B4-BE49-F238E27FC236}">
                <a16:creationId xmlns:a16="http://schemas.microsoft.com/office/drawing/2014/main" id="{AF4891BF-7A2A-4E0C-87A2-FC2EBB406A6F}"/>
              </a:ext>
            </a:extLst>
          </p:cNvPr>
          <p:cNvSpPr>
            <a:spLocks noGrp="1"/>
          </p:cNvSpPr>
          <p:nvPr>
            <p:ph type="body" sz="quarter" idx="219" hasCustomPrompt="1"/>
          </p:nvPr>
        </p:nvSpPr>
        <p:spPr>
          <a:xfrm>
            <a:off x="8649474"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84" name="Text Placeholder 4">
            <a:extLst>
              <a:ext uri="{FF2B5EF4-FFF2-40B4-BE49-F238E27FC236}">
                <a16:creationId xmlns:a16="http://schemas.microsoft.com/office/drawing/2014/main" id="{71AAA2CB-4152-4784-9349-C094861BB374}"/>
              </a:ext>
            </a:extLst>
          </p:cNvPr>
          <p:cNvSpPr>
            <a:spLocks noGrp="1"/>
          </p:cNvSpPr>
          <p:nvPr>
            <p:ph type="body" sz="quarter" idx="220" hasCustomPrompt="1"/>
          </p:nvPr>
        </p:nvSpPr>
        <p:spPr>
          <a:xfrm>
            <a:off x="8649474"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85" name="Picture Placeholder 7">
            <a:extLst>
              <a:ext uri="{FF2B5EF4-FFF2-40B4-BE49-F238E27FC236}">
                <a16:creationId xmlns:a16="http://schemas.microsoft.com/office/drawing/2014/main" id="{F5174866-BB16-4DB6-A110-7068307A7FCF}"/>
              </a:ext>
            </a:extLst>
          </p:cNvPr>
          <p:cNvSpPr>
            <a:spLocks noGrp="1" noChangeAspect="1"/>
          </p:cNvSpPr>
          <p:nvPr>
            <p:ph type="pic" sz="quarter" idx="221" hasCustomPrompt="1"/>
          </p:nvPr>
        </p:nvSpPr>
        <p:spPr>
          <a:xfrm>
            <a:off x="882093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86" name="Text Placeholder 4">
            <a:extLst>
              <a:ext uri="{FF2B5EF4-FFF2-40B4-BE49-F238E27FC236}">
                <a16:creationId xmlns:a16="http://schemas.microsoft.com/office/drawing/2014/main" id="{9D23BA48-8F33-4899-A08E-074610E5C4E6}"/>
              </a:ext>
            </a:extLst>
          </p:cNvPr>
          <p:cNvSpPr>
            <a:spLocks noGrp="1"/>
          </p:cNvSpPr>
          <p:nvPr>
            <p:ph type="body" sz="quarter" idx="222" hasCustomPrompt="1"/>
          </p:nvPr>
        </p:nvSpPr>
        <p:spPr>
          <a:xfrm>
            <a:off x="9879861"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87" name="Text Placeholder 4">
            <a:extLst>
              <a:ext uri="{FF2B5EF4-FFF2-40B4-BE49-F238E27FC236}">
                <a16:creationId xmlns:a16="http://schemas.microsoft.com/office/drawing/2014/main" id="{25852166-42DC-4E72-BF92-1D6BE3BB5A57}"/>
              </a:ext>
            </a:extLst>
          </p:cNvPr>
          <p:cNvSpPr>
            <a:spLocks noGrp="1"/>
          </p:cNvSpPr>
          <p:nvPr>
            <p:ph type="body" sz="quarter" idx="223" hasCustomPrompt="1"/>
          </p:nvPr>
        </p:nvSpPr>
        <p:spPr>
          <a:xfrm>
            <a:off x="9879861"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88" name="Text Placeholder 4">
            <a:extLst>
              <a:ext uri="{FF2B5EF4-FFF2-40B4-BE49-F238E27FC236}">
                <a16:creationId xmlns:a16="http://schemas.microsoft.com/office/drawing/2014/main" id="{C8638621-EEEE-4054-8919-A892F0192155}"/>
              </a:ext>
            </a:extLst>
          </p:cNvPr>
          <p:cNvSpPr>
            <a:spLocks noGrp="1"/>
          </p:cNvSpPr>
          <p:nvPr>
            <p:ph type="body" sz="quarter" idx="224" hasCustomPrompt="1"/>
          </p:nvPr>
        </p:nvSpPr>
        <p:spPr>
          <a:xfrm>
            <a:off x="9879861"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89" name="Text Placeholder 4">
            <a:extLst>
              <a:ext uri="{FF2B5EF4-FFF2-40B4-BE49-F238E27FC236}">
                <a16:creationId xmlns:a16="http://schemas.microsoft.com/office/drawing/2014/main" id="{CB0E39D4-F744-4A8C-8F94-AC867E352408}"/>
              </a:ext>
            </a:extLst>
          </p:cNvPr>
          <p:cNvSpPr>
            <a:spLocks noGrp="1"/>
          </p:cNvSpPr>
          <p:nvPr>
            <p:ph type="body" sz="quarter" idx="225" hasCustomPrompt="1"/>
          </p:nvPr>
        </p:nvSpPr>
        <p:spPr>
          <a:xfrm>
            <a:off x="9879861"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90" name="Picture Placeholder 7">
            <a:extLst>
              <a:ext uri="{FF2B5EF4-FFF2-40B4-BE49-F238E27FC236}">
                <a16:creationId xmlns:a16="http://schemas.microsoft.com/office/drawing/2014/main" id="{77AEA236-9DCD-4257-BFC4-E5C1302494C9}"/>
              </a:ext>
            </a:extLst>
          </p:cNvPr>
          <p:cNvSpPr>
            <a:spLocks noGrp="1" noChangeAspect="1"/>
          </p:cNvSpPr>
          <p:nvPr>
            <p:ph type="pic" sz="quarter" idx="226" hasCustomPrompt="1"/>
          </p:nvPr>
        </p:nvSpPr>
        <p:spPr>
          <a:xfrm>
            <a:off x="1005131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157664091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ombstones">
    <p:spTree>
      <p:nvGrpSpPr>
        <p:cNvPr id="1" name=""/>
        <p:cNvGrpSpPr/>
        <p:nvPr/>
      </p:nvGrpSpPr>
      <p:grpSpPr>
        <a:xfrm>
          <a:off x="0" y="0"/>
          <a:ext cx="0" cy="0"/>
          <a:chOff x="0" y="0"/>
          <a:chExt cx="0" cy="0"/>
        </a:xfrm>
      </p:grpSpPr>
      <p:sp>
        <p:nvSpPr>
          <p:cNvPr id="118" name="Rectangle: Rounded Corners 117">
            <a:extLst>
              <a:ext uri="{FF2B5EF4-FFF2-40B4-BE49-F238E27FC236}">
                <a16:creationId xmlns:a16="http://schemas.microsoft.com/office/drawing/2014/main" id="{B2F1989F-8586-49D7-A4E8-B72A888E6A5A}"/>
              </a:ext>
            </a:extLst>
          </p:cNvPr>
          <p:cNvSpPr/>
          <p:nvPr userDrawn="1"/>
        </p:nvSpPr>
        <p:spPr>
          <a:xfrm>
            <a:off x="283507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Rectangle: Rounded Corners 120">
            <a:extLst>
              <a:ext uri="{FF2B5EF4-FFF2-40B4-BE49-F238E27FC236}">
                <a16:creationId xmlns:a16="http://schemas.microsoft.com/office/drawing/2014/main" id="{BC22C900-9E3D-4D19-9195-BDD7CFA67068}"/>
              </a:ext>
            </a:extLst>
          </p:cNvPr>
          <p:cNvSpPr/>
          <p:nvPr userDrawn="1"/>
        </p:nvSpPr>
        <p:spPr>
          <a:xfrm>
            <a:off x="511290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Rectangle: Rounded Corners 126">
            <a:extLst>
              <a:ext uri="{FF2B5EF4-FFF2-40B4-BE49-F238E27FC236}">
                <a16:creationId xmlns:a16="http://schemas.microsoft.com/office/drawing/2014/main" id="{DDF14694-5A90-4939-AE56-B78A6DE435A0}"/>
              </a:ext>
            </a:extLst>
          </p:cNvPr>
          <p:cNvSpPr/>
          <p:nvPr userDrawn="1"/>
        </p:nvSpPr>
        <p:spPr>
          <a:xfrm>
            <a:off x="738126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ctangle: Rounded Corners 129">
            <a:extLst>
              <a:ext uri="{FF2B5EF4-FFF2-40B4-BE49-F238E27FC236}">
                <a16:creationId xmlns:a16="http://schemas.microsoft.com/office/drawing/2014/main" id="{4C205805-EFC8-4811-B82D-F27E34762837}"/>
              </a:ext>
            </a:extLst>
          </p:cNvPr>
          <p:cNvSpPr/>
          <p:nvPr userDrawn="1"/>
        </p:nvSpPr>
        <p:spPr>
          <a:xfrm>
            <a:off x="738126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4F0AC683-D42D-413F-BA28-CCB4AD3133E8}"/>
              </a:ext>
            </a:extLst>
          </p:cNvPr>
          <p:cNvSpPr/>
          <p:nvPr userDrawn="1"/>
        </p:nvSpPr>
        <p:spPr>
          <a:xfrm>
            <a:off x="9646716"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D6AE0762-596F-477B-8BFA-3F1C181FD485}"/>
              </a:ext>
            </a:extLst>
          </p:cNvPr>
          <p:cNvSpPr/>
          <p:nvPr userDrawn="1"/>
        </p:nvSpPr>
        <p:spPr>
          <a:xfrm>
            <a:off x="9646716"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userDrawn="1"/>
        </p:nvSpPr>
        <p:spPr>
          <a:xfrm>
            <a:off x="511290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Rounded Corners 111">
            <a:extLst>
              <a:ext uri="{FF2B5EF4-FFF2-40B4-BE49-F238E27FC236}">
                <a16:creationId xmlns:a16="http://schemas.microsoft.com/office/drawing/2014/main" id="{09FCBC1C-4687-4C34-8125-36422B87ECF6}"/>
              </a:ext>
            </a:extLst>
          </p:cNvPr>
          <p:cNvSpPr/>
          <p:nvPr userDrawn="1"/>
        </p:nvSpPr>
        <p:spPr>
          <a:xfrm>
            <a:off x="57512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Rounded Corners 114">
            <a:extLst>
              <a:ext uri="{FF2B5EF4-FFF2-40B4-BE49-F238E27FC236}">
                <a16:creationId xmlns:a16="http://schemas.microsoft.com/office/drawing/2014/main" id="{996D9E4C-035D-41B9-B361-AEBFEED7405C}"/>
              </a:ext>
            </a:extLst>
          </p:cNvPr>
          <p:cNvSpPr/>
          <p:nvPr userDrawn="1"/>
        </p:nvSpPr>
        <p:spPr>
          <a:xfrm>
            <a:off x="283507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13" name="Text Placeholder 4">
            <a:extLst>
              <a:ext uri="{FF2B5EF4-FFF2-40B4-BE49-F238E27FC236}">
                <a16:creationId xmlns:a16="http://schemas.microsoft.com/office/drawing/2014/main" id="{97AB10C8-124B-4190-8226-A8D274175C4C}"/>
              </a:ext>
            </a:extLst>
          </p:cNvPr>
          <p:cNvSpPr>
            <a:spLocks noGrp="1"/>
          </p:cNvSpPr>
          <p:nvPr>
            <p:ph type="body" sz="quarter" idx="73" hasCustomPrompt="1"/>
          </p:nvPr>
        </p:nvSpPr>
        <p:spPr>
          <a:xfrm>
            <a:off x="720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16" name="Text Placeholder 4">
            <a:extLst>
              <a:ext uri="{FF2B5EF4-FFF2-40B4-BE49-F238E27FC236}">
                <a16:creationId xmlns:a16="http://schemas.microsoft.com/office/drawing/2014/main" id="{588A9AEA-3050-4620-8668-3DC05E7F46FC}"/>
              </a:ext>
            </a:extLst>
          </p:cNvPr>
          <p:cNvSpPr>
            <a:spLocks noGrp="1"/>
          </p:cNvSpPr>
          <p:nvPr>
            <p:ph type="body" sz="quarter" idx="75" hasCustomPrompt="1"/>
          </p:nvPr>
        </p:nvSpPr>
        <p:spPr>
          <a:xfrm>
            <a:off x="2988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19" name="Text Placeholder 4">
            <a:extLst>
              <a:ext uri="{FF2B5EF4-FFF2-40B4-BE49-F238E27FC236}">
                <a16:creationId xmlns:a16="http://schemas.microsoft.com/office/drawing/2014/main" id="{D727E795-2BCB-41FC-8F7A-73BF8A93C3B8}"/>
              </a:ext>
            </a:extLst>
          </p:cNvPr>
          <p:cNvSpPr>
            <a:spLocks noGrp="1"/>
          </p:cNvSpPr>
          <p:nvPr>
            <p:ph type="body" sz="quarter" idx="77" hasCustomPrompt="1"/>
          </p:nvPr>
        </p:nvSpPr>
        <p:spPr>
          <a:xfrm>
            <a:off x="2988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22" name="Text Placeholder 4">
            <a:extLst>
              <a:ext uri="{FF2B5EF4-FFF2-40B4-BE49-F238E27FC236}">
                <a16:creationId xmlns:a16="http://schemas.microsoft.com/office/drawing/2014/main" id="{A26D718F-8E2B-4499-8DDD-38FBA5DCD554}"/>
              </a:ext>
            </a:extLst>
          </p:cNvPr>
          <p:cNvSpPr>
            <a:spLocks noGrp="1"/>
          </p:cNvSpPr>
          <p:nvPr>
            <p:ph type="body" sz="quarter" idx="79" hasCustomPrompt="1"/>
          </p:nvPr>
        </p:nvSpPr>
        <p:spPr>
          <a:xfrm>
            <a:off x="5256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25" name="Text Placeholder 4">
            <a:extLst>
              <a:ext uri="{FF2B5EF4-FFF2-40B4-BE49-F238E27FC236}">
                <a16:creationId xmlns:a16="http://schemas.microsoft.com/office/drawing/2014/main" id="{F3E4CDB3-BA5D-4850-A94A-C2EB22D2EBA4}"/>
              </a:ext>
            </a:extLst>
          </p:cNvPr>
          <p:cNvSpPr>
            <a:spLocks noGrp="1"/>
          </p:cNvSpPr>
          <p:nvPr>
            <p:ph type="body" sz="quarter" idx="81" hasCustomPrompt="1"/>
          </p:nvPr>
        </p:nvSpPr>
        <p:spPr>
          <a:xfrm>
            <a:off x="5256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28" name="Text Placeholder 4">
            <a:extLst>
              <a:ext uri="{FF2B5EF4-FFF2-40B4-BE49-F238E27FC236}">
                <a16:creationId xmlns:a16="http://schemas.microsoft.com/office/drawing/2014/main" id="{3D0FC05F-66A2-4E8F-A6A9-76203A674120}"/>
              </a:ext>
            </a:extLst>
          </p:cNvPr>
          <p:cNvSpPr>
            <a:spLocks noGrp="1"/>
          </p:cNvSpPr>
          <p:nvPr>
            <p:ph type="body" sz="quarter" idx="83" hasCustomPrompt="1"/>
          </p:nvPr>
        </p:nvSpPr>
        <p:spPr>
          <a:xfrm>
            <a:off x="7524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31" name="Text Placeholder 4">
            <a:extLst>
              <a:ext uri="{FF2B5EF4-FFF2-40B4-BE49-F238E27FC236}">
                <a16:creationId xmlns:a16="http://schemas.microsoft.com/office/drawing/2014/main" id="{762E128A-EB89-406E-B52A-ADD2CBD358D0}"/>
              </a:ext>
            </a:extLst>
          </p:cNvPr>
          <p:cNvSpPr>
            <a:spLocks noGrp="1"/>
          </p:cNvSpPr>
          <p:nvPr>
            <p:ph type="body" sz="quarter" idx="85" hasCustomPrompt="1"/>
          </p:nvPr>
        </p:nvSpPr>
        <p:spPr>
          <a:xfrm>
            <a:off x="7524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34" name="Text Placeholder 4">
            <a:extLst>
              <a:ext uri="{FF2B5EF4-FFF2-40B4-BE49-F238E27FC236}">
                <a16:creationId xmlns:a16="http://schemas.microsoft.com/office/drawing/2014/main" id="{5C79BD97-DFE9-45DE-9534-B0075EA8AF71}"/>
              </a:ext>
            </a:extLst>
          </p:cNvPr>
          <p:cNvSpPr>
            <a:spLocks noGrp="1"/>
          </p:cNvSpPr>
          <p:nvPr>
            <p:ph type="body" sz="quarter" idx="87" hasCustomPrompt="1"/>
          </p:nvPr>
        </p:nvSpPr>
        <p:spPr>
          <a:xfrm>
            <a:off x="9792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37" name="Text Placeholder 4">
            <a:extLst>
              <a:ext uri="{FF2B5EF4-FFF2-40B4-BE49-F238E27FC236}">
                <a16:creationId xmlns:a16="http://schemas.microsoft.com/office/drawing/2014/main" id="{C733F646-CB2C-4766-8A1F-BABC42A21E4A}"/>
              </a:ext>
            </a:extLst>
          </p:cNvPr>
          <p:cNvSpPr>
            <a:spLocks noGrp="1"/>
          </p:cNvSpPr>
          <p:nvPr>
            <p:ph type="body" sz="quarter" idx="89" hasCustomPrompt="1"/>
          </p:nvPr>
        </p:nvSpPr>
        <p:spPr>
          <a:xfrm>
            <a:off x="9792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36" name="Subtitle 2">
            <a:extLst>
              <a:ext uri="{FF2B5EF4-FFF2-40B4-BE49-F238E27FC236}">
                <a16:creationId xmlns:a16="http://schemas.microsoft.com/office/drawing/2014/main" id="{3D4F0737-FF2C-47C0-924A-8909D92D598A}"/>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4" name="Content Placeholder 3">
            <a:extLst>
              <a:ext uri="{FF2B5EF4-FFF2-40B4-BE49-F238E27FC236}">
                <a16:creationId xmlns:a16="http://schemas.microsoft.com/office/drawing/2014/main" id="{EB2AC7E8-A328-41BB-9543-3876F8313A51}"/>
              </a:ext>
            </a:extLst>
          </p:cNvPr>
          <p:cNvSpPr>
            <a:spLocks noGrp="1"/>
          </p:cNvSpPr>
          <p:nvPr>
            <p:ph sz="quarter" idx="72" hasCustomPrompt="1"/>
          </p:nvPr>
        </p:nvSpPr>
        <p:spPr>
          <a:xfrm>
            <a:off x="720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14" name="Content Placeholder 3">
            <a:extLst>
              <a:ext uri="{FF2B5EF4-FFF2-40B4-BE49-F238E27FC236}">
                <a16:creationId xmlns:a16="http://schemas.microsoft.com/office/drawing/2014/main" id="{5858A9E8-7C39-4B10-8FBB-DAC901839C3D}"/>
              </a:ext>
            </a:extLst>
          </p:cNvPr>
          <p:cNvSpPr>
            <a:spLocks noGrp="1"/>
          </p:cNvSpPr>
          <p:nvPr>
            <p:ph sz="quarter" idx="74" hasCustomPrompt="1"/>
          </p:nvPr>
        </p:nvSpPr>
        <p:spPr>
          <a:xfrm>
            <a:off x="720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17" name="Content Placeholder 3">
            <a:extLst>
              <a:ext uri="{FF2B5EF4-FFF2-40B4-BE49-F238E27FC236}">
                <a16:creationId xmlns:a16="http://schemas.microsoft.com/office/drawing/2014/main" id="{CAAFCE05-8F97-4E0D-A31D-496BB3B4B4FD}"/>
              </a:ext>
            </a:extLst>
          </p:cNvPr>
          <p:cNvSpPr>
            <a:spLocks noGrp="1"/>
          </p:cNvSpPr>
          <p:nvPr>
            <p:ph sz="quarter" idx="76" hasCustomPrompt="1"/>
          </p:nvPr>
        </p:nvSpPr>
        <p:spPr>
          <a:xfrm>
            <a:off x="2988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0" name="Content Placeholder 3">
            <a:extLst>
              <a:ext uri="{FF2B5EF4-FFF2-40B4-BE49-F238E27FC236}">
                <a16:creationId xmlns:a16="http://schemas.microsoft.com/office/drawing/2014/main" id="{340A22AB-213A-42E0-B7E7-C72B2BB68E9F}"/>
              </a:ext>
            </a:extLst>
          </p:cNvPr>
          <p:cNvSpPr>
            <a:spLocks noGrp="1"/>
          </p:cNvSpPr>
          <p:nvPr>
            <p:ph sz="quarter" idx="78" hasCustomPrompt="1"/>
          </p:nvPr>
        </p:nvSpPr>
        <p:spPr>
          <a:xfrm>
            <a:off x="2988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3" name="Content Placeholder 3">
            <a:extLst>
              <a:ext uri="{FF2B5EF4-FFF2-40B4-BE49-F238E27FC236}">
                <a16:creationId xmlns:a16="http://schemas.microsoft.com/office/drawing/2014/main" id="{8223CE9D-FBF0-4F4A-A2D9-2AD67DF5F29D}"/>
              </a:ext>
            </a:extLst>
          </p:cNvPr>
          <p:cNvSpPr>
            <a:spLocks noGrp="1"/>
          </p:cNvSpPr>
          <p:nvPr>
            <p:ph sz="quarter" idx="80" hasCustomPrompt="1"/>
          </p:nvPr>
        </p:nvSpPr>
        <p:spPr>
          <a:xfrm>
            <a:off x="5256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6" name="Content Placeholder 3">
            <a:extLst>
              <a:ext uri="{FF2B5EF4-FFF2-40B4-BE49-F238E27FC236}">
                <a16:creationId xmlns:a16="http://schemas.microsoft.com/office/drawing/2014/main" id="{08A1CF3B-F4E5-4283-99B0-930D2F9F9B7F}"/>
              </a:ext>
            </a:extLst>
          </p:cNvPr>
          <p:cNvSpPr>
            <a:spLocks noGrp="1"/>
          </p:cNvSpPr>
          <p:nvPr>
            <p:ph sz="quarter" idx="82" hasCustomPrompt="1"/>
          </p:nvPr>
        </p:nvSpPr>
        <p:spPr>
          <a:xfrm>
            <a:off x="5256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9" name="Content Placeholder 3">
            <a:extLst>
              <a:ext uri="{FF2B5EF4-FFF2-40B4-BE49-F238E27FC236}">
                <a16:creationId xmlns:a16="http://schemas.microsoft.com/office/drawing/2014/main" id="{110B8D61-C288-44C5-A505-281FAC5F13B9}"/>
              </a:ext>
            </a:extLst>
          </p:cNvPr>
          <p:cNvSpPr>
            <a:spLocks noGrp="1"/>
          </p:cNvSpPr>
          <p:nvPr>
            <p:ph sz="quarter" idx="84" hasCustomPrompt="1"/>
          </p:nvPr>
        </p:nvSpPr>
        <p:spPr>
          <a:xfrm>
            <a:off x="7524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32" name="Content Placeholder 3">
            <a:extLst>
              <a:ext uri="{FF2B5EF4-FFF2-40B4-BE49-F238E27FC236}">
                <a16:creationId xmlns:a16="http://schemas.microsoft.com/office/drawing/2014/main" id="{B7C2C1A5-71BF-4B9D-A1A6-9BF032DA423F}"/>
              </a:ext>
            </a:extLst>
          </p:cNvPr>
          <p:cNvSpPr>
            <a:spLocks noGrp="1"/>
          </p:cNvSpPr>
          <p:nvPr>
            <p:ph sz="quarter" idx="86" hasCustomPrompt="1"/>
          </p:nvPr>
        </p:nvSpPr>
        <p:spPr>
          <a:xfrm>
            <a:off x="7524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35" name="Content Placeholder 3">
            <a:extLst>
              <a:ext uri="{FF2B5EF4-FFF2-40B4-BE49-F238E27FC236}">
                <a16:creationId xmlns:a16="http://schemas.microsoft.com/office/drawing/2014/main" id="{1225193C-3443-4E21-85C0-980B77B73F0D}"/>
              </a:ext>
            </a:extLst>
          </p:cNvPr>
          <p:cNvSpPr>
            <a:spLocks noGrp="1"/>
          </p:cNvSpPr>
          <p:nvPr>
            <p:ph sz="quarter" idx="88" hasCustomPrompt="1"/>
          </p:nvPr>
        </p:nvSpPr>
        <p:spPr>
          <a:xfrm>
            <a:off x="9792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38" name="Content Placeholder 3">
            <a:extLst>
              <a:ext uri="{FF2B5EF4-FFF2-40B4-BE49-F238E27FC236}">
                <a16:creationId xmlns:a16="http://schemas.microsoft.com/office/drawing/2014/main" id="{79ACB951-53AB-4A9D-BDF8-C1F80B8FC264}"/>
              </a:ext>
            </a:extLst>
          </p:cNvPr>
          <p:cNvSpPr>
            <a:spLocks noGrp="1"/>
          </p:cNvSpPr>
          <p:nvPr>
            <p:ph sz="quarter" idx="90" hasCustomPrompt="1"/>
          </p:nvPr>
        </p:nvSpPr>
        <p:spPr>
          <a:xfrm>
            <a:off x="9792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41258880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ombstones 15">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D96A203C-4BAF-4877-A51B-684BF96F9CED}"/>
              </a:ext>
            </a:extLst>
          </p:cNvPr>
          <p:cNvSpPr/>
          <p:nvPr userDrawn="1"/>
        </p:nvSpPr>
        <p:spPr>
          <a:xfrm>
            <a:off x="7369683"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Rounded Corners 50">
            <a:extLst>
              <a:ext uri="{FF2B5EF4-FFF2-40B4-BE49-F238E27FC236}">
                <a16:creationId xmlns:a16="http://schemas.microsoft.com/office/drawing/2014/main" id="{A4714D2E-BFE8-4D7B-907B-6F81D3E04112}"/>
              </a:ext>
            </a:extLst>
          </p:cNvPr>
          <p:cNvSpPr/>
          <p:nvPr userDrawn="1"/>
        </p:nvSpPr>
        <p:spPr>
          <a:xfrm>
            <a:off x="7369683"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B3896B6F-FCA5-4B6D-92E1-77E384063B44}"/>
              </a:ext>
            </a:extLst>
          </p:cNvPr>
          <p:cNvSpPr/>
          <p:nvPr userDrawn="1"/>
        </p:nvSpPr>
        <p:spPr>
          <a:xfrm>
            <a:off x="575121"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AAB90A47-473C-481C-89E4-B55FDADFBC68}"/>
              </a:ext>
            </a:extLst>
          </p:cNvPr>
          <p:cNvSpPr/>
          <p:nvPr userDrawn="1"/>
        </p:nvSpPr>
        <p:spPr>
          <a:xfrm>
            <a:off x="2839975"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A64E9A21-F352-4435-9B7A-E67AFE39098A}"/>
              </a:ext>
            </a:extLst>
          </p:cNvPr>
          <p:cNvSpPr/>
          <p:nvPr userDrawn="1"/>
        </p:nvSpPr>
        <p:spPr>
          <a:xfrm>
            <a:off x="5104829"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9EEA213D-B7AB-4DAB-8F28-CBC4817ACFC0}"/>
              </a:ext>
            </a:extLst>
          </p:cNvPr>
          <p:cNvSpPr/>
          <p:nvPr userDrawn="1"/>
        </p:nvSpPr>
        <p:spPr>
          <a:xfrm>
            <a:off x="7369683"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6EC62FCA-1564-42C6-86A2-AE6BBB8DE30F}"/>
              </a:ext>
            </a:extLst>
          </p:cNvPr>
          <p:cNvSpPr/>
          <p:nvPr userDrawn="1"/>
        </p:nvSpPr>
        <p:spPr>
          <a:xfrm>
            <a:off x="9634538"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Rounded Corners 41">
            <a:extLst>
              <a:ext uri="{FF2B5EF4-FFF2-40B4-BE49-F238E27FC236}">
                <a16:creationId xmlns:a16="http://schemas.microsoft.com/office/drawing/2014/main" id="{325FD23B-9F29-4B7C-B34E-897F756E9896}"/>
              </a:ext>
            </a:extLst>
          </p:cNvPr>
          <p:cNvSpPr/>
          <p:nvPr userDrawn="1"/>
        </p:nvSpPr>
        <p:spPr>
          <a:xfrm>
            <a:off x="575121"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Rounded Corners 42">
            <a:extLst>
              <a:ext uri="{FF2B5EF4-FFF2-40B4-BE49-F238E27FC236}">
                <a16:creationId xmlns:a16="http://schemas.microsoft.com/office/drawing/2014/main" id="{FD6FEDBE-A448-4163-B0E1-78949A314DE6}"/>
              </a:ext>
            </a:extLst>
          </p:cNvPr>
          <p:cNvSpPr/>
          <p:nvPr userDrawn="1"/>
        </p:nvSpPr>
        <p:spPr>
          <a:xfrm>
            <a:off x="2839975"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Rounded Corners 43">
            <a:extLst>
              <a:ext uri="{FF2B5EF4-FFF2-40B4-BE49-F238E27FC236}">
                <a16:creationId xmlns:a16="http://schemas.microsoft.com/office/drawing/2014/main" id="{13C62003-E36E-4EC1-8065-4ACB3D7356EB}"/>
              </a:ext>
            </a:extLst>
          </p:cNvPr>
          <p:cNvSpPr/>
          <p:nvPr userDrawn="1"/>
        </p:nvSpPr>
        <p:spPr>
          <a:xfrm>
            <a:off x="5104829"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a:extLst>
              <a:ext uri="{FF2B5EF4-FFF2-40B4-BE49-F238E27FC236}">
                <a16:creationId xmlns:a16="http://schemas.microsoft.com/office/drawing/2014/main" id="{C6151087-834C-42AA-B4CE-C88AF13552A0}"/>
              </a:ext>
            </a:extLst>
          </p:cNvPr>
          <p:cNvSpPr/>
          <p:nvPr userDrawn="1"/>
        </p:nvSpPr>
        <p:spPr>
          <a:xfrm>
            <a:off x="9634538"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Rounded Corners 45">
            <a:extLst>
              <a:ext uri="{FF2B5EF4-FFF2-40B4-BE49-F238E27FC236}">
                <a16:creationId xmlns:a16="http://schemas.microsoft.com/office/drawing/2014/main" id="{ECF901DB-A08A-4635-B9CF-FD2ECDFB75D5}"/>
              </a:ext>
            </a:extLst>
          </p:cNvPr>
          <p:cNvSpPr/>
          <p:nvPr userDrawn="1"/>
        </p:nvSpPr>
        <p:spPr>
          <a:xfrm>
            <a:off x="575121"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Rounded Corners 46">
            <a:extLst>
              <a:ext uri="{FF2B5EF4-FFF2-40B4-BE49-F238E27FC236}">
                <a16:creationId xmlns:a16="http://schemas.microsoft.com/office/drawing/2014/main" id="{6C0575D3-EA40-44A1-93A3-3E82602583E7}"/>
              </a:ext>
            </a:extLst>
          </p:cNvPr>
          <p:cNvSpPr/>
          <p:nvPr userDrawn="1"/>
        </p:nvSpPr>
        <p:spPr>
          <a:xfrm>
            <a:off x="2839975"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Rounded Corners 47">
            <a:extLst>
              <a:ext uri="{FF2B5EF4-FFF2-40B4-BE49-F238E27FC236}">
                <a16:creationId xmlns:a16="http://schemas.microsoft.com/office/drawing/2014/main" id="{2FDA715F-298A-4529-9B1B-39C5B88A8660}"/>
              </a:ext>
            </a:extLst>
          </p:cNvPr>
          <p:cNvSpPr/>
          <p:nvPr userDrawn="1"/>
        </p:nvSpPr>
        <p:spPr>
          <a:xfrm>
            <a:off x="5104829"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AC95AC8A-E776-4AF5-B198-F30B96FE2B09}"/>
              </a:ext>
            </a:extLst>
          </p:cNvPr>
          <p:cNvSpPr/>
          <p:nvPr userDrawn="1"/>
        </p:nvSpPr>
        <p:spPr>
          <a:xfrm>
            <a:off x="9634538"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2" name="Text Placeholder 4">
            <a:extLst>
              <a:ext uri="{FF2B5EF4-FFF2-40B4-BE49-F238E27FC236}">
                <a16:creationId xmlns:a16="http://schemas.microsoft.com/office/drawing/2014/main" id="{08DD4C1F-C9F2-4040-910E-945F163AF5D6}"/>
              </a:ext>
            </a:extLst>
          </p:cNvPr>
          <p:cNvSpPr>
            <a:spLocks noGrp="1"/>
          </p:cNvSpPr>
          <p:nvPr>
            <p:ph type="body" sz="quarter" idx="72" hasCustomPrompt="1"/>
          </p:nvPr>
        </p:nvSpPr>
        <p:spPr>
          <a:xfrm>
            <a:off x="7200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4" name="Text Placeholder 4">
            <a:extLst>
              <a:ext uri="{FF2B5EF4-FFF2-40B4-BE49-F238E27FC236}">
                <a16:creationId xmlns:a16="http://schemas.microsoft.com/office/drawing/2014/main" id="{883012AC-146D-486B-A1F4-DE209A048000}"/>
              </a:ext>
            </a:extLst>
          </p:cNvPr>
          <p:cNvSpPr>
            <a:spLocks noGrp="1"/>
          </p:cNvSpPr>
          <p:nvPr>
            <p:ph type="body" sz="quarter" idx="73" hasCustomPrompt="1"/>
          </p:nvPr>
        </p:nvSpPr>
        <p:spPr>
          <a:xfrm>
            <a:off x="7200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5" name="Text Placeholder 4">
            <a:extLst>
              <a:ext uri="{FF2B5EF4-FFF2-40B4-BE49-F238E27FC236}">
                <a16:creationId xmlns:a16="http://schemas.microsoft.com/office/drawing/2014/main" id="{F505C01A-0975-4315-8310-E612BB1F30FB}"/>
              </a:ext>
            </a:extLst>
          </p:cNvPr>
          <p:cNvSpPr>
            <a:spLocks noGrp="1"/>
          </p:cNvSpPr>
          <p:nvPr>
            <p:ph type="body" sz="quarter" idx="74" hasCustomPrompt="1"/>
          </p:nvPr>
        </p:nvSpPr>
        <p:spPr>
          <a:xfrm>
            <a:off x="29844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6" name="Text Placeholder 4">
            <a:extLst>
              <a:ext uri="{FF2B5EF4-FFF2-40B4-BE49-F238E27FC236}">
                <a16:creationId xmlns:a16="http://schemas.microsoft.com/office/drawing/2014/main" id="{CAED6F11-3E13-46A0-B2E1-40B954F78148}"/>
              </a:ext>
            </a:extLst>
          </p:cNvPr>
          <p:cNvSpPr>
            <a:spLocks noGrp="1"/>
          </p:cNvSpPr>
          <p:nvPr>
            <p:ph type="body" sz="quarter" idx="75" hasCustomPrompt="1"/>
          </p:nvPr>
        </p:nvSpPr>
        <p:spPr>
          <a:xfrm>
            <a:off x="29844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7" name="Text Placeholder 4">
            <a:extLst>
              <a:ext uri="{FF2B5EF4-FFF2-40B4-BE49-F238E27FC236}">
                <a16:creationId xmlns:a16="http://schemas.microsoft.com/office/drawing/2014/main" id="{959E2D92-418E-4A8F-8CBC-58F2A012579C}"/>
              </a:ext>
            </a:extLst>
          </p:cNvPr>
          <p:cNvSpPr>
            <a:spLocks noGrp="1"/>
          </p:cNvSpPr>
          <p:nvPr>
            <p:ph type="body" sz="quarter" idx="76" hasCustomPrompt="1"/>
          </p:nvPr>
        </p:nvSpPr>
        <p:spPr>
          <a:xfrm>
            <a:off x="29844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8" name="Text Placeholder 4">
            <a:extLst>
              <a:ext uri="{FF2B5EF4-FFF2-40B4-BE49-F238E27FC236}">
                <a16:creationId xmlns:a16="http://schemas.microsoft.com/office/drawing/2014/main" id="{4ACF9434-FBB5-43EA-B649-1AC690B31541}"/>
              </a:ext>
            </a:extLst>
          </p:cNvPr>
          <p:cNvSpPr>
            <a:spLocks noGrp="1"/>
          </p:cNvSpPr>
          <p:nvPr>
            <p:ph type="body" sz="quarter" idx="77" hasCustomPrompt="1"/>
          </p:nvPr>
        </p:nvSpPr>
        <p:spPr>
          <a:xfrm>
            <a:off x="52488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9" name="Text Placeholder 4">
            <a:extLst>
              <a:ext uri="{FF2B5EF4-FFF2-40B4-BE49-F238E27FC236}">
                <a16:creationId xmlns:a16="http://schemas.microsoft.com/office/drawing/2014/main" id="{05DAD9D3-9763-45DE-9EDA-2B2873243757}"/>
              </a:ext>
            </a:extLst>
          </p:cNvPr>
          <p:cNvSpPr>
            <a:spLocks noGrp="1"/>
          </p:cNvSpPr>
          <p:nvPr>
            <p:ph type="body" sz="quarter" idx="78" hasCustomPrompt="1"/>
          </p:nvPr>
        </p:nvSpPr>
        <p:spPr>
          <a:xfrm>
            <a:off x="52488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0" name="Text Placeholder 4">
            <a:extLst>
              <a:ext uri="{FF2B5EF4-FFF2-40B4-BE49-F238E27FC236}">
                <a16:creationId xmlns:a16="http://schemas.microsoft.com/office/drawing/2014/main" id="{398F698D-B7C7-4E35-9D0E-93405C8EE5E8}"/>
              </a:ext>
            </a:extLst>
          </p:cNvPr>
          <p:cNvSpPr>
            <a:spLocks noGrp="1"/>
          </p:cNvSpPr>
          <p:nvPr>
            <p:ph type="body" sz="quarter" idx="79" hasCustomPrompt="1"/>
          </p:nvPr>
        </p:nvSpPr>
        <p:spPr>
          <a:xfrm>
            <a:off x="52488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1" name="Text Placeholder 4">
            <a:extLst>
              <a:ext uri="{FF2B5EF4-FFF2-40B4-BE49-F238E27FC236}">
                <a16:creationId xmlns:a16="http://schemas.microsoft.com/office/drawing/2014/main" id="{46F64CC8-36F7-462D-AC43-BC8A76A9E241}"/>
              </a:ext>
            </a:extLst>
          </p:cNvPr>
          <p:cNvSpPr>
            <a:spLocks noGrp="1"/>
          </p:cNvSpPr>
          <p:nvPr>
            <p:ph type="body" sz="quarter" idx="80" hasCustomPrompt="1"/>
          </p:nvPr>
        </p:nvSpPr>
        <p:spPr>
          <a:xfrm>
            <a:off x="75132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2" name="Text Placeholder 4">
            <a:extLst>
              <a:ext uri="{FF2B5EF4-FFF2-40B4-BE49-F238E27FC236}">
                <a16:creationId xmlns:a16="http://schemas.microsoft.com/office/drawing/2014/main" id="{DD9080FA-A3EC-4E19-972D-93FE7DE92E0C}"/>
              </a:ext>
            </a:extLst>
          </p:cNvPr>
          <p:cNvSpPr>
            <a:spLocks noGrp="1"/>
          </p:cNvSpPr>
          <p:nvPr>
            <p:ph type="body" sz="quarter" idx="81" hasCustomPrompt="1"/>
          </p:nvPr>
        </p:nvSpPr>
        <p:spPr>
          <a:xfrm>
            <a:off x="75132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3" name="Text Placeholder 4">
            <a:extLst>
              <a:ext uri="{FF2B5EF4-FFF2-40B4-BE49-F238E27FC236}">
                <a16:creationId xmlns:a16="http://schemas.microsoft.com/office/drawing/2014/main" id="{767EDC62-2425-45EE-972F-0274E22BF0D3}"/>
              </a:ext>
            </a:extLst>
          </p:cNvPr>
          <p:cNvSpPr>
            <a:spLocks noGrp="1"/>
          </p:cNvSpPr>
          <p:nvPr>
            <p:ph type="body" sz="quarter" idx="82" hasCustomPrompt="1"/>
          </p:nvPr>
        </p:nvSpPr>
        <p:spPr>
          <a:xfrm>
            <a:off x="75132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4" name="Text Placeholder 4">
            <a:extLst>
              <a:ext uri="{FF2B5EF4-FFF2-40B4-BE49-F238E27FC236}">
                <a16:creationId xmlns:a16="http://schemas.microsoft.com/office/drawing/2014/main" id="{3174B7C9-1CFE-407B-8F5C-86AC3DB2E71B}"/>
              </a:ext>
            </a:extLst>
          </p:cNvPr>
          <p:cNvSpPr>
            <a:spLocks noGrp="1"/>
          </p:cNvSpPr>
          <p:nvPr>
            <p:ph type="body" sz="quarter" idx="83" hasCustomPrompt="1"/>
          </p:nvPr>
        </p:nvSpPr>
        <p:spPr>
          <a:xfrm>
            <a:off x="97812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5" name="Text Placeholder 4">
            <a:extLst>
              <a:ext uri="{FF2B5EF4-FFF2-40B4-BE49-F238E27FC236}">
                <a16:creationId xmlns:a16="http://schemas.microsoft.com/office/drawing/2014/main" id="{D5ED233C-7B2C-4BA4-AC5C-B9EBCD8DCF3F}"/>
              </a:ext>
            </a:extLst>
          </p:cNvPr>
          <p:cNvSpPr>
            <a:spLocks noGrp="1"/>
          </p:cNvSpPr>
          <p:nvPr>
            <p:ph type="body" sz="quarter" idx="84" hasCustomPrompt="1"/>
          </p:nvPr>
        </p:nvSpPr>
        <p:spPr>
          <a:xfrm>
            <a:off x="97812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6" name="Text Placeholder 4">
            <a:extLst>
              <a:ext uri="{FF2B5EF4-FFF2-40B4-BE49-F238E27FC236}">
                <a16:creationId xmlns:a16="http://schemas.microsoft.com/office/drawing/2014/main" id="{197F3C28-C967-49AB-9223-39EE41D9E86A}"/>
              </a:ext>
            </a:extLst>
          </p:cNvPr>
          <p:cNvSpPr>
            <a:spLocks noGrp="1"/>
          </p:cNvSpPr>
          <p:nvPr>
            <p:ph type="body" sz="quarter" idx="85" hasCustomPrompt="1"/>
          </p:nvPr>
        </p:nvSpPr>
        <p:spPr>
          <a:xfrm>
            <a:off x="97812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rgbClr val="286140"/>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36" name="Subtitle 2">
            <a:extLst>
              <a:ext uri="{FF2B5EF4-FFF2-40B4-BE49-F238E27FC236}">
                <a16:creationId xmlns:a16="http://schemas.microsoft.com/office/drawing/2014/main" id="{03BACB7B-EC41-4D5F-A766-682B1A8CBCAD}"/>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12051672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Report: Title + 2 column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450160"/>
          </a:xfrm>
        </p:spPr>
        <p:txBody>
          <a:bodyPr/>
          <a:lstStyle>
            <a:lvl1pPr>
              <a:defRPr>
                <a:solidFill>
                  <a:schemeClr val="accent1"/>
                </a:solidFill>
              </a:defRPr>
            </a:lvl1p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62424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Text Placeholder 2">
            <a:extLst>
              <a:ext uri="{FF2B5EF4-FFF2-40B4-BE49-F238E27FC236}">
                <a16:creationId xmlns:a16="http://schemas.microsoft.com/office/drawing/2014/main" id="{2F8776CA-5F70-EF4E-9698-BC8D5BE7CBF5}"/>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60879621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Report: Title + 1 column + pictur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5375538" cy="450160"/>
          </a:xfrm>
        </p:spPr>
        <p:txBody>
          <a:bodyPr/>
          <a:lstStyle>
            <a:lvl1pPr>
              <a:defRPr>
                <a:solidFill>
                  <a:schemeClr val="accent1"/>
                </a:solidFill>
              </a:defRPr>
            </a:lvl1p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6240462" y="0"/>
            <a:ext cx="5951537" cy="6856248"/>
          </a:xfrm>
        </p:spPr>
        <p:txBody>
          <a:bodyPr tIns="864000" anchor="ctr" anchorCtr="0"/>
          <a:lstStyle>
            <a:lvl1pPr marL="0" indent="0" algn="ctr">
              <a:spcAft>
                <a:spcPct val="0"/>
              </a:spcAft>
              <a:buNone/>
              <a:defRPr sz="1600"/>
            </a:lvl1pPr>
          </a:lstStyle>
          <a:p>
            <a:r>
              <a:rPr lang="en-GB" noProof="0"/>
              <a:t>Click icon to add picture or click on </a:t>
            </a:r>
            <a:br>
              <a:rPr lang="en-GB" noProof="0"/>
            </a:br>
            <a:r>
              <a:rPr lang="en-GB" noProof="0"/>
              <a:t>frame and insert picture from Templafy Images</a:t>
            </a:r>
          </a:p>
        </p:txBody>
      </p:sp>
      <p:sp>
        <p:nvSpPr>
          <p:cNvPr id="9" name="Text Placeholder 2">
            <a:extLst>
              <a:ext uri="{FF2B5EF4-FFF2-40B4-BE49-F238E27FC236}">
                <a16:creationId xmlns:a16="http://schemas.microsoft.com/office/drawing/2014/main" id="{2DFFDF75-375E-9D41-9379-F7C79072E411}"/>
              </a:ext>
            </a:extLst>
          </p:cNvPr>
          <p:cNvSpPr>
            <a:spLocks noGrp="1"/>
          </p:cNvSpPr>
          <p:nvPr>
            <p:ph type="body" sz="quarter" idx="17" hasCustomPrompt="1"/>
          </p:nvPr>
        </p:nvSpPr>
        <p:spPr>
          <a:xfrm>
            <a:off x="574675" y="1035050"/>
            <a:ext cx="5376864"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200554516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Report: Title + 3 column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429840"/>
          </a:xfrm>
        </p:spPr>
        <p:txBody>
          <a:bodyPr/>
          <a:lstStyle>
            <a:lvl1pPr>
              <a:defRPr>
                <a:solidFill>
                  <a:schemeClr val="accent1"/>
                </a:solidFill>
              </a:defRPr>
            </a:lvl1p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4353400"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Content Placeholder 6">
            <a:extLst>
              <a:ext uri="{FF2B5EF4-FFF2-40B4-BE49-F238E27FC236}">
                <a16:creationId xmlns:a16="http://schemas.microsoft.com/office/drawing/2014/main" id="{B473FACA-8940-412A-9B74-907CCFA6BC95}"/>
              </a:ext>
            </a:extLst>
          </p:cNvPr>
          <p:cNvSpPr>
            <a:spLocks noGrp="1"/>
          </p:cNvSpPr>
          <p:nvPr>
            <p:ph sz="quarter" idx="15" hasCustomPrompt="1"/>
          </p:nvPr>
        </p:nvSpPr>
        <p:spPr>
          <a:xfrm>
            <a:off x="8129937"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1" name="Text Placeholder 2">
            <a:extLst>
              <a:ext uri="{FF2B5EF4-FFF2-40B4-BE49-F238E27FC236}">
                <a16:creationId xmlns:a16="http://schemas.microsoft.com/office/drawing/2014/main" id="{0E2A7929-00E4-0E4D-BF57-9D7A9EF77EBB}"/>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50133109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Report: Title + Quote + 2 column content">
    <p:spTree>
      <p:nvGrpSpPr>
        <p:cNvPr id="1" name=""/>
        <p:cNvGrpSpPr/>
        <p:nvPr/>
      </p:nvGrpSpPr>
      <p:grpSpPr>
        <a:xfrm>
          <a:off x="0" y="0"/>
          <a:ext cx="0" cy="0"/>
          <a:chOff x="0" y="0"/>
          <a:chExt cx="0" cy="0"/>
        </a:xfrm>
      </p:grpSpPr>
      <p:grpSp>
        <p:nvGrpSpPr>
          <p:cNvPr id="13" name="Graphic 20">
            <a:extLst>
              <a:ext uri="{FF2B5EF4-FFF2-40B4-BE49-F238E27FC236}">
                <a16:creationId xmlns:a16="http://schemas.microsoft.com/office/drawing/2014/main" id="{CE68434D-4B5C-0F4F-B7BD-F350A7EC88E6}"/>
              </a:ext>
            </a:extLst>
          </p:cNvPr>
          <p:cNvGrpSpPr/>
          <p:nvPr userDrawn="1"/>
        </p:nvGrpSpPr>
        <p:grpSpPr>
          <a:xfrm>
            <a:off x="1918515" y="2000519"/>
            <a:ext cx="802971" cy="802971"/>
            <a:chOff x="464908" y="576000"/>
            <a:chExt cx="1426881" cy="1426881"/>
          </a:xfrm>
          <a:solidFill>
            <a:schemeClr val="accent1"/>
          </a:solidFill>
        </p:grpSpPr>
        <p:sp>
          <p:nvSpPr>
            <p:cNvPr id="14" name="Freeform 13">
              <a:extLst>
                <a:ext uri="{FF2B5EF4-FFF2-40B4-BE49-F238E27FC236}">
                  <a16:creationId xmlns:a16="http://schemas.microsoft.com/office/drawing/2014/main" id="{589C64D6-CE0F-9444-85BC-5B57CAA02053}"/>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17" name="Freeform 16">
              <a:extLst>
                <a:ext uri="{FF2B5EF4-FFF2-40B4-BE49-F238E27FC236}">
                  <a16:creationId xmlns:a16="http://schemas.microsoft.com/office/drawing/2014/main" id="{6E1FB88B-FB07-8743-BE93-8E47418E812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18" name="Freeform 17">
              <a:extLst>
                <a:ext uri="{FF2B5EF4-FFF2-40B4-BE49-F238E27FC236}">
                  <a16:creationId xmlns:a16="http://schemas.microsoft.com/office/drawing/2014/main" id="{18017584-3CC3-DF4E-992C-132E94FBC3F8}"/>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440000"/>
          </a:xfrm>
        </p:spPr>
        <p:txBody>
          <a:bodyPr/>
          <a:lstStyle>
            <a:lvl1pPr>
              <a:defRPr>
                <a:solidFill>
                  <a:schemeClr val="accent1"/>
                </a:solidFill>
              </a:defRPr>
            </a:lvl1p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4352663"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rgbClr val="286140"/>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8129937"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rgbClr val="286140"/>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6" name="Text Placeholder 8">
            <a:extLst>
              <a:ext uri="{FF2B5EF4-FFF2-40B4-BE49-F238E27FC236}">
                <a16:creationId xmlns:a16="http://schemas.microsoft.com/office/drawing/2014/main" id="{C306F752-0225-4BEE-88B5-A6082B69D10B}"/>
              </a:ext>
            </a:extLst>
          </p:cNvPr>
          <p:cNvSpPr>
            <a:spLocks noGrp="1"/>
          </p:cNvSpPr>
          <p:nvPr>
            <p:ph type="body" sz="quarter" idx="15" hasCustomPrompt="1"/>
          </p:nvPr>
        </p:nvSpPr>
        <p:spPr>
          <a:xfrm>
            <a:off x="576000" y="2934119"/>
            <a:ext cx="3488000" cy="3058693"/>
          </a:xfrm>
        </p:spPr>
        <p:txBody>
          <a:bodyPr/>
          <a:lstStyle>
            <a:lvl1pPr marL="0" indent="0" algn="ctr">
              <a:lnSpc>
                <a:spcPct val="100000"/>
              </a:lnSpc>
              <a:spcAft>
                <a:spcPts val="600"/>
              </a:spcAft>
              <a:buFont typeface="Arial" panose="020B0604020202020204" pitchFamily="34" charset="0"/>
              <a:buChar char="​"/>
              <a:defRPr sz="1600" b="0">
                <a:solidFill>
                  <a:schemeClr val="accent1"/>
                </a:solidFill>
                <a:latin typeface="+mj-lt"/>
              </a:defRPr>
            </a:lvl1pPr>
            <a:lvl2pPr marL="180000" indent="-180000" algn="ctr">
              <a:spcBef>
                <a:spcPct val="0"/>
              </a:spcBef>
              <a:spcAft>
                <a:spcPts val="600"/>
              </a:spcAft>
              <a:buFont typeface="Arial" panose="020B0604020202020204" pitchFamily="34" charset="0"/>
              <a:buChar char="—"/>
              <a:defRPr sz="1000" b="0" i="1">
                <a:solidFill>
                  <a:schemeClr val="accent1"/>
                </a:solidFill>
                <a:latin typeface="+mn-lt"/>
              </a:defRPr>
            </a:lvl2pPr>
            <a:lvl3pPr marL="0" indent="0" algn="ctr">
              <a:buFont typeface="Arial" panose="020B0604020202020204" pitchFamily="34" charset="0"/>
              <a:buChar char="​"/>
              <a:defRPr sz="1400" b="0">
                <a:solidFill>
                  <a:schemeClr val="accent1"/>
                </a:solidFill>
                <a:latin typeface="+mn-lt"/>
              </a:defRPr>
            </a:lvl3pPr>
            <a:lvl4pPr algn="ctr">
              <a:lnSpc>
                <a:spcPct val="100000"/>
              </a:lnSpc>
              <a:defRPr sz="1400" b="0">
                <a:solidFill>
                  <a:schemeClr val="accent1"/>
                </a:solidFill>
                <a:latin typeface="+mn-lt"/>
              </a:defRPr>
            </a:lvl4pPr>
            <a:lvl5pPr algn="ctr">
              <a:lnSpc>
                <a:spcPct val="100000"/>
              </a:lnSpc>
              <a:defRPr sz="1400" b="0">
                <a:solidFill>
                  <a:schemeClr val="accent1"/>
                </a:solidFill>
                <a:latin typeface="+mn-lt"/>
              </a:defRPr>
            </a:lvl5pPr>
            <a:lvl6pPr marL="0" indent="0" algn="ctr">
              <a:lnSpc>
                <a:spcPct val="100000"/>
              </a:lnSpc>
              <a:buFont typeface="Arial" panose="020B0604020202020204" pitchFamily="34" charset="0"/>
              <a:buChar char="​"/>
              <a:defRPr sz="1400" b="0">
                <a:solidFill>
                  <a:schemeClr val="accent1"/>
                </a:solidFill>
                <a:latin typeface="+mn-lt"/>
              </a:defRPr>
            </a:lvl6pPr>
            <a:lvl7pPr algn="ctr">
              <a:lnSpc>
                <a:spcPct val="100000"/>
              </a:lnSpc>
              <a:defRPr sz="1400" b="0">
                <a:solidFill>
                  <a:schemeClr val="accent1"/>
                </a:solidFill>
                <a:latin typeface="+mn-lt"/>
              </a:defRPr>
            </a:lvl7pPr>
            <a:lvl8pPr algn="ctr">
              <a:lnSpc>
                <a:spcPct val="100000"/>
              </a:lnSpc>
              <a:spcAft>
                <a:spcPts val="600"/>
              </a:spcAft>
              <a:defRPr sz="1400" b="0">
                <a:solidFill>
                  <a:schemeClr val="accent1"/>
                </a:solidFill>
                <a:latin typeface="+mn-lt"/>
              </a:defRPr>
            </a:lvl8pPr>
            <a:lvl9pPr algn="ctr">
              <a:lnSpc>
                <a:spcPct val="100000"/>
              </a:lnSpc>
              <a:spcAft>
                <a:spcPts val="600"/>
              </a:spcAft>
              <a:defRPr sz="1400" b="0">
                <a:solidFill>
                  <a:schemeClr val="accent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11" name="Text Placeholder 2">
            <a:extLst>
              <a:ext uri="{FF2B5EF4-FFF2-40B4-BE49-F238E27FC236}">
                <a16:creationId xmlns:a16="http://schemas.microsoft.com/office/drawing/2014/main" id="{1EA8ACAC-A6FB-9D41-B1F1-8FAC36CC92F6}"/>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24828030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Report: Title + 2 column + pictur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39738" cy="440000"/>
          </a:xfrm>
        </p:spPr>
        <p:txBody>
          <a:bodyPr/>
          <a:lstStyle>
            <a:lvl1pPr>
              <a:defRPr>
                <a:solidFill>
                  <a:schemeClr val="accent1"/>
                </a:solidFill>
              </a:defRPr>
            </a:lvl1p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Content Placeholder 6">
            <a:extLst>
              <a:ext uri="{FF2B5EF4-FFF2-40B4-BE49-F238E27FC236}">
                <a16:creationId xmlns:a16="http://schemas.microsoft.com/office/drawing/2014/main" id="{19E4DA27-0CAD-4D47-9E85-C3F17C29E1C3}"/>
              </a:ext>
            </a:extLst>
          </p:cNvPr>
          <p:cNvSpPr>
            <a:spLocks noGrp="1"/>
          </p:cNvSpPr>
          <p:nvPr>
            <p:ph sz="quarter" idx="15" hasCustomPrompt="1"/>
          </p:nvPr>
        </p:nvSpPr>
        <p:spPr>
          <a:xfrm>
            <a:off x="4352663"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8128000" y="0"/>
            <a:ext cx="4063999" cy="6856248"/>
          </a:xfrm>
        </p:spPr>
        <p:txBody>
          <a:bodyPr tIns="1152000" anchor="ctr" anchorCtr="0"/>
          <a:lstStyle>
            <a:lvl1pPr marL="0" indent="0" algn="ctr">
              <a:spcAft>
                <a:spcPct val="0"/>
              </a:spcAft>
              <a:buNone/>
              <a:defRPr sz="1600"/>
            </a:lvl1pPr>
          </a:lstStyle>
          <a:p>
            <a:r>
              <a:rPr lang="en-GB" noProof="0"/>
              <a:t>Click icon to add picture or click on </a:t>
            </a:r>
            <a:br>
              <a:rPr lang="en-GB" noProof="0"/>
            </a:br>
            <a:r>
              <a:rPr lang="en-GB" noProof="0"/>
              <a:t>frame and insert picture from Templafy Images</a:t>
            </a:r>
          </a:p>
        </p:txBody>
      </p:sp>
      <p:sp>
        <p:nvSpPr>
          <p:cNvPr id="12" name="Text Placeholder 2">
            <a:extLst>
              <a:ext uri="{FF2B5EF4-FFF2-40B4-BE49-F238E27FC236}">
                <a16:creationId xmlns:a16="http://schemas.microsoft.com/office/drawing/2014/main" id="{9A7984CD-5D70-F742-87F5-26322763E4C8}"/>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0984373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000" y="576000"/>
            <a:ext cx="11041200" cy="440000"/>
          </a:xfrm>
        </p:spPr>
        <p:txBody>
          <a:bodyPr/>
          <a:lstStyle>
            <a:lvl1pPr>
              <a:defRPr sz="3000">
                <a:solidFill>
                  <a:schemeClr val="accent1"/>
                </a:solidFill>
              </a:defRPr>
            </a:lvl1pPr>
          </a:lstStyle>
          <a:p>
            <a:r>
              <a:rPr lang="en-GB" noProof="0"/>
              <a:t>Click to add title</a:t>
            </a:r>
            <a:endParaRPr lang="en-GB"/>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1" name="Text Placeholder 2">
            <a:extLst>
              <a:ext uri="{FF2B5EF4-FFF2-40B4-BE49-F238E27FC236}">
                <a16:creationId xmlns:a16="http://schemas.microsoft.com/office/drawing/2014/main" id="{DADE4592-609E-5E45-B7E1-E15F0B4194E9}"/>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142331963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41ABD9-69B5-BB41-A913-DC02F6113A57}"/>
              </a:ext>
            </a:extLst>
          </p:cNvPr>
          <p:cNvPicPr>
            <a:picLocks noChangeAspect="1"/>
          </p:cNvPicPr>
          <p:nvPr userDrawn="1"/>
        </p:nvPicPr>
        <p:blipFill>
          <a:blip r:embed="rId2"/>
          <a:srcRect/>
          <a:stretch>
            <a:fillRect/>
          </a:stretch>
        </p:blipFill>
        <p:spPr>
          <a:xfrm>
            <a:off x="-43176" y="0"/>
            <a:ext cx="12235176" cy="6858000"/>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6" y="0"/>
            <a:ext cx="12235175"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sp>
        <p:nvSpPr>
          <p:cNvPr id="2" name="Title 1"/>
          <p:cNvSpPr>
            <a:spLocks noGrp="1"/>
          </p:cNvSpPr>
          <p:nvPr>
            <p:ph type="title" hasCustomPrompt="1"/>
          </p:nvPr>
        </p:nvSpPr>
        <p:spPr/>
        <p:txBody>
          <a:bodyPr/>
          <a:lstStyle>
            <a:lvl1pPr>
              <a:defRPr sz="3000">
                <a:solidFill>
                  <a:schemeClr val="bg1"/>
                </a:solidFill>
              </a:defRPr>
            </a:lvl1pPr>
          </a:lstStyle>
          <a:p>
            <a:r>
              <a:rPr lang="en-GB" noProof="0"/>
              <a:t>Click to add title</a:t>
            </a:r>
            <a:endParaRPr lang="en-GB"/>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sp>
        <p:nvSpPr>
          <p:cNvPr id="11" name="Text Placeholder 2">
            <a:extLst>
              <a:ext uri="{FF2B5EF4-FFF2-40B4-BE49-F238E27FC236}">
                <a16:creationId xmlns:a16="http://schemas.microsoft.com/office/drawing/2014/main" id="{0388E35B-57FD-2C44-AD0C-59EB3596B050}"/>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4223763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F">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8" name="Background">
            <a:extLst>
              <a:ext uri="{FF2B5EF4-FFF2-40B4-BE49-F238E27FC236}">
                <a16:creationId xmlns:a16="http://schemas.microsoft.com/office/drawing/2014/main" id="{33F421CA-6288-4C92-B792-DE8965B913A0}"/>
              </a:ext>
            </a:extLst>
          </p:cNvPr>
          <p:cNvSpPr/>
          <p:nvPr userDrawn="1"/>
        </p:nvSpPr>
        <p:spPr>
          <a:xfrm>
            <a:off x="0" y="0"/>
            <a:ext cx="12193200" cy="6861600"/>
          </a:xfrm>
          <a:prstGeom prst="rect">
            <a:avLst/>
          </a:prstGeom>
          <a:solidFill>
            <a:srgbClr val="00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9" name="Freeform: Shape 18">
            <a:extLst>
              <a:ext uri="{FF2B5EF4-FFF2-40B4-BE49-F238E27FC236}">
                <a16:creationId xmlns:a16="http://schemas.microsoft.com/office/drawing/2014/main" id="{40B4B445-5195-4239-81B0-84EB60D2CBB0}"/>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rgbClr val="0068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20">
            <a:extLst>
              <a:ext uri="{FF2B5EF4-FFF2-40B4-BE49-F238E27FC236}">
                <a16:creationId xmlns:a16="http://schemas.microsoft.com/office/drawing/2014/main" id="{EA826B6C-61FF-4211-B873-0AFA59352C1C}"/>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rgbClr val="0068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Oval 11">
            <a:extLst>
              <a:ext uri="{FF2B5EF4-FFF2-40B4-BE49-F238E27FC236}">
                <a16:creationId xmlns:a16="http://schemas.microsoft.com/office/drawing/2014/main" id="{D5ECFF88-D010-43EC-B1E7-938FEC6FDEE3}"/>
              </a:ext>
            </a:extLst>
          </p:cNvPr>
          <p:cNvSpPr/>
          <p:nvPr userDrawn="1"/>
        </p:nvSpPr>
        <p:spPr>
          <a:xfrm>
            <a:off x="8470647" y="2901865"/>
            <a:ext cx="3130237" cy="3130237"/>
          </a:xfrm>
          <a:prstGeom prst="ellipse">
            <a:avLst/>
          </a:prstGeom>
          <a:solidFill>
            <a:srgbClr val="0068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636591600"/>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41ABD9-69B5-BB41-A913-DC02F6113A57}"/>
              </a:ext>
            </a:extLst>
          </p:cNvPr>
          <p:cNvPicPr>
            <a:picLocks noChangeAspect="1"/>
          </p:cNvPicPr>
          <p:nvPr userDrawn="1"/>
        </p:nvPicPr>
        <p:blipFill>
          <a:blip r:embed="rId2">
            <a:duotone>
              <a:schemeClr val="bg2">
                <a:shade val="45000"/>
                <a:satMod val="135000"/>
              </a:schemeClr>
              <a:prstClr val="white"/>
            </a:duotone>
          </a:blip>
          <a:srcRect/>
          <a:stretch>
            <a:fillRect/>
          </a:stretch>
        </p:blipFill>
        <p:spPr>
          <a:xfrm>
            <a:off x="-43176" y="0"/>
            <a:ext cx="12235176" cy="6858000"/>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6" y="0"/>
            <a:ext cx="12235175"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sp>
        <p:nvSpPr>
          <p:cNvPr id="2" name="Title 1"/>
          <p:cNvSpPr>
            <a:spLocks noGrp="1"/>
          </p:cNvSpPr>
          <p:nvPr>
            <p:ph type="title" hasCustomPrompt="1"/>
          </p:nvPr>
        </p:nvSpPr>
        <p:spPr/>
        <p:txBody>
          <a:bodyPr/>
          <a:lstStyle>
            <a:lvl1pPr>
              <a:defRPr sz="3000">
                <a:solidFill>
                  <a:schemeClr val="accent1"/>
                </a:solidFill>
              </a:defRPr>
            </a:lvl1pPr>
          </a:lstStyle>
          <a:p>
            <a:r>
              <a:rPr lang="en-GB" noProof="0"/>
              <a:t>Click to add title</a:t>
            </a:r>
            <a:endParaRPr lang="en-GB"/>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11" name="Text Placeholder 2">
            <a:extLst>
              <a:ext uri="{FF2B5EF4-FFF2-40B4-BE49-F238E27FC236}">
                <a16:creationId xmlns:a16="http://schemas.microsoft.com/office/drawing/2014/main" id="{22236FFB-E4CD-FA43-9ECF-FC65124C5CF3}"/>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2368594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pic>
        <p:nvPicPr>
          <p:cNvPr id="10" name="Picture 9">
            <a:extLst>
              <a:ext uri="{FF2B5EF4-FFF2-40B4-BE49-F238E27FC236}">
                <a16:creationId xmlns:a16="http://schemas.microsoft.com/office/drawing/2014/main" id="{0C12E53B-E777-DC43-A5DB-EE505BE10436}"/>
              </a:ext>
            </a:extLst>
          </p:cNvPr>
          <p:cNvPicPr>
            <a:picLocks noChangeAspect="1"/>
          </p:cNvPicPr>
          <p:nvPr userDrawn="1"/>
        </p:nvPicPr>
        <p:blipFill>
          <a:blip r:embed="rId2">
            <a:grayscl/>
          </a:blip>
          <a:srcRect/>
          <a:stretch>
            <a:fillRect/>
          </a:stretch>
        </p:blipFill>
        <p:spPr>
          <a:xfrm>
            <a:off x="-43175" y="1"/>
            <a:ext cx="12235176" cy="6857999"/>
          </a:xfrm>
          <a:prstGeom prst="rect">
            <a:avLst/>
          </a:prstGeom>
        </p:spPr>
      </p:pic>
      <p:sp>
        <p:nvSpPr>
          <p:cNvPr id="11" name="Rectangle 10">
            <a:extLst>
              <a:ext uri="{FF2B5EF4-FFF2-40B4-BE49-F238E27FC236}">
                <a16:creationId xmlns:a16="http://schemas.microsoft.com/office/drawing/2014/main" id="{E9BCB36F-8D4D-AD46-918D-F95457A41908}"/>
              </a:ext>
            </a:extLst>
          </p:cNvPr>
          <p:cNvSpPr/>
          <p:nvPr userDrawn="1"/>
        </p:nvSpPr>
        <p:spPr>
          <a:xfrm>
            <a:off x="-43178" y="0"/>
            <a:ext cx="12235176" cy="68580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pic>
        <p:nvPicPr>
          <p:cNvPr id="12" name="Picture 11">
            <a:extLst>
              <a:ext uri="{FF2B5EF4-FFF2-40B4-BE49-F238E27FC236}">
                <a16:creationId xmlns:a16="http://schemas.microsoft.com/office/drawing/2014/main" id="{EAB6CC5C-D3CB-3841-BF9D-EABDD1090CD8}"/>
              </a:ext>
            </a:extLst>
          </p:cNvPr>
          <p:cNvPicPr>
            <a:picLocks noChangeAspect="1"/>
          </p:cNvPicPr>
          <p:nvPr userDrawn="1"/>
        </p:nvPicPr>
        <p:blipFill>
          <a:blip r:embed="rId3"/>
          <a:srcRect t="-13288" r="-40021"/>
          <a:stretch>
            <a:fillRect/>
          </a:stretch>
        </p:blipFill>
        <p:spPr>
          <a:xfrm>
            <a:off x="7294087" y="-1451174"/>
            <a:ext cx="6857999" cy="6857999"/>
          </a:xfrm>
          <a:prstGeom prst="ellipse">
            <a:avLst/>
          </a:prstGeom>
        </p:spPr>
      </p:pic>
    </p:spTree>
    <p:extLst>
      <p:ext uri="{BB962C8B-B14F-4D97-AF65-F5344CB8AC3E}">
        <p14:creationId xmlns:p14="http://schemas.microsoft.com/office/powerpoint/2010/main" val="355678686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pic>
        <p:nvPicPr>
          <p:cNvPr id="10" name="Picture 9">
            <a:extLst>
              <a:ext uri="{FF2B5EF4-FFF2-40B4-BE49-F238E27FC236}">
                <a16:creationId xmlns:a16="http://schemas.microsoft.com/office/drawing/2014/main" id="{0C12E53B-E777-DC43-A5DB-EE505BE10436}"/>
              </a:ext>
            </a:extLst>
          </p:cNvPr>
          <p:cNvPicPr>
            <a:picLocks noChangeAspect="1"/>
          </p:cNvPicPr>
          <p:nvPr userDrawn="1"/>
        </p:nvPicPr>
        <p:blipFill>
          <a:blip r:embed="rId2">
            <a:grayscl/>
          </a:blip>
          <a:srcRect/>
          <a:stretch>
            <a:fillRect/>
          </a:stretch>
        </p:blipFill>
        <p:spPr>
          <a:xfrm>
            <a:off x="-43175" y="1"/>
            <a:ext cx="12235176" cy="6857999"/>
          </a:xfrm>
          <a:prstGeom prst="rect">
            <a:avLst/>
          </a:prstGeom>
        </p:spPr>
      </p:pic>
      <p:sp>
        <p:nvSpPr>
          <p:cNvPr id="11" name="Rectangle 10">
            <a:extLst>
              <a:ext uri="{FF2B5EF4-FFF2-40B4-BE49-F238E27FC236}">
                <a16:creationId xmlns:a16="http://schemas.microsoft.com/office/drawing/2014/main" id="{E9BCB36F-8D4D-AD46-918D-F95457A41908}"/>
              </a:ext>
            </a:extLst>
          </p:cNvPr>
          <p:cNvSpPr/>
          <p:nvPr userDrawn="1"/>
        </p:nvSpPr>
        <p:spPr>
          <a:xfrm>
            <a:off x="-43178" y="0"/>
            <a:ext cx="12235176" cy="68580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pic>
        <p:nvPicPr>
          <p:cNvPr id="12" name="Picture 11">
            <a:extLst>
              <a:ext uri="{FF2B5EF4-FFF2-40B4-BE49-F238E27FC236}">
                <a16:creationId xmlns:a16="http://schemas.microsoft.com/office/drawing/2014/main" id="{EAB6CC5C-D3CB-3841-BF9D-EABDD1090CD8}"/>
              </a:ext>
            </a:extLst>
          </p:cNvPr>
          <p:cNvPicPr>
            <a:picLocks noChangeAspect="1"/>
          </p:cNvPicPr>
          <p:nvPr userDrawn="1"/>
        </p:nvPicPr>
        <p:blipFill>
          <a:blip r:embed="rId3"/>
          <a:srcRect t="-9867" r="-89726" b="-8508"/>
          <a:stretch>
            <a:fillRect/>
          </a:stretch>
        </p:blipFill>
        <p:spPr>
          <a:xfrm>
            <a:off x="6896101" y="-1451174"/>
            <a:ext cx="10047588" cy="9649601"/>
          </a:xfrm>
          <a:prstGeom prst="ellipse">
            <a:avLst/>
          </a:prstGeom>
        </p:spPr>
      </p:pic>
    </p:spTree>
    <p:extLst>
      <p:ext uri="{BB962C8B-B14F-4D97-AF65-F5344CB8AC3E}">
        <p14:creationId xmlns:p14="http://schemas.microsoft.com/office/powerpoint/2010/main" val="168194981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31031506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67730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0_Title slides">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3C6A34-2191-CF4B-8AC5-5D001F1860EB}"/>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DCFB0B99-576F-E74D-BFEF-C8F8D825EA2F}"/>
              </a:ext>
            </a:extLst>
          </p:cNvPr>
          <p:cNvPicPr>
            <a:picLocks noChangeAspect="1"/>
          </p:cNvPicPr>
          <p:nvPr userDrawn="1"/>
        </p:nvPicPr>
        <p:blipFill>
          <a:blip r:embed="rId3">
            <a:alphaModFix amt="85000"/>
          </a:blip>
          <a:srcRect/>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p:nvPr userDrawn="1"/>
        </p:nvPicPr>
        <p:blipFill>
          <a:blip r:embed="rId4"/>
          <a:srcRect/>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a:xfrm>
            <a:off x="575400" y="1745536"/>
            <a:ext cx="6320700" cy="1497600"/>
          </a:xfrm>
        </p:spPr>
        <p:txBody>
          <a:bodyPr anchor="b"/>
          <a:lstStyle>
            <a:lvl1pPr algn="l">
              <a:defRPr sz="4500">
                <a:solidFill>
                  <a:schemeClr val="tx1"/>
                </a:solidFill>
              </a:defRPr>
            </a:lvl1pPr>
          </a:lstStyle>
          <a:p>
            <a:r>
              <a:rPr lang="en-GB" noProof="0"/>
              <a:t>Click to add title</a:t>
            </a:r>
            <a:endParaRPr lang="en-GB"/>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a:xfrm>
            <a:off x="575400" y="3150704"/>
            <a:ext cx="6320700" cy="1655762"/>
          </a:xfrm>
        </p:spPr>
        <p:txBody>
          <a:bodyPr/>
          <a:lstStyle>
            <a:lvl1pPr marL="0" indent="0" algn="l">
              <a:spcBef>
                <a:spcPct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Tree>
    <p:extLst>
      <p:ext uri="{BB962C8B-B14F-4D97-AF65-F5344CB8AC3E}">
        <p14:creationId xmlns:p14="http://schemas.microsoft.com/office/powerpoint/2010/main" val="932473765"/>
      </p:ext>
    </p:extLst>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2_Title slides">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E09017D-EA05-B245-88C3-4DBBBF2D1CB9}"/>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DF87D7D0-A4B5-D544-B02F-5D4D8BEC9DA2}"/>
              </a:ext>
            </a:extLst>
          </p:cNvPr>
          <p:cNvPicPr>
            <a:picLocks noChangeAspect="1"/>
          </p:cNvPicPr>
          <p:nvPr userDrawn="1"/>
        </p:nvPicPr>
        <p:blipFill>
          <a:blip r:embed="rId3">
            <a:alphaModFix amt="90000"/>
          </a:blip>
          <a:srcRect/>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p:nvPr userDrawn="1"/>
        </p:nvPicPr>
        <p:blipFill>
          <a:blip r:embed="rId4"/>
          <a:srcRect/>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a:xfrm>
            <a:off x="575400" y="1745536"/>
            <a:ext cx="6320700" cy="1497600"/>
          </a:xfrm>
        </p:spPr>
        <p:txBody>
          <a:bodyPr anchor="b"/>
          <a:lstStyle>
            <a:lvl1pPr algn="l">
              <a:defRPr sz="4500">
                <a:solidFill>
                  <a:schemeClr val="tx1"/>
                </a:solidFill>
              </a:defRPr>
            </a:lvl1pPr>
          </a:lstStyle>
          <a:p>
            <a:r>
              <a:rPr lang="en-GB" noProof="0"/>
              <a:t>Click to add title</a:t>
            </a:r>
            <a:endParaRPr lang="en-GB"/>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a:xfrm>
            <a:off x="575400" y="3150704"/>
            <a:ext cx="6320700" cy="1655762"/>
          </a:xfrm>
        </p:spPr>
        <p:txBody>
          <a:bodyPr/>
          <a:lstStyle>
            <a:lvl1pPr marL="0" indent="0" algn="l">
              <a:spcBef>
                <a:spcPct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Tree>
    <p:extLst>
      <p:ext uri="{BB962C8B-B14F-4D97-AF65-F5344CB8AC3E}">
        <p14:creationId xmlns:p14="http://schemas.microsoft.com/office/powerpoint/2010/main" val="2771080565"/>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34_Title slides">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3F0367A-A183-9A4C-8DD6-9096DB59C48E}"/>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D1AC28E0-4AAA-1241-B356-D72D40A09865}"/>
              </a:ext>
            </a:extLst>
          </p:cNvPr>
          <p:cNvPicPr>
            <a:picLocks noChangeAspect="1"/>
          </p:cNvPicPr>
          <p:nvPr userDrawn="1"/>
        </p:nvPicPr>
        <p:blipFill>
          <a:blip r:embed="rId3">
            <a:alphaModFix amt="90000"/>
          </a:blip>
          <a:srcRect/>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p:nvPr userDrawn="1"/>
        </p:nvPicPr>
        <p:blipFill>
          <a:blip r:embed="rId4"/>
          <a:srcRect/>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a:xfrm>
            <a:off x="575400" y="1745536"/>
            <a:ext cx="6320700" cy="1497600"/>
          </a:xfrm>
        </p:spPr>
        <p:txBody>
          <a:bodyPr anchor="b"/>
          <a:lstStyle>
            <a:lvl1pPr algn="l">
              <a:defRPr sz="4500">
                <a:solidFill>
                  <a:schemeClr val="tx1"/>
                </a:solidFill>
              </a:defRPr>
            </a:lvl1pPr>
          </a:lstStyle>
          <a:p>
            <a:r>
              <a:rPr lang="en-GB" noProof="0"/>
              <a:t>Click to add title</a:t>
            </a:r>
            <a:endParaRPr lang="en-GB"/>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a:xfrm>
            <a:off x="575400" y="3150704"/>
            <a:ext cx="6320700" cy="1655762"/>
          </a:xfrm>
        </p:spPr>
        <p:txBody>
          <a:bodyPr/>
          <a:lstStyle>
            <a:lvl1pPr marL="0" indent="0" algn="l">
              <a:spcBef>
                <a:spcPct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Tree>
    <p:extLst>
      <p:ext uri="{BB962C8B-B14F-4D97-AF65-F5344CB8AC3E}">
        <p14:creationId xmlns:p14="http://schemas.microsoft.com/office/powerpoint/2010/main" val="3960113527"/>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5_Title slides">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850A198-60C1-334C-8341-4F07412B23D0}"/>
              </a:ext>
            </a:extLst>
          </p:cNvPr>
          <p:cNvPicPr>
            <a:picLocks noChangeAspect="1"/>
          </p:cNvPicPr>
          <p:nvPr userDrawn="1"/>
        </p:nvPicPr>
        <p:blipFill>
          <a:blip r:embed="rId2"/>
          <a:srcRect b="-227"/>
          <a:stretch>
            <a:fillRect/>
          </a:stretch>
        </p:blipFill>
        <p:spPr>
          <a:xfrm>
            <a:off x="0" y="-1"/>
            <a:ext cx="12192000" cy="6933364"/>
          </a:xfrm>
          <a:prstGeom prst="rect">
            <a:avLst/>
          </a:prstGeom>
        </p:spPr>
      </p:pic>
      <p:pic>
        <p:nvPicPr>
          <p:cNvPr id="15" name="Picture 14">
            <a:extLst>
              <a:ext uri="{FF2B5EF4-FFF2-40B4-BE49-F238E27FC236}">
                <a16:creationId xmlns:a16="http://schemas.microsoft.com/office/drawing/2014/main" id="{1B894BFE-07F0-AB44-BB92-2258DD1474DA}"/>
              </a:ext>
            </a:extLst>
          </p:cNvPr>
          <p:cNvPicPr>
            <a:picLocks noChangeAspect="1"/>
          </p:cNvPicPr>
          <p:nvPr userDrawn="1"/>
        </p:nvPicPr>
        <p:blipFill>
          <a:blip r:embed="rId3">
            <a:alphaModFix amt="90000"/>
          </a:blip>
          <a:srcRect/>
          <a:stretch>
            <a:fillRect/>
          </a:stretch>
        </p:blipFill>
        <p:spPr>
          <a:xfrm>
            <a:off x="0" y="-1"/>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p:nvPr userDrawn="1"/>
        </p:nvPicPr>
        <p:blipFill>
          <a:blip r:embed="rId4"/>
          <a:srcRect/>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a:xfrm>
            <a:off x="575400" y="1745536"/>
            <a:ext cx="6320700" cy="1497600"/>
          </a:xfrm>
        </p:spPr>
        <p:txBody>
          <a:bodyPr anchor="b"/>
          <a:lstStyle>
            <a:lvl1pPr algn="l">
              <a:defRPr sz="4500">
                <a:solidFill>
                  <a:schemeClr val="tx1"/>
                </a:solidFill>
              </a:defRPr>
            </a:lvl1pPr>
          </a:lstStyle>
          <a:p>
            <a:r>
              <a:rPr lang="en-GB" noProof="0"/>
              <a:t>Click to add title</a:t>
            </a:r>
            <a:endParaRPr lang="en-GB"/>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a:xfrm>
            <a:off x="575400" y="3150704"/>
            <a:ext cx="6320700" cy="1655762"/>
          </a:xfrm>
        </p:spPr>
        <p:txBody>
          <a:bodyPr/>
          <a:lstStyle>
            <a:lvl1pPr marL="0" indent="0" algn="l">
              <a:spcBef>
                <a:spcPct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Tree>
    <p:extLst>
      <p:ext uri="{BB962C8B-B14F-4D97-AF65-F5344CB8AC3E}">
        <p14:creationId xmlns:p14="http://schemas.microsoft.com/office/powerpoint/2010/main" val="856990425"/>
      </p:ext>
    </p:extLst>
  </p:cSld>
  <p:clrMapOvr>
    <a:overrideClrMapping bg1="dk1" tx1="lt1" bg2="dk2" tx2="lt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7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9" name="Picture 8">
            <a:extLst>
              <a:ext uri="{FF2B5EF4-FFF2-40B4-BE49-F238E27FC236}">
                <a16:creationId xmlns:a16="http://schemas.microsoft.com/office/drawing/2014/main" id="{5DA284C6-FD81-1249-A1C0-A9DF6EE3A16B}"/>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2547403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G">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8" name="Background">
            <a:extLst>
              <a:ext uri="{FF2B5EF4-FFF2-40B4-BE49-F238E27FC236}">
                <a16:creationId xmlns:a16="http://schemas.microsoft.com/office/drawing/2014/main" id="{EF26F15E-2620-4AE5-8BAD-5E62B1FB4181}"/>
              </a:ext>
            </a:extLst>
          </p:cNvPr>
          <p:cNvSpPr/>
          <p:nvPr userDrawn="1"/>
        </p:nvSpPr>
        <p:spPr>
          <a:xfrm>
            <a:off x="0" y="0"/>
            <a:ext cx="12193200" cy="6861600"/>
          </a:xfrm>
          <a:prstGeom prst="rect">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9" name="Freeform: Shape 18">
            <a:extLst>
              <a:ext uri="{FF2B5EF4-FFF2-40B4-BE49-F238E27FC236}">
                <a16:creationId xmlns:a16="http://schemas.microsoft.com/office/drawing/2014/main" id="{D9531D97-493E-4465-87E4-B0890E93207E}"/>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rgbClr val="004C9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20">
            <a:extLst>
              <a:ext uri="{FF2B5EF4-FFF2-40B4-BE49-F238E27FC236}">
                <a16:creationId xmlns:a16="http://schemas.microsoft.com/office/drawing/2014/main" id="{CA6A4A27-97E8-484F-8433-9295CD429440}"/>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rgbClr val="004C9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Oval 11">
            <a:extLst>
              <a:ext uri="{FF2B5EF4-FFF2-40B4-BE49-F238E27FC236}">
                <a16:creationId xmlns:a16="http://schemas.microsoft.com/office/drawing/2014/main" id="{1ABA5182-6D26-47FC-8BD0-3CF7F0729834}"/>
              </a:ext>
            </a:extLst>
          </p:cNvPr>
          <p:cNvSpPr/>
          <p:nvPr userDrawn="1"/>
        </p:nvSpPr>
        <p:spPr>
          <a:xfrm>
            <a:off x="8470647" y="2901865"/>
            <a:ext cx="3130237" cy="3130237"/>
          </a:xfrm>
          <a:prstGeom prst="ellipse">
            <a:avLst/>
          </a:prstGeom>
          <a:solidFill>
            <a:srgbClr val="004C9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883373902"/>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8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10" name="Picture 9">
            <a:extLst>
              <a:ext uri="{FF2B5EF4-FFF2-40B4-BE49-F238E27FC236}">
                <a16:creationId xmlns:a16="http://schemas.microsoft.com/office/drawing/2014/main" id="{24114392-BB29-D046-94E5-D2C23CCE1907}"/>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314420880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9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3" name="Picture 2">
            <a:extLst>
              <a:ext uri="{FF2B5EF4-FFF2-40B4-BE49-F238E27FC236}">
                <a16:creationId xmlns:a16="http://schemas.microsoft.com/office/drawing/2014/main" id="{F3D07E0C-69BA-5143-A30E-6B430664DBDB}"/>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62787678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0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4" name="Picture 3">
            <a:extLst>
              <a:ext uri="{FF2B5EF4-FFF2-40B4-BE49-F238E27FC236}">
                <a16:creationId xmlns:a16="http://schemas.microsoft.com/office/drawing/2014/main" id="{B32C9049-BFFF-EB42-93A1-819CE0A5D1BA}"/>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320057025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1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3" name="Picture 2">
            <a:extLst>
              <a:ext uri="{FF2B5EF4-FFF2-40B4-BE49-F238E27FC236}">
                <a16:creationId xmlns:a16="http://schemas.microsoft.com/office/drawing/2014/main" id="{1BAD0BB9-07E7-5846-87CE-269939FB43C1}"/>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115353666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2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4" name="Picture 3">
            <a:extLst>
              <a:ext uri="{FF2B5EF4-FFF2-40B4-BE49-F238E27FC236}">
                <a16:creationId xmlns:a16="http://schemas.microsoft.com/office/drawing/2014/main" id="{782B6C25-1980-ED4D-9E3B-C290DD1AAD21}"/>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23706269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3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3" name="Picture 2">
            <a:extLst>
              <a:ext uri="{FF2B5EF4-FFF2-40B4-BE49-F238E27FC236}">
                <a16:creationId xmlns:a16="http://schemas.microsoft.com/office/drawing/2014/main" id="{37B9AB06-B2EF-DB4F-9145-09EF66F8ED64}"/>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249903317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4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pic>
        <p:nvPicPr>
          <p:cNvPr id="4" name="Picture 3">
            <a:extLst>
              <a:ext uri="{FF2B5EF4-FFF2-40B4-BE49-F238E27FC236}">
                <a16:creationId xmlns:a16="http://schemas.microsoft.com/office/drawing/2014/main" id="{5417C730-3B27-C94A-8B05-4574375D836C}"/>
              </a:ext>
            </a:extLst>
          </p:cNvPr>
          <p:cNvPicPr>
            <a:picLocks noChangeAspect="1"/>
          </p:cNvPicPr>
          <p:nvPr userDrawn="1"/>
        </p:nvPicPr>
        <p:blipFill>
          <a:blip r:embed="rId2"/>
          <a:srcRect/>
          <a:stretch>
            <a:fillRect/>
          </a:stretch>
        </p:blipFill>
        <p:spPr>
          <a:xfrm>
            <a:off x="0" y="1182269"/>
            <a:ext cx="10672763" cy="4493462"/>
          </a:xfrm>
          <a:prstGeom prst="rect">
            <a:avLst/>
          </a:prstGeom>
        </p:spPr>
      </p:pic>
    </p:spTree>
    <p:extLst>
      <p:ext uri="{BB962C8B-B14F-4D97-AF65-F5344CB8AC3E}">
        <p14:creationId xmlns:p14="http://schemas.microsoft.com/office/powerpoint/2010/main" val="104466925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9" name="Fast overskrift"/>
          <p:cNvSpPr txBox="1"/>
          <p:nvPr userDrawn="1"/>
        </p:nvSpPr>
        <p:spPr>
          <a:xfrm>
            <a:off x="579081" y="575389"/>
            <a:ext cx="11036658" cy="650171"/>
          </a:xfrm>
          <a:prstGeom prst="rect">
            <a:avLst/>
          </a:prstGeom>
          <a:noFill/>
        </p:spPr>
        <p:txBody>
          <a:bodyPr wrap="square" lIns="0" tIns="0" rIns="0" bIns="0" rtlCol="0" anchor="t" anchorCtr="0">
            <a:noAutofit/>
          </a:bodyPr>
          <a:lstStyle/>
          <a:p>
            <a:r>
              <a:rPr lang="en-GB" sz="3200" b="0" noProof="1">
                <a:solidFill>
                  <a:schemeClr val="tx1"/>
                </a:solidFill>
                <a:latin typeface="+mj-lt"/>
                <a:cs typeface="Arial" panose="020B0604020202020204" pitchFamily="34" charset="0"/>
              </a:rPr>
              <a:t>TIPS &amp; TRICKS - YOUR USER GUIDE</a:t>
            </a:r>
          </a:p>
        </p:txBody>
      </p:sp>
      <p:sp>
        <p:nvSpPr>
          <p:cNvPr id="13" name="Text Box 2">
            <a:extLst>
              <a:ext uri="{FF2B5EF4-FFF2-40B4-BE49-F238E27FC236}">
                <a16:creationId xmlns:a16="http://schemas.microsoft.com/office/drawing/2014/main" id="{0BB3B459-CDFE-44C8-879C-511BDE5A64B2}"/>
              </a:ext>
            </a:extLst>
          </p:cNvPr>
          <p:cNvSpPr txBox="1">
            <a:spLocks noChangeArrowheads="1"/>
          </p:cNvSpPr>
          <p:nvPr userDrawn="1"/>
        </p:nvSpPr>
        <p:spPr>
          <a:xfrm>
            <a:off x="579080" y="1744202"/>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TEXT STYLES</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Use the </a:t>
            </a:r>
            <a:r>
              <a:rPr lang="en-GB" altLang="da-DK" sz="900" b="1" noProof="1">
                <a:solidFill>
                  <a:schemeClr val="tx1"/>
                </a:solidFill>
                <a:latin typeface="+mn-lt"/>
                <a:cs typeface="Arial" panose="020B0604020202020204" pitchFamily="34" charset="0"/>
              </a:rPr>
              <a:t>TAB</a:t>
            </a:r>
            <a:r>
              <a:rPr lang="en-GB" altLang="da-DK" sz="900" b="0" noProof="1">
                <a:solidFill>
                  <a:schemeClr val="tx1"/>
                </a:solidFill>
                <a:latin typeface="+mn-lt"/>
                <a:cs typeface="Arial" panose="020B0604020202020204" pitchFamily="34" charset="0"/>
              </a:rPr>
              <a:t>-key</a:t>
            </a:r>
            <a:r>
              <a:rPr lang="en-GB"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levels. Click </a:t>
            </a:r>
            <a:r>
              <a:rPr lang="en-GB" altLang="da-DK" sz="900" b="1" baseline="0" noProof="1">
                <a:solidFill>
                  <a:schemeClr val="tx1"/>
                </a:solidFill>
                <a:latin typeface="+mn-lt"/>
                <a:cs typeface="Arial" panose="020B0604020202020204" pitchFamily="34" charset="0"/>
              </a:rPr>
              <a:t>ENTER</a:t>
            </a:r>
            <a:r>
              <a:rPr lang="en-GB" altLang="da-DK" sz="900" b="0" baseline="0" noProof="1">
                <a:solidFill>
                  <a:schemeClr val="tx1"/>
                </a:solidFill>
                <a:latin typeface="+mn-lt"/>
                <a:cs typeface="Arial" panose="020B0604020202020204" pitchFamily="34" charset="0"/>
              </a:rPr>
              <a:t>, then </a:t>
            </a:r>
            <a:r>
              <a:rPr lang="en-GB" altLang="da-DK" sz="900" b="1" baseline="0" noProof="1">
                <a:solidFill>
                  <a:schemeClr val="tx1"/>
                </a:solidFill>
                <a:latin typeface="+mn-lt"/>
                <a:cs typeface="Arial" panose="020B0604020202020204" pitchFamily="34" charset="0"/>
              </a:rPr>
              <a:t>TAB</a:t>
            </a:r>
            <a:r>
              <a:rPr lang="en-GB" altLang="da-DK" sz="900" b="0" baseline="0" noProof="1">
                <a:solidFill>
                  <a:schemeClr val="tx1"/>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mn-lt"/>
                <a:cs typeface="Arial" panose="020B0604020202020204" pitchFamily="34" charset="0"/>
              </a:rPr>
              <a:t>To go back in levels use </a:t>
            </a:r>
            <a:r>
              <a:rPr lang="en-GB" altLang="da-DK" sz="900" b="1" baseline="0" noProof="1">
                <a:solidFill>
                  <a:schemeClr val="tx1"/>
                </a:solidFill>
                <a:latin typeface="+mn-lt"/>
                <a:cs typeface="Arial" panose="020B0604020202020204" pitchFamily="34" charset="0"/>
              </a:rPr>
              <a:t>SHIFT-TAB</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sz="900" noProof="1">
                <a:solidFill>
                  <a:schemeClr val="tx1"/>
                </a:solidFill>
                <a:latin typeface="+mn-lt"/>
                <a:cs typeface="Arial" panose="020B0604020202020204" pitchFamily="34" charset="0"/>
              </a:rPr>
              <a:t>Alternatively, </a:t>
            </a:r>
            <a:r>
              <a:rPr lang="en-GB" sz="900" b="1" noProof="1">
                <a:solidFill>
                  <a:schemeClr val="tx1"/>
                </a:solidFill>
                <a:latin typeface="+mn-lt"/>
                <a:cs typeface="Arial" panose="020B0604020202020204" pitchFamily="34" charset="0"/>
              </a:rPr>
              <a:t>Increase</a:t>
            </a:r>
            <a:r>
              <a:rPr lang="en-GB"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GB" sz="900" b="1" baseline="0" noProof="1">
                <a:solidFill>
                  <a:schemeClr val="tx1"/>
                </a:solidFill>
                <a:latin typeface="+mn-lt"/>
                <a:cs typeface="Arial" panose="020B0604020202020204" pitchFamily="34" charset="0"/>
              </a:rPr>
              <a:t>Decrease </a:t>
            </a:r>
            <a:r>
              <a:rPr lang="en-GB" sz="900" baseline="0" noProof="1">
                <a:solidFill>
                  <a:schemeClr val="tx1"/>
                </a:solidFill>
                <a:latin typeface="+mn-lt"/>
                <a:cs typeface="Arial" panose="020B0604020202020204" pitchFamily="34" charset="0"/>
              </a:rPr>
              <a:t>list level can be used</a:t>
            </a: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Reset slide</a:t>
            </a:r>
          </a:p>
          <a:p>
            <a:pPr marL="0" marR="0" indent="0" algn="l" defTabSz="914400" rtl="0" eaLnBrk="1" fontAlgn="auto" latinLnBrk="0" hangingPunct="1">
              <a:lnSpc>
                <a:spcPct val="100000"/>
              </a:lnSpc>
              <a:spcBef>
                <a:spcPct val="0"/>
              </a:spcBef>
              <a:spcAft>
                <a:spcPts val="600"/>
              </a:spcAft>
              <a:buClrTx/>
              <a:buSzTx/>
              <a:buFont typeface="+mj-lt"/>
              <a:buNone/>
              <a:defRPr/>
            </a:pPr>
            <a:r>
              <a:rPr lang="en-GB" altLang="da-DK" sz="900" noProof="1">
                <a:solidFill>
                  <a:schemeClr val="tx1"/>
                </a:solidFill>
                <a:latin typeface="+mn-lt"/>
                <a:cs typeface="Arial" panose="020B0604020202020204" pitchFamily="34" charset="0"/>
              </a:rPr>
              <a:t>Click the </a:t>
            </a:r>
            <a:r>
              <a:rPr lang="en-GB" altLang="da-DK" sz="900" b="1" baseline="0" noProof="1">
                <a:solidFill>
                  <a:schemeClr val="tx1"/>
                </a:solidFill>
                <a:latin typeface="+mn-lt"/>
                <a:cs typeface="Arial" panose="020B0604020202020204" pitchFamily="34" charset="0"/>
              </a:rPr>
              <a:t>Reset </a:t>
            </a:r>
            <a:r>
              <a:rPr lang="en-GB" altLang="da-DK" sz="900" noProof="1">
                <a:solidFill>
                  <a:schemeClr val="tx1"/>
                </a:solidFill>
                <a:latin typeface="+mn-lt"/>
                <a:cs typeface="Arial" panose="020B0604020202020204" pitchFamily="34" charset="0"/>
              </a:rPr>
              <a:t>menu to reset position, size</a:t>
            </a:r>
            <a:r>
              <a:rPr lang="en-GB" altLang="da-DK" sz="900" baseline="0" noProof="1">
                <a:solidFill>
                  <a:schemeClr val="tx1"/>
                </a:solidFill>
                <a:latin typeface="+mn-lt"/>
                <a:cs typeface="Arial" panose="020B0604020202020204" pitchFamily="34" charset="0"/>
              </a:rPr>
              <a:t> and formatting of the slide placeholders to their default settings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1600">
                <a:latin typeface="+mn-lt"/>
                <a:cs typeface="Arial" panose="020B0604020202020204" pitchFamily="34" charset="0"/>
              </a:rPr>
              <a:t>SLIDES &amp; LAYOUTS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Click on the menu </a:t>
            </a:r>
            <a:r>
              <a:rPr lang="en-GB" altLang="da-DK" sz="900" b="1" noProof="1">
                <a:solidFill>
                  <a:schemeClr val="tx1"/>
                </a:solidFill>
                <a:latin typeface="+mn-lt"/>
                <a:cs typeface="Arial" panose="020B0604020202020204" pitchFamily="34" charset="0"/>
              </a:rPr>
              <a:t>New Slide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Home</a:t>
            </a:r>
            <a:r>
              <a:rPr lang="en-GB"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Change layout</a:t>
            </a:r>
            <a:endParaRPr lang="en-GB" altLang="da-DK" sz="900" b="0" noProof="1">
              <a:solidFill>
                <a:schemeClr val="tx1"/>
              </a:solidFill>
              <a:latin typeface="+mn-lt"/>
              <a:cs typeface="Arial" panose="020B0604020202020204" pitchFamily="34" charset="0"/>
            </a:endParaRPr>
          </a:p>
          <a:p>
            <a:pPr marL="0" indent="0">
              <a:spcAft>
                <a:spcPts val="600"/>
              </a:spcAft>
              <a:buFont typeface="+mj-lt"/>
              <a:buNone/>
            </a:pPr>
            <a:r>
              <a:rPr lang="en-GB" sz="900">
                <a:solidFill>
                  <a:srgbClr val="000000"/>
                </a:solidFill>
                <a:latin typeface="+mn-lt"/>
                <a:ea typeface="Arial" panose="020B0604020202020204" pitchFamily="34" charset="0"/>
              </a:rPr>
              <a:t>Click on the arrow next to </a:t>
            </a:r>
            <a:r>
              <a:rPr lang="en-GB" sz="900" b="1">
                <a:solidFill>
                  <a:srgbClr val="000000"/>
                </a:solidFill>
                <a:latin typeface="+mn-lt"/>
                <a:ea typeface="Arial" panose="020B0604020202020204" pitchFamily="34" charset="0"/>
              </a:rPr>
              <a:t>Layout</a:t>
            </a:r>
            <a:br>
              <a:rPr lang="en-GB" sz="900" b="1">
                <a:solidFill>
                  <a:srgbClr val="000000"/>
                </a:solidFill>
                <a:latin typeface="+mn-lt"/>
                <a:ea typeface="Arial" panose="020B0604020202020204" pitchFamily="34" charset="0"/>
              </a:rPr>
            </a:br>
            <a:r>
              <a:rPr lang="en-GB" sz="900">
                <a:solidFill>
                  <a:srgbClr val="000000"/>
                </a:solidFill>
                <a:latin typeface="+mn-lt"/>
                <a:ea typeface="Arial" panose="020B0604020202020204" pitchFamily="34" charset="0"/>
              </a:rPr>
              <a:t>to view a dropdown menu of possible slide layouts</a:t>
            </a:r>
            <a:endParaRPr lang="en-GB" sz="900">
              <a:latin typeface="+mn-lt"/>
              <a:ea typeface="Arial" panose="020B0604020202020204" pitchFamily="34" charset="0"/>
            </a:endParaRPr>
          </a:p>
        </p:txBody>
      </p:sp>
      <p:sp>
        <p:nvSpPr>
          <p:cNvPr id="14" name="Text Box 3">
            <a:extLst>
              <a:ext uri="{FF2B5EF4-FFF2-40B4-BE49-F238E27FC236}">
                <a16:creationId xmlns:a16="http://schemas.microsoft.com/office/drawing/2014/main" id="{66B3FBB4-61DE-493B-8F38-CB78E008D9BE}"/>
              </a:ext>
            </a:extLst>
          </p:cNvPr>
          <p:cNvSpPr txBox="1">
            <a:spLocks noChangeArrowheads="1"/>
          </p:cNvSpPr>
          <p:nvPr userDrawn="1"/>
        </p:nvSpPr>
        <p:spPr>
          <a:xfrm>
            <a:off x="4537822" y="1753553"/>
            <a:ext cx="2448000"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PICTURES</a:t>
            </a:r>
            <a:endParaRPr lang="en-GB" sz="1600" b="1"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On slides with pictureplaceholder, click on the icon and choose </a:t>
            </a:r>
            <a:r>
              <a:rPr lang="en-GB" altLang="da-DK" sz="900" b="1" noProof="1">
                <a:solidFill>
                  <a:schemeClr val="tx1"/>
                </a:solidFill>
                <a:latin typeface="+mn-lt"/>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mn-lt"/>
                <a:cs typeface="Arial" panose="020B0604020202020204" pitchFamily="34" charset="0"/>
              </a:rPr>
              <a:t>Crop picture</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Crop</a:t>
            </a:r>
            <a:r>
              <a:rPr lang="en-GB" altLang="da-DK" sz="900" b="0" noProof="1">
                <a:solidFill>
                  <a:schemeClr val="tx1"/>
                </a:solidFill>
                <a:latin typeface="+mn-lt"/>
                <a:cs typeface="Arial" panose="020B0604020202020204" pitchFamily="34" charset="0"/>
              </a:rPr>
              <a:t> to change size or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focus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If you want to scale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hold </a:t>
            </a:r>
            <a:r>
              <a:rPr lang="en-GB" altLang="da-DK" sz="900" b="1" noProof="1">
                <a:solidFill>
                  <a:schemeClr val="tx1"/>
                </a:solidFill>
                <a:latin typeface="+mn-lt"/>
                <a:cs typeface="Arial" panose="020B0604020202020204" pitchFamily="34" charset="0"/>
              </a:rPr>
              <a:t>SHIFT</a:t>
            </a:r>
            <a:r>
              <a:rPr lang="en-GB" altLang="da-DK" sz="900" b="0" noProof="1">
                <a:solidFill>
                  <a:schemeClr val="tx1"/>
                </a:solidFill>
                <a:latin typeface="+mn-lt"/>
                <a:cs typeface="Arial" panose="020B0604020202020204" pitchFamily="34" charset="0"/>
              </a:rPr>
              <a:t>-key down while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dragging the corners of the picture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altLang="da-DK" sz="900" b="0" noProof="1">
                <a:solidFill>
                  <a:schemeClr val="tx1"/>
                </a:solidFill>
                <a:latin typeface="+mn-lt"/>
                <a:cs typeface="Arial" panose="020B0604020202020204" pitchFamily="34" charset="0"/>
              </a:rPr>
              <a:t>If you delete the picture and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insert a new one, the picture may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lie in front of the text or graphic.</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If this happens, select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right-click and choose </a:t>
            </a:r>
            <a:r>
              <a:rPr lang="en-GB" altLang="da-DK" sz="900" b="1" noProof="1">
                <a:solidFill>
                  <a:schemeClr val="tx1"/>
                </a:solidFill>
                <a:latin typeface="+mn-lt"/>
                <a:cs typeface="Arial" panose="020B0604020202020204" pitchFamily="34" charset="0"/>
              </a:rPr>
              <a:t>Send to Back</a:t>
            </a:r>
          </a:p>
        </p:txBody>
      </p:sp>
      <p:sp>
        <p:nvSpPr>
          <p:cNvPr id="15" name="Text Box 4">
            <a:extLst>
              <a:ext uri="{FF2B5EF4-FFF2-40B4-BE49-F238E27FC236}">
                <a16:creationId xmlns:a16="http://schemas.microsoft.com/office/drawing/2014/main" id="{17EA80A0-F605-4897-AE2A-18933CAB6DBB}"/>
              </a:ext>
            </a:extLst>
          </p:cNvPr>
          <p:cNvSpPr txBox="1">
            <a:spLocks noChangeArrowheads="1"/>
          </p:cNvSpPr>
          <p:nvPr userDrawn="1"/>
        </p:nvSpPr>
        <p:spPr>
          <a:xfrm>
            <a:off x="8115542" y="1744202"/>
            <a:ext cx="24480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HEADER &amp; FOOTER</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mn-lt"/>
                <a:cs typeface="Arial" panose="020B0604020202020204" pitchFamily="34" charset="0"/>
              </a:rPr>
              <a:t>Click on </a:t>
            </a:r>
            <a:r>
              <a:rPr lang="en-GB" altLang="da-DK" sz="900" b="1" noProof="1">
                <a:solidFill>
                  <a:schemeClr val="tx1"/>
                </a:solidFill>
                <a:latin typeface="+mn-lt"/>
                <a:cs typeface="Arial" panose="020B0604020202020204" pitchFamily="34" charset="0"/>
              </a:rPr>
              <a:t>Header and Footer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Insert</a:t>
            </a:r>
            <a:r>
              <a:rPr lang="en-GB" altLang="da-DK" sz="900" b="0" noProof="1">
                <a:solidFill>
                  <a:schemeClr val="tx1"/>
                </a:solidFill>
                <a:latin typeface="+mn-lt"/>
                <a:cs typeface="Arial" panose="020B0604020202020204" pitchFamily="34" charset="0"/>
              </a:rPr>
              <a:t> tab (write the desired text, click date or page number from or to)</a:t>
            </a:r>
          </a:p>
          <a:p>
            <a:pPr eaLnBrk="1" hangingPunct="1">
              <a:spcAft>
                <a:spcPts val="600"/>
              </a:spcAft>
              <a:defRPr/>
            </a:pP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Apply to All </a:t>
            </a:r>
            <a:r>
              <a:rPr lang="en-GB" altLang="da-DK" sz="900" b="0" noProof="1">
                <a:solidFill>
                  <a:schemeClr val="tx1"/>
                </a:solidFill>
                <a:latin typeface="+mn-lt"/>
                <a:cs typeface="Arial" panose="020B0604020202020204" pitchFamily="34" charset="0"/>
              </a:rPr>
              <a:t>or </a:t>
            </a:r>
            <a:r>
              <a:rPr lang="en-GB" altLang="da-DK" sz="900" b="1" noProof="1">
                <a:solidFill>
                  <a:schemeClr val="tx1"/>
                </a:solidFill>
                <a:latin typeface="+mn-lt"/>
                <a:cs typeface="Arial" panose="020B0604020202020204" pitchFamily="34" charset="0"/>
              </a:rPr>
              <a:t>Apply</a:t>
            </a:r>
            <a:r>
              <a:rPr lang="en-GB" altLang="da-DK" sz="900" b="0" noProof="1">
                <a:solidFill>
                  <a:schemeClr val="tx1"/>
                </a:solidFill>
                <a:latin typeface="+mn-lt"/>
                <a:cs typeface="Arial" panose="020B0604020202020204" pitchFamily="34" charset="0"/>
              </a:rPr>
              <a:t> if only used on one slide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sz="1600">
                <a:latin typeface="+mn-lt"/>
                <a:cs typeface="Arial" panose="020B0604020202020204" pitchFamily="34" charset="0"/>
              </a:rPr>
              <a:t>GRIDLINES</a:t>
            </a:r>
          </a:p>
          <a:p>
            <a:pPr eaLnBrk="1" hangingPunct="1">
              <a:spcAft>
                <a:spcPts val="600"/>
              </a:spcAft>
              <a:defRPr/>
            </a:pP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View</a:t>
            </a:r>
            <a:r>
              <a:rPr lang="en-GB" altLang="da-DK" sz="900" b="0" noProof="1">
                <a:solidFill>
                  <a:schemeClr val="tx1"/>
                </a:solidFill>
                <a:latin typeface="+mn-lt"/>
                <a:cs typeface="Arial" panose="020B0604020202020204" pitchFamily="34" charset="0"/>
              </a:rPr>
              <a:t> tab and set tick mark next to </a:t>
            </a:r>
            <a:r>
              <a:rPr lang="en-GB" altLang="da-DK" sz="900" b="1" noProof="1">
                <a:solidFill>
                  <a:schemeClr val="tx1"/>
                </a:solidFill>
                <a:latin typeface="+mn-lt"/>
                <a:cs typeface="Arial" panose="020B0604020202020204" pitchFamily="34" charset="0"/>
              </a:rPr>
              <a:t>Guides</a:t>
            </a: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Alt + F9 </a:t>
            </a:r>
            <a:r>
              <a:rPr lang="en-GB"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Mac: </a:t>
            </a:r>
            <a:r>
              <a:rPr lang="en-GB" sz="900" b="0" i="0">
                <a:solidFill>
                  <a:srgbClr val="333333"/>
                </a:solidFill>
                <a:effectLst/>
                <a:latin typeface="Arial"/>
              </a:rPr>
              <a:t>⌘ </a:t>
            </a:r>
            <a:r>
              <a:rPr lang="en-GB" altLang="da-DK" sz="900" b="0" noProof="1">
                <a:solidFill>
                  <a:schemeClr val="tx1"/>
                </a:solidFill>
                <a:latin typeface="+mn-lt"/>
                <a:cs typeface="Arial" panose="020B0604020202020204" pitchFamily="34" charset="0"/>
              </a:rPr>
              <a:t>+ option + ctrl + G</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1600" b="0" noProof="1">
                <a:solidFill>
                  <a:schemeClr val="tx1"/>
                </a:solidFill>
                <a:latin typeface="+mn-lt"/>
                <a:cs typeface="Arial" panose="020B0604020202020204" pitchFamily="34" charset="0"/>
              </a:rPr>
              <a:t>COPY/PASTE CONTENT</a:t>
            </a:r>
          </a:p>
          <a:p>
            <a:pPr eaLnBrk="1" hangingPunct="1">
              <a:spcAft>
                <a:spcPts val="600"/>
              </a:spcAft>
              <a:defRPr/>
            </a:pPr>
            <a:r>
              <a:rPr lang="en-GB" altLang="da-DK" sz="900" b="0" noProof="1">
                <a:solidFill>
                  <a:schemeClr val="tx1"/>
                </a:solidFill>
                <a:latin typeface="+mn-lt"/>
                <a:cs typeface="Arial" panose="020B0604020202020204" pitchFamily="34" charset="0"/>
              </a:rPr>
              <a:t>When copying old content to your new presentation, 2 options are available:</a:t>
            </a:r>
          </a:p>
          <a:p>
            <a:pPr eaLnBrk="1" hangingPunct="1">
              <a:spcAft>
                <a:spcPts val="600"/>
              </a:spcAft>
              <a:defRPr/>
            </a:pPr>
            <a:r>
              <a:rPr lang="en-GB" altLang="da-DK" sz="900" b="1" noProof="1">
                <a:solidFill>
                  <a:schemeClr val="tx1"/>
                </a:solidFill>
                <a:latin typeface="+mn-lt"/>
                <a:cs typeface="Arial" panose="020B0604020202020204" pitchFamily="34" charset="0"/>
              </a:rPr>
              <a:t>1. Best practice: </a:t>
            </a:r>
            <a:r>
              <a:rPr lang="en-GB" altLang="da-DK" sz="900" b="0" noProof="1">
                <a:solidFill>
                  <a:schemeClr val="tx1"/>
                </a:solidFill>
                <a:latin typeface="+mn-lt"/>
                <a:cs typeface="Arial" panose="020B0604020202020204" pitchFamily="34" charset="0"/>
              </a:rPr>
              <a:t>Create a slide in your new presentation and copy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piece of content at a time (e.g. copy all text from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textbox)</a:t>
            </a:r>
            <a:endParaRPr lang="en-GB" altLang="da-DK" sz="900" b="1" i="0" u="sng"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GB" altLang="da-DK" sz="900" b="1" noProof="1">
              <a:solidFill>
                <a:schemeClr val="tx1"/>
              </a:solidFill>
              <a:latin typeface="+mn-lt"/>
              <a:cs typeface="Arial" panose="020B0604020202020204" pitchFamily="34" charset="0"/>
            </a:endParaRPr>
          </a:p>
        </p:txBody>
      </p:sp>
      <p:pic>
        <p:nvPicPr>
          <p:cNvPr id="19" name="Picture 18">
            <a:extLst>
              <a:ext uri="{FF2B5EF4-FFF2-40B4-BE49-F238E27FC236}">
                <a16:creationId xmlns:a16="http://schemas.microsoft.com/office/drawing/2014/main" id="{0722642E-922E-4D3E-9481-C027E3A93CD0}"/>
              </a:ext>
            </a:extLst>
          </p:cNvPr>
          <p:cNvPicPr>
            <a:picLocks noChangeAspect="1"/>
          </p:cNvPicPr>
          <p:nvPr userDrawn="1"/>
        </p:nvPicPr>
        <p:blipFill>
          <a:blip r:embed="rId2"/>
          <a:srcRect/>
          <a:stretch>
            <a:fillRect/>
          </a:stretch>
        </p:blipFill>
        <p:spPr>
          <a:xfrm>
            <a:off x="2972055" y="5081316"/>
            <a:ext cx="475428" cy="176762"/>
          </a:xfrm>
          <a:prstGeom prst="rect">
            <a:avLst/>
          </a:prstGeom>
        </p:spPr>
      </p:pic>
      <p:pic>
        <p:nvPicPr>
          <p:cNvPr id="22" name="Picture 21">
            <a:extLst>
              <a:ext uri="{FF2B5EF4-FFF2-40B4-BE49-F238E27FC236}">
                <a16:creationId xmlns:a16="http://schemas.microsoft.com/office/drawing/2014/main" id="{F37E3D92-3923-49A5-9D66-A01D052984C0}"/>
              </a:ext>
            </a:extLst>
          </p:cNvPr>
          <p:cNvPicPr>
            <a:picLocks noChangeAspect="1"/>
          </p:cNvPicPr>
          <p:nvPr userDrawn="1"/>
        </p:nvPicPr>
        <p:blipFill>
          <a:blip r:embed="rId3"/>
          <a:srcRect/>
          <a:stretch>
            <a:fillRect/>
          </a:stretch>
        </p:blipFill>
        <p:spPr>
          <a:xfrm>
            <a:off x="6765878" y="2036591"/>
            <a:ext cx="341204" cy="321707"/>
          </a:xfrm>
          <a:prstGeom prst="rect">
            <a:avLst/>
          </a:prstGeom>
        </p:spPr>
      </p:pic>
      <p:pic>
        <p:nvPicPr>
          <p:cNvPr id="24" name="Picture 16">
            <a:extLst>
              <a:ext uri="{FF2B5EF4-FFF2-40B4-BE49-F238E27FC236}">
                <a16:creationId xmlns:a16="http://schemas.microsoft.com/office/drawing/2014/main" id="{EE4BD888-DAA9-4A3B-ADD9-0ACB9540A63B}"/>
              </a:ext>
            </a:extLst>
          </p:cNvPr>
          <p:cNvPicPr>
            <a:picLocks noChangeAspect="1"/>
          </p:cNvPicPr>
          <p:nvPr userDrawn="1"/>
        </p:nvPicPr>
        <p:blipFill>
          <a:blip r:embed="rId4"/>
          <a:srcRect/>
          <a:stretch>
            <a:fillRect/>
          </a:stretch>
        </p:blipFill>
        <p:spPr>
          <a:xfrm>
            <a:off x="2972055" y="4264321"/>
            <a:ext cx="328881" cy="505501"/>
          </a:xfrm>
          <a:prstGeom prst="rect">
            <a:avLst/>
          </a:prstGeom>
        </p:spPr>
      </p:pic>
      <p:pic>
        <p:nvPicPr>
          <p:cNvPr id="26" name="Picture 20">
            <a:extLst>
              <a:ext uri="{FF2B5EF4-FFF2-40B4-BE49-F238E27FC236}">
                <a16:creationId xmlns:a16="http://schemas.microsoft.com/office/drawing/2014/main" id="{ADF46DFB-ABDB-43BA-AD93-FDEE2D7642D0}"/>
              </a:ext>
            </a:extLst>
          </p:cNvPr>
          <p:cNvPicPr>
            <a:picLocks noChangeAspect="1"/>
          </p:cNvPicPr>
          <p:nvPr userDrawn="1"/>
        </p:nvPicPr>
        <p:blipFill>
          <a:blip r:embed="rId5"/>
          <a:srcRect/>
          <a:stretch>
            <a:fillRect/>
          </a:stretch>
        </p:blipFill>
        <p:spPr>
          <a:xfrm>
            <a:off x="2974753" y="3531166"/>
            <a:ext cx="538465" cy="172841"/>
          </a:xfrm>
          <a:prstGeom prst="rect">
            <a:avLst/>
          </a:prstGeom>
        </p:spPr>
      </p:pic>
      <p:pic>
        <p:nvPicPr>
          <p:cNvPr id="27" name="Picture 19">
            <a:extLst>
              <a:ext uri="{FF2B5EF4-FFF2-40B4-BE49-F238E27FC236}">
                <a16:creationId xmlns:a16="http://schemas.microsoft.com/office/drawing/2014/main" id="{CF6F40E1-EF2A-4675-A88E-429AD3ADD347}"/>
              </a:ext>
            </a:extLst>
          </p:cNvPr>
          <p:cNvPicPr>
            <a:picLocks noChangeAspect="1"/>
          </p:cNvPicPr>
          <p:nvPr userDrawn="1"/>
        </p:nvPicPr>
        <p:blipFill>
          <a:blip r:embed="rId6"/>
          <a:srcRect/>
          <a:stretch>
            <a:fillRect/>
          </a:stretch>
        </p:blipFill>
        <p:spPr>
          <a:xfrm>
            <a:off x="6842022" y="2755071"/>
            <a:ext cx="313788" cy="543900"/>
          </a:xfrm>
          <a:prstGeom prst="rect">
            <a:avLst/>
          </a:prstGeom>
        </p:spPr>
      </p:pic>
      <p:pic>
        <p:nvPicPr>
          <p:cNvPr id="18" name="Picture 12">
            <a:extLst>
              <a:ext uri="{FF2B5EF4-FFF2-40B4-BE49-F238E27FC236}">
                <a16:creationId xmlns:a16="http://schemas.microsoft.com/office/drawing/2014/main" id="{1EEB59ED-856C-4646-8080-8164D2973D0E}"/>
              </a:ext>
            </a:extLst>
          </p:cNvPr>
          <p:cNvPicPr>
            <a:picLocks noChangeAspect="1"/>
          </p:cNvPicPr>
          <p:nvPr userDrawn="1"/>
        </p:nvPicPr>
        <p:blipFill>
          <a:blip r:embed="rId7"/>
          <a:srcRect/>
          <a:stretch>
            <a:fillRect/>
          </a:stretch>
        </p:blipFill>
        <p:spPr>
          <a:xfrm>
            <a:off x="10756665" y="2281948"/>
            <a:ext cx="378293" cy="543366"/>
          </a:xfrm>
          <a:prstGeom prst="rect">
            <a:avLst/>
          </a:prstGeom>
        </p:spPr>
      </p:pic>
      <p:pic>
        <p:nvPicPr>
          <p:cNvPr id="11" name="Picture 10">
            <a:extLst>
              <a:ext uri="{FF2B5EF4-FFF2-40B4-BE49-F238E27FC236}">
                <a16:creationId xmlns:a16="http://schemas.microsoft.com/office/drawing/2014/main" id="{718B3BD4-04BC-40A0-B801-FB79B0884023}"/>
              </a:ext>
            </a:extLst>
          </p:cNvPr>
          <p:cNvPicPr>
            <a:picLocks noChangeAspect="1"/>
          </p:cNvPicPr>
          <p:nvPr userDrawn="1"/>
        </p:nvPicPr>
        <p:blipFill>
          <a:blip r:embed="rId8"/>
          <a:srcRect/>
          <a:stretch>
            <a:fillRect/>
          </a:stretch>
        </p:blipFill>
        <p:spPr>
          <a:xfrm>
            <a:off x="2972055" y="2819876"/>
            <a:ext cx="457143" cy="257143"/>
          </a:xfrm>
          <a:prstGeom prst="rect">
            <a:avLst/>
          </a:prstGeom>
        </p:spPr>
      </p:pic>
    </p:spTree>
    <p:extLst>
      <p:ext uri="{BB962C8B-B14F-4D97-AF65-F5344CB8AC3E}">
        <p14:creationId xmlns:p14="http://schemas.microsoft.com/office/powerpoint/2010/main" val="2369537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User guide Templafy">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a:xfrm>
            <a:off x="4384528" y="1739659"/>
            <a:ext cx="2700000"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defRPr/>
            </a:pPr>
            <a:r>
              <a:rPr lang="en-GB" sz="1600">
                <a:latin typeface="+mn-lt"/>
                <a:cs typeface="Arial" panose="020B0604020202020204" pitchFamily="34" charset="0"/>
              </a:rPr>
              <a:t>PICTURES</a:t>
            </a:r>
            <a:r>
              <a:rPr lang="en-GB" sz="900">
                <a:latin typeface="+mn-lt"/>
                <a:cs typeface="Arial" panose="020B0604020202020204" pitchFamily="34" charset="0"/>
              </a:rPr>
              <a:t/>
            </a:r>
            <a:br>
              <a:rPr lang="en-GB" sz="900">
                <a:latin typeface="+mn-lt"/>
                <a:cs typeface="Arial" panose="020B0604020202020204" pitchFamily="34" charset="0"/>
              </a:rPr>
            </a:br>
            <a:r>
              <a:rPr lang="en-GB" sz="900" b="1" noProof="1">
                <a:solidFill>
                  <a:schemeClr val="tx1"/>
                </a:solidFill>
                <a:latin typeface="+mn-lt"/>
                <a:cs typeface="Arial" panose="020B0604020202020204" pitchFamily="34" charset="0"/>
              </a:rPr>
              <a:t>Insert corporate picture from Templafy</a:t>
            </a:r>
            <a:endParaRPr lang="en-GB"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1" noProof="1">
                <a:solidFill>
                  <a:schemeClr val="tx1"/>
                </a:solidFill>
                <a:latin typeface="+mn-lt"/>
                <a:cs typeface="Arial" panose="020B0604020202020204" pitchFamily="34" charset="0"/>
              </a:rPr>
              <a:t>1.</a:t>
            </a:r>
            <a:r>
              <a:rPr lang="en-GB" altLang="da-DK" sz="900" b="0" noProof="1">
                <a:solidFill>
                  <a:schemeClr val="tx1"/>
                </a:solidFill>
                <a:latin typeface="+mn-lt"/>
                <a:cs typeface="Arial" panose="020B0604020202020204" pitchFamily="34" charset="0"/>
              </a:rPr>
              <a:t> Click the blue </a:t>
            </a:r>
            <a:r>
              <a:rPr lang="en-GB" altLang="da-DK" sz="900" b="1" baseline="0" noProof="1">
                <a:solidFill>
                  <a:schemeClr val="tx1"/>
                </a:solidFill>
                <a:latin typeface="+mn-lt"/>
                <a:cs typeface="Arial" panose="020B0604020202020204" pitchFamily="34" charset="0"/>
              </a:rPr>
              <a:t>Templafy </a:t>
            </a:r>
            <a:r>
              <a:rPr lang="en-GB" altLang="da-DK" sz="900" b="0" baseline="0" noProof="1">
                <a:solidFill>
                  <a:schemeClr val="tx1"/>
                </a:solidFill>
                <a:latin typeface="+mn-lt"/>
                <a:cs typeface="Arial" panose="020B0604020202020204" pitchFamily="34" charset="0"/>
              </a:rPr>
              <a:t>button</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1" baseline="0" noProof="1">
                <a:solidFill>
                  <a:schemeClr val="tx1"/>
                </a:solidFill>
                <a:latin typeface="+mn-lt"/>
                <a:cs typeface="Arial" panose="020B0604020202020204" pitchFamily="34" charset="0"/>
              </a:rPr>
              <a:t>2. </a:t>
            </a:r>
            <a:r>
              <a:rPr lang="en-GB" altLang="da-DK" sz="900" b="0" baseline="0" noProof="1">
                <a:solidFill>
                  <a:schemeClr val="tx1"/>
                </a:solidFill>
                <a:latin typeface="+mn-lt"/>
                <a:cs typeface="Arial" panose="020B0604020202020204" pitchFamily="34" charset="0"/>
              </a:rPr>
              <a:t>In the dropdown, click </a:t>
            </a:r>
            <a:r>
              <a:rPr lang="en-GB" altLang="da-DK" sz="900" b="1" baseline="0" noProof="1">
                <a:solidFill>
                  <a:schemeClr val="tx1"/>
                </a:solidFill>
                <a:latin typeface="+mn-lt"/>
                <a:cs typeface="Arial" panose="020B0604020202020204" pitchFamily="34" charset="0"/>
              </a:rPr>
              <a:t>Images</a:t>
            </a:r>
            <a:r>
              <a:rPr lang="en-GB" altLang="da-DK" sz="900" b="0" baseline="0" noProof="1">
                <a:solidFill>
                  <a:schemeClr val="tx1"/>
                </a:solidFill>
                <a:latin typeface="+mn-lt"/>
                <a:cs typeface="Arial" panose="020B0604020202020204" pitchFamily="34" charset="0"/>
              </a:rPr>
              <a:t>, or click the </a:t>
            </a:r>
            <a:r>
              <a:rPr lang="en-GB" altLang="da-DK" sz="900" b="1" baseline="0" noProof="1">
                <a:solidFill>
                  <a:schemeClr val="tx1"/>
                </a:solidFill>
                <a:latin typeface="+mn-lt"/>
                <a:cs typeface="Arial" panose="020B0604020202020204" pitchFamily="34" charset="0"/>
              </a:rPr>
              <a:t>Images </a:t>
            </a:r>
            <a:r>
              <a:rPr lang="en-GB" altLang="da-DK" sz="900" b="0" i="0" baseline="0" noProof="1">
                <a:solidFill>
                  <a:schemeClr val="tx1"/>
                </a:solidFill>
                <a:latin typeface="+mn-lt"/>
                <a:cs typeface="Arial" panose="020B0604020202020204" pitchFamily="34" charset="0"/>
              </a:rPr>
              <a:t>button</a:t>
            </a:r>
            <a:r>
              <a:rPr lang="en-GB" altLang="da-DK" sz="900" b="0" baseline="0" noProof="1">
                <a:solidFill>
                  <a:schemeClr val="tx1"/>
                </a:solidFill>
                <a:latin typeface="+mn-lt"/>
                <a:cs typeface="Arial" panose="020B0604020202020204" pitchFamily="34" charset="0"/>
              </a:rPr>
              <a:t> in the Templafy pane on the right side of the screen</a:t>
            </a:r>
            <a:endParaRPr lang="en-GB" altLang="da-DK" sz="90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endParaRPr lang="en-GB" altLang="da-DK" sz="900" b="0" baseline="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1" baseline="0" noProof="1">
                <a:solidFill>
                  <a:schemeClr val="tx1"/>
                </a:solidFill>
                <a:latin typeface="+mn-lt"/>
                <a:cs typeface="Arial" panose="020B0604020202020204" pitchFamily="34" charset="0"/>
              </a:rPr>
              <a:t>Insert picture</a:t>
            </a:r>
          </a:p>
          <a:p>
            <a:pPr eaLnBrk="1" hangingPunct="1">
              <a:spcAft>
                <a:spcPts val="600"/>
              </a:spcAft>
              <a:defRPr/>
            </a:pPr>
            <a:r>
              <a:rPr lang="en-GB" altLang="da-DK" sz="900" b="0" noProof="1">
                <a:solidFill>
                  <a:schemeClr val="tx1"/>
                </a:solidFill>
                <a:latin typeface="+mn-lt"/>
                <a:cs typeface="Arial" panose="020B0604020202020204" pitchFamily="34" charset="0"/>
              </a:rPr>
              <a:t>On slides with pictureplaceholder, click on the icon and choose </a:t>
            </a:r>
            <a:r>
              <a:rPr lang="en-GB" altLang="da-DK" sz="900" b="1" noProof="1">
                <a:solidFill>
                  <a:schemeClr val="tx1"/>
                </a:solidFill>
                <a:latin typeface="+mn-lt"/>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mn-lt"/>
                <a:cs typeface="Arial" panose="020B0604020202020204" pitchFamily="34" charset="0"/>
              </a:rPr>
              <a:t>Crop picture</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Crop</a:t>
            </a:r>
            <a:r>
              <a:rPr lang="en-GB" altLang="da-DK" sz="900" b="0" noProof="1">
                <a:solidFill>
                  <a:schemeClr val="tx1"/>
                </a:solidFill>
                <a:latin typeface="+mn-lt"/>
                <a:cs typeface="Arial" panose="020B0604020202020204" pitchFamily="34" charset="0"/>
              </a:rPr>
              <a:t> to change size or focus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If you want to scale the picture, hold </a:t>
            </a:r>
            <a:r>
              <a:rPr lang="en-GB" altLang="da-DK" sz="900" b="1" noProof="1">
                <a:solidFill>
                  <a:schemeClr val="tx1"/>
                </a:solidFill>
                <a:latin typeface="+mn-lt"/>
                <a:cs typeface="Arial" panose="020B0604020202020204" pitchFamily="34" charset="0"/>
              </a:rPr>
              <a:t>SHIFT</a:t>
            </a:r>
            <a:r>
              <a:rPr lang="en-GB" altLang="da-DK" sz="900" b="0" noProof="1">
                <a:solidFill>
                  <a:schemeClr val="tx1"/>
                </a:solidFill>
                <a:latin typeface="+mn-lt"/>
                <a:cs typeface="Arial" panose="020B0604020202020204" pitchFamily="34" charset="0"/>
              </a:rPr>
              <a:t>-key down while dragging the corners of the picture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altLang="da-DK" sz="900" b="0" noProof="1">
                <a:solidFill>
                  <a:schemeClr val="tx1"/>
                </a:solidFill>
                <a:latin typeface="+mn-lt"/>
                <a:cs typeface="Arial" panose="020B0604020202020204" pitchFamily="34" charset="0"/>
              </a:rPr>
              <a:t>If you delete the picture and insert a new one, the picture may lie in front of the text or graphic. If this happens, select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right-click and choose </a:t>
            </a:r>
            <a:r>
              <a:rPr lang="en-GB" altLang="da-DK" sz="900" b="1" noProof="1">
                <a:solidFill>
                  <a:schemeClr val="tx1"/>
                </a:solidFill>
                <a:latin typeface="+mn-lt"/>
                <a:cs typeface="Arial" panose="020B060402020202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defRPr/>
            </a:pPr>
            <a:r>
              <a:rPr lang="en-GB" sz="1600">
                <a:latin typeface="+mn-lt"/>
                <a:cs typeface="Arial" panose="020B0604020202020204" pitchFamily="34" charset="0"/>
              </a:rPr>
              <a:t>GRIDLINES</a:t>
            </a:r>
            <a:endParaRPr lang="en-GB" sz="1600" b="1"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View</a:t>
            </a:r>
            <a:r>
              <a:rPr lang="en-GB" altLang="da-DK" sz="900" b="0" noProof="1">
                <a:solidFill>
                  <a:schemeClr val="tx1"/>
                </a:solidFill>
                <a:latin typeface="+mn-lt"/>
                <a:cs typeface="Arial" panose="020B0604020202020204" pitchFamily="34" charset="0"/>
              </a:rPr>
              <a:t> tab and set tick mark next to </a:t>
            </a:r>
            <a:r>
              <a:rPr lang="en-GB" altLang="da-DK" sz="900" b="1" noProof="1">
                <a:solidFill>
                  <a:schemeClr val="tx1"/>
                </a:solidFill>
                <a:latin typeface="+mn-lt"/>
                <a:cs typeface="Arial" panose="020B0604020202020204" pitchFamily="34" charset="0"/>
              </a:rPr>
              <a:t>Guides</a:t>
            </a: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Alt + F9 </a:t>
            </a:r>
            <a:r>
              <a:rPr lang="en-GB"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Mac: </a:t>
            </a:r>
            <a:r>
              <a:rPr lang="en-GB" sz="900" b="0" i="0">
                <a:solidFill>
                  <a:srgbClr val="333333"/>
                </a:solidFill>
                <a:effectLst/>
                <a:latin typeface="Arial"/>
              </a:rPr>
              <a:t>⌘ </a:t>
            </a:r>
            <a:r>
              <a:rPr lang="en-GB" altLang="da-DK" sz="900" b="0" noProof="1">
                <a:solidFill>
                  <a:schemeClr val="tx1"/>
                </a:solidFill>
                <a:latin typeface="+mn-lt"/>
                <a:cs typeface="Arial" panose="020B060402020202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170928" y="1988556"/>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2"/>
            <a:srcRect/>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a:blip r:embed="rId3"/>
            <a:srcRect/>
            <a:stretch>
              <a:fillRect/>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4"/>
          <a:srcRect/>
          <a:stretch>
            <a:fillRect/>
          </a:stretch>
        </p:blipFill>
        <p:spPr>
          <a:xfrm>
            <a:off x="7212690" y="3949649"/>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a:xfrm>
            <a:off x="8492128" y="1739659"/>
            <a:ext cx="270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HEADER &amp; FOOTER</a:t>
            </a:r>
          </a:p>
          <a:p>
            <a:pPr eaLnBrk="1" hangingPunct="1">
              <a:spcAft>
                <a:spcPts val="600"/>
              </a:spcAft>
              <a:defRPr/>
            </a:pPr>
            <a:r>
              <a:rPr lang="en-GB" altLang="da-DK" sz="900" b="0" noProof="1">
                <a:solidFill>
                  <a:schemeClr val="tx1"/>
                </a:solidFill>
                <a:latin typeface="+mn-lt"/>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mn-lt"/>
                <a:cs typeface="Arial" panose="020B0604020202020204" pitchFamily="34" charset="0"/>
              </a:rPr>
              <a:t>Click on </a:t>
            </a:r>
            <a:r>
              <a:rPr lang="en-GB" altLang="da-DK" sz="900" b="1" noProof="1">
                <a:solidFill>
                  <a:schemeClr val="tx1"/>
                </a:solidFill>
                <a:latin typeface="+mn-lt"/>
                <a:cs typeface="Arial" panose="020B0604020202020204" pitchFamily="34" charset="0"/>
              </a:rPr>
              <a:t>Header and Footer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Insert</a:t>
            </a:r>
            <a:r>
              <a:rPr lang="en-GB" altLang="da-DK" sz="900" b="0" noProof="1">
                <a:solidFill>
                  <a:schemeClr val="tx1"/>
                </a:solidFill>
                <a:latin typeface="+mn-lt"/>
                <a:cs typeface="Arial" panose="020B0604020202020204" pitchFamily="34" charset="0"/>
              </a:rPr>
              <a:t> tab (write the desired text, click date or page number from or to)</a:t>
            </a:r>
          </a:p>
          <a:p>
            <a:pPr eaLnBrk="1" hangingPunct="1">
              <a:spcAft>
                <a:spcPts val="600"/>
              </a:spcAft>
              <a:defRPr/>
            </a:pP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Apply to All </a:t>
            </a:r>
            <a:r>
              <a:rPr lang="en-GB" altLang="da-DK" sz="900" b="0" noProof="1">
                <a:solidFill>
                  <a:schemeClr val="tx1"/>
                </a:solidFill>
                <a:latin typeface="+mn-lt"/>
                <a:cs typeface="Arial" panose="020B0604020202020204" pitchFamily="34" charset="0"/>
              </a:rPr>
              <a:t>or </a:t>
            </a:r>
            <a:r>
              <a:rPr lang="en-GB" altLang="da-DK" sz="900" b="1" noProof="1">
                <a:solidFill>
                  <a:schemeClr val="tx1"/>
                </a:solidFill>
                <a:latin typeface="+mn-lt"/>
                <a:cs typeface="Arial" panose="020B0604020202020204" pitchFamily="34" charset="0"/>
              </a:rPr>
              <a:t>Apply</a:t>
            </a:r>
            <a:r>
              <a:rPr lang="en-GB" altLang="da-DK" sz="900" b="0" noProof="1">
                <a:solidFill>
                  <a:schemeClr val="tx1"/>
                </a:solidFill>
                <a:latin typeface="+mn-lt"/>
                <a:cs typeface="Arial" panose="020B0604020202020204" pitchFamily="34" charset="0"/>
              </a:rPr>
              <a:t> if only used on one slide</a:t>
            </a:r>
          </a:p>
          <a:p>
            <a:pPr eaLnBrk="1" hangingPunct="1">
              <a:spcAft>
                <a:spcPts val="600"/>
              </a:spcAft>
              <a:defRPr/>
            </a:pP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1600" b="0" noProof="1">
                <a:solidFill>
                  <a:schemeClr val="tx1"/>
                </a:solidFill>
                <a:latin typeface="+mn-lt"/>
                <a:cs typeface="Arial" panose="020B0604020202020204" pitchFamily="34" charset="0"/>
              </a:rPr>
              <a:t>COPY/PASTE CONTENT</a:t>
            </a:r>
          </a:p>
          <a:p>
            <a:pPr eaLnBrk="1" hangingPunct="1">
              <a:spcAft>
                <a:spcPts val="600"/>
              </a:spcAft>
              <a:defRPr/>
            </a:pPr>
            <a:r>
              <a:rPr lang="en-GB" altLang="da-DK" sz="900" b="0" noProof="1">
                <a:solidFill>
                  <a:schemeClr val="tx1"/>
                </a:solidFill>
                <a:latin typeface="+mn-lt"/>
                <a:cs typeface="Arial" panose="020B0604020202020204" pitchFamily="34" charset="0"/>
              </a:rPr>
              <a:t>When copying old content to your new presentation, 2 options are available:</a:t>
            </a:r>
          </a:p>
          <a:p>
            <a:pPr eaLnBrk="1" hangingPunct="1">
              <a:spcAft>
                <a:spcPts val="600"/>
              </a:spcAft>
              <a:defRPr/>
            </a:pPr>
            <a:r>
              <a:rPr lang="en-GB" altLang="da-DK" sz="900" b="1" noProof="1">
                <a:solidFill>
                  <a:schemeClr val="tx1"/>
                </a:solidFill>
                <a:latin typeface="+mn-lt"/>
                <a:cs typeface="Arial" panose="020B0604020202020204" pitchFamily="34" charset="0"/>
              </a:rPr>
              <a:t>1. Best practice: </a:t>
            </a:r>
            <a:r>
              <a:rPr lang="en-GB" altLang="da-DK" sz="900" b="0" noProof="1">
                <a:solidFill>
                  <a:schemeClr val="tx1"/>
                </a:solidFill>
                <a:latin typeface="+mn-lt"/>
                <a:cs typeface="Arial" panose="020B0604020202020204" pitchFamily="34" charset="0"/>
              </a:rPr>
              <a:t>Create a slide in your new presentation and copy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piece of content at a time (e.g. copy all text from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textbox)</a:t>
            </a:r>
            <a:endParaRPr lang="en-GB" altLang="da-DK" sz="900" b="1" i="0" u="sng"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GB" altLang="da-DK" sz="900" b="1" noProof="1">
              <a:solidFill>
                <a:schemeClr val="tx1"/>
              </a:solidFill>
              <a:latin typeface="+mn-lt"/>
              <a:cs typeface="Arial" panose="020B0604020202020204" pitchFamily="34" charset="0"/>
            </a:endParaRPr>
          </a:p>
          <a:p>
            <a:pPr eaLnBrk="1" hangingPunct="1">
              <a:spcAft>
                <a:spcPts val="600"/>
              </a:spcAft>
              <a:defRPr/>
            </a:pPr>
            <a:endParaRPr lang="en-GB"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SLIDES &amp; SLIDE ELEMENTS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Insert predefined slides and elements from the Templafy button. Choose </a:t>
            </a:r>
            <a:r>
              <a:rPr lang="en-GB" altLang="da-DK" sz="900" b="1" noProof="1">
                <a:solidFill>
                  <a:schemeClr val="tx1"/>
                </a:solidFill>
                <a:latin typeface="+mn-lt"/>
                <a:cs typeface="Arial" panose="020B0604020202020204" pitchFamily="34" charset="0"/>
              </a:rPr>
              <a:t>Slides</a:t>
            </a:r>
            <a:r>
              <a:rPr lang="en-GB" altLang="da-DK" sz="900" b="0" noProof="1">
                <a:solidFill>
                  <a:schemeClr val="tx1"/>
                </a:solidFill>
                <a:latin typeface="+mn-lt"/>
                <a:cs typeface="Arial" panose="020B0604020202020204" pitchFamily="34" charset="0"/>
              </a:rPr>
              <a:t> and </a:t>
            </a:r>
            <a:r>
              <a:rPr lang="en-GB" altLang="da-DK" sz="900" b="1" noProof="1">
                <a:solidFill>
                  <a:schemeClr val="tx1"/>
                </a:solidFill>
                <a:latin typeface="+mn-lt"/>
                <a:cs typeface="Arial" panose="020B0604020202020204" pitchFamily="34" charset="0"/>
              </a:rPr>
              <a:t>Slide elements </a:t>
            </a:r>
            <a:r>
              <a:rPr lang="en-GB" altLang="da-DK" sz="900" b="0" noProof="1">
                <a:solidFill>
                  <a:schemeClr val="tx1"/>
                </a:solidFill>
                <a:latin typeface="+mn-lt"/>
                <a:cs typeface="Arial" panose="020B0604020202020204" pitchFamily="34" charset="0"/>
              </a:rPr>
              <a:t>from the dropdown menu or from the buttons in the Templafy pane on the right side of the screen</a:t>
            </a:r>
            <a:endParaRPr lang="en-GB" altLang="da-DK" sz="900" b="1" noProof="1">
              <a:solidFill>
                <a:schemeClr val="tx1"/>
              </a:solidFill>
              <a:latin typeface="+mn-lt"/>
              <a:cs typeface="Arial" panose="020B060402020202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584507" y="584946"/>
            <a:ext cx="11031231" cy="650171"/>
          </a:xfrm>
          <a:prstGeom prst="rect">
            <a:avLst/>
          </a:prstGeom>
          <a:noFill/>
        </p:spPr>
        <p:txBody>
          <a:bodyPr wrap="square" lIns="0" tIns="0" rIns="0" bIns="0" rtlCol="0" anchor="t" anchorCtr="0">
            <a:noAutofit/>
          </a:bodyPr>
          <a:lstStyle/>
          <a:p>
            <a:r>
              <a:rPr lang="en-GB" sz="3200" b="0" noProof="1">
                <a:solidFill>
                  <a:schemeClr val="tx1"/>
                </a:solidFill>
                <a:latin typeface="+mj-lt"/>
                <a:cs typeface="Arial" panose="020B0604020202020204" pitchFamily="34" charset="0"/>
              </a:rPr>
              <a:t>TIPS &amp; TRICKS - YOUR USER GUIDE - TEMPLAFY</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5"/>
          <a:srcRect/>
          <a:stretch>
            <a:fillRect/>
          </a:stretch>
        </p:blipFill>
        <p:spPr>
          <a:xfrm>
            <a:off x="11032149" y="2294978"/>
            <a:ext cx="378293" cy="543366"/>
          </a:xfrm>
          <a:prstGeom prst="rect">
            <a:avLst/>
          </a:prstGeom>
        </p:spPr>
      </p:pic>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a:blip r:embed="rId6"/>
          <a:srcRect/>
          <a:stretch>
            <a:fillRect/>
          </a:stretch>
        </p:blipFill>
        <p:spPr>
          <a:xfrm>
            <a:off x="7171189" y="3231285"/>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7"/>
          <a:srcRect/>
          <a:stretch>
            <a:fillRect/>
          </a:stretch>
        </p:blipFill>
        <p:spPr>
          <a:xfrm>
            <a:off x="11032149" y="5433576"/>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a:xfrm>
            <a:off x="579080" y="1739659"/>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TEXT STYLES</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Use the </a:t>
            </a:r>
            <a:r>
              <a:rPr lang="en-GB" altLang="da-DK" sz="900" b="1" noProof="1">
                <a:solidFill>
                  <a:schemeClr val="tx1"/>
                </a:solidFill>
                <a:latin typeface="+mn-lt"/>
                <a:cs typeface="Arial" panose="020B0604020202020204" pitchFamily="34" charset="0"/>
              </a:rPr>
              <a:t>TAB</a:t>
            </a:r>
            <a:r>
              <a:rPr lang="en-GB" altLang="da-DK" sz="900" b="0" noProof="1">
                <a:solidFill>
                  <a:schemeClr val="tx1"/>
                </a:solidFill>
                <a:latin typeface="+mn-lt"/>
                <a:cs typeface="Arial" panose="020B0604020202020204" pitchFamily="34" charset="0"/>
              </a:rPr>
              <a:t>-key</a:t>
            </a:r>
            <a:r>
              <a:rPr lang="en-GB"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levels. Click </a:t>
            </a:r>
            <a:r>
              <a:rPr lang="en-GB" altLang="da-DK" sz="900" b="1" baseline="0" noProof="1">
                <a:solidFill>
                  <a:schemeClr val="tx1"/>
                </a:solidFill>
                <a:latin typeface="+mn-lt"/>
                <a:cs typeface="Arial" panose="020B0604020202020204" pitchFamily="34" charset="0"/>
              </a:rPr>
              <a:t>ENTER</a:t>
            </a:r>
            <a:r>
              <a:rPr lang="en-GB" altLang="da-DK" sz="900" b="0" baseline="0" noProof="1">
                <a:solidFill>
                  <a:schemeClr val="tx1"/>
                </a:solidFill>
                <a:latin typeface="+mn-lt"/>
                <a:cs typeface="Arial" panose="020B0604020202020204" pitchFamily="34" charset="0"/>
              </a:rPr>
              <a:t>, then </a:t>
            </a:r>
            <a:r>
              <a:rPr lang="en-GB" altLang="da-DK" sz="900" b="1" baseline="0" noProof="1">
                <a:solidFill>
                  <a:schemeClr val="tx1"/>
                </a:solidFill>
                <a:latin typeface="+mn-lt"/>
                <a:cs typeface="Arial" panose="020B0604020202020204" pitchFamily="34" charset="0"/>
              </a:rPr>
              <a:t>TAB</a:t>
            </a:r>
            <a:r>
              <a:rPr lang="en-GB" altLang="da-DK" sz="900" b="0" baseline="0" noProof="1">
                <a:solidFill>
                  <a:schemeClr val="tx1"/>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mn-lt"/>
                <a:cs typeface="Arial" panose="020B0604020202020204" pitchFamily="34" charset="0"/>
              </a:rPr>
              <a:t>To go back in levels use </a:t>
            </a:r>
            <a:r>
              <a:rPr lang="en-GB" altLang="da-DK" sz="900" b="1" baseline="0" noProof="1">
                <a:solidFill>
                  <a:schemeClr val="tx1"/>
                </a:solidFill>
                <a:latin typeface="+mn-lt"/>
                <a:cs typeface="Arial" panose="020B0604020202020204" pitchFamily="34" charset="0"/>
              </a:rPr>
              <a:t>SHIFT-TAB</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sz="900" noProof="1">
                <a:solidFill>
                  <a:schemeClr val="tx1"/>
                </a:solidFill>
                <a:latin typeface="+mn-lt"/>
                <a:cs typeface="Arial" panose="020B0604020202020204" pitchFamily="34" charset="0"/>
              </a:rPr>
              <a:t>Alternatively, </a:t>
            </a:r>
            <a:r>
              <a:rPr lang="en-GB" sz="900" b="1" noProof="1">
                <a:solidFill>
                  <a:schemeClr val="tx1"/>
                </a:solidFill>
                <a:latin typeface="+mn-lt"/>
                <a:cs typeface="Arial" panose="020B0604020202020204" pitchFamily="34" charset="0"/>
              </a:rPr>
              <a:t>Increase</a:t>
            </a:r>
            <a:r>
              <a:rPr lang="en-GB"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GB" sz="900" b="1" baseline="0" noProof="1">
                <a:solidFill>
                  <a:schemeClr val="tx1"/>
                </a:solidFill>
                <a:latin typeface="+mn-lt"/>
                <a:cs typeface="Arial" panose="020B0604020202020204" pitchFamily="34" charset="0"/>
              </a:rPr>
              <a:t>Decrease </a:t>
            </a:r>
            <a:r>
              <a:rPr lang="en-GB" sz="900" baseline="0" noProof="1">
                <a:solidFill>
                  <a:schemeClr val="tx1"/>
                </a:solidFill>
                <a:latin typeface="+mn-lt"/>
                <a:cs typeface="Arial" panose="020B0604020202020204" pitchFamily="34" charset="0"/>
              </a:rPr>
              <a:t>list level can be used</a:t>
            </a: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Reset slide</a:t>
            </a:r>
          </a:p>
          <a:p>
            <a:pPr marL="0" marR="0" indent="0" algn="l" defTabSz="914400" rtl="0" eaLnBrk="1" fontAlgn="auto" latinLnBrk="0" hangingPunct="1">
              <a:lnSpc>
                <a:spcPct val="100000"/>
              </a:lnSpc>
              <a:spcBef>
                <a:spcPct val="0"/>
              </a:spcBef>
              <a:spcAft>
                <a:spcPts val="600"/>
              </a:spcAft>
              <a:buClrTx/>
              <a:buSzTx/>
              <a:buFont typeface="+mj-lt"/>
              <a:buNone/>
              <a:defRPr/>
            </a:pPr>
            <a:r>
              <a:rPr lang="en-GB" altLang="da-DK" sz="900" noProof="1">
                <a:solidFill>
                  <a:schemeClr val="tx1"/>
                </a:solidFill>
                <a:latin typeface="+mn-lt"/>
                <a:cs typeface="Arial" panose="020B0604020202020204" pitchFamily="34" charset="0"/>
              </a:rPr>
              <a:t>Click the </a:t>
            </a:r>
            <a:r>
              <a:rPr lang="en-GB" altLang="da-DK" sz="900" b="1" baseline="0" noProof="1">
                <a:solidFill>
                  <a:schemeClr val="tx1"/>
                </a:solidFill>
                <a:latin typeface="+mn-lt"/>
                <a:cs typeface="Arial" panose="020B0604020202020204" pitchFamily="34" charset="0"/>
              </a:rPr>
              <a:t>Reset </a:t>
            </a:r>
            <a:r>
              <a:rPr lang="en-GB" altLang="da-DK" sz="900" noProof="1">
                <a:solidFill>
                  <a:schemeClr val="tx1"/>
                </a:solidFill>
                <a:latin typeface="+mn-lt"/>
                <a:cs typeface="Arial" panose="020B0604020202020204" pitchFamily="34" charset="0"/>
              </a:rPr>
              <a:t>menu to reset position, size</a:t>
            </a:r>
            <a:r>
              <a:rPr lang="en-GB" altLang="da-DK" sz="900" baseline="0" noProof="1">
                <a:solidFill>
                  <a:schemeClr val="tx1"/>
                </a:solidFill>
                <a:latin typeface="+mn-lt"/>
                <a:cs typeface="Arial" panose="020B0604020202020204" pitchFamily="34" charset="0"/>
              </a:rPr>
              <a:t> and formatting of the slide placeholders to their default settings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1600">
                <a:latin typeface="+mn-lt"/>
                <a:cs typeface="Arial" panose="020B0604020202020204" pitchFamily="34" charset="0"/>
              </a:rPr>
              <a:t>SLIDES &amp; LAYOUTS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Click on the menu </a:t>
            </a:r>
            <a:r>
              <a:rPr lang="en-GB" altLang="da-DK" sz="900" b="1" noProof="1">
                <a:solidFill>
                  <a:schemeClr val="tx1"/>
                </a:solidFill>
                <a:latin typeface="+mn-lt"/>
                <a:cs typeface="Arial" panose="020B0604020202020204" pitchFamily="34" charset="0"/>
              </a:rPr>
              <a:t>New Slide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Home</a:t>
            </a:r>
            <a:r>
              <a:rPr lang="en-GB"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Change layout</a:t>
            </a:r>
            <a:endParaRPr lang="en-GB" altLang="da-DK" sz="900" b="0" noProof="1">
              <a:solidFill>
                <a:schemeClr val="tx1"/>
              </a:solidFill>
              <a:latin typeface="+mn-lt"/>
              <a:cs typeface="Arial" panose="020B0604020202020204" pitchFamily="34" charset="0"/>
            </a:endParaRPr>
          </a:p>
          <a:p>
            <a:pPr marL="0" indent="0">
              <a:spcAft>
                <a:spcPts val="600"/>
              </a:spcAft>
              <a:buFont typeface="+mj-lt"/>
              <a:buNone/>
            </a:pPr>
            <a:r>
              <a:rPr lang="en-GB" sz="900">
                <a:solidFill>
                  <a:srgbClr val="000000"/>
                </a:solidFill>
                <a:latin typeface="+mn-lt"/>
                <a:ea typeface="Arial" panose="020B0604020202020204" pitchFamily="34" charset="0"/>
              </a:rPr>
              <a:t>Click on the arrow next to </a:t>
            </a:r>
            <a:r>
              <a:rPr lang="en-GB" sz="900" b="1">
                <a:solidFill>
                  <a:srgbClr val="000000"/>
                </a:solidFill>
                <a:latin typeface="+mn-lt"/>
                <a:ea typeface="Arial" panose="020B0604020202020204" pitchFamily="34" charset="0"/>
              </a:rPr>
              <a:t>Layout</a:t>
            </a:r>
            <a:br>
              <a:rPr lang="en-GB" sz="900" b="1">
                <a:solidFill>
                  <a:srgbClr val="000000"/>
                </a:solidFill>
                <a:latin typeface="+mn-lt"/>
                <a:ea typeface="Arial" panose="020B0604020202020204" pitchFamily="34" charset="0"/>
              </a:rPr>
            </a:br>
            <a:r>
              <a:rPr lang="en-GB" sz="900">
                <a:solidFill>
                  <a:srgbClr val="000000"/>
                </a:solidFill>
                <a:latin typeface="+mn-lt"/>
                <a:ea typeface="Arial" panose="020B0604020202020204" pitchFamily="34" charset="0"/>
              </a:rPr>
              <a:t>to view a dropdown menu of possible slide layouts</a:t>
            </a:r>
            <a:endParaRPr lang="en-GB" sz="900">
              <a:latin typeface="+mn-lt"/>
              <a:ea typeface="Arial" panose="020B060402020202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8"/>
          <a:srcRect/>
          <a:stretch>
            <a:fillRect/>
          </a:stretch>
        </p:blipFill>
        <p:spPr>
          <a:xfrm>
            <a:off x="2972055" y="5089099"/>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9"/>
          <a:srcRect/>
          <a:stretch>
            <a:fillRect/>
          </a:stretch>
        </p:blipFill>
        <p:spPr>
          <a:xfrm>
            <a:off x="2972055" y="4272104"/>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0"/>
          <a:srcRect/>
          <a:stretch>
            <a:fillRect/>
          </a:stretch>
        </p:blipFill>
        <p:spPr>
          <a:xfrm>
            <a:off x="2974753" y="3538949"/>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1"/>
          <a:srcRect/>
          <a:stretch>
            <a:fillRect/>
          </a:stretch>
        </p:blipFill>
        <p:spPr>
          <a:xfrm>
            <a:off x="2972055" y="2827659"/>
            <a:ext cx="457143" cy="257143"/>
          </a:xfrm>
          <a:prstGeom prst="rect">
            <a:avLst/>
          </a:prstGeom>
        </p:spPr>
      </p:pic>
    </p:spTree>
    <p:extLst>
      <p:ext uri="{BB962C8B-B14F-4D97-AF65-F5344CB8AC3E}">
        <p14:creationId xmlns:p14="http://schemas.microsoft.com/office/powerpoint/2010/main" val="286936324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accent1"/>
            </a:gs>
            <a:gs pos="100000">
              <a:schemeClr val="tx2"/>
            </a:gs>
          </a:gsLst>
          <a:lin ang="5400000" scaled="1"/>
          <a:tileRect/>
        </a:gradFill>
        <a:effectLst/>
      </p:bgPr>
    </p:bg>
    <p:spTree>
      <p:nvGrpSpPr>
        <p:cNvPr id="1" name=""/>
        <p:cNvGrpSpPr/>
        <p:nvPr/>
      </p:nvGrpSpPr>
      <p:grpSpPr>
        <a:xfrm>
          <a:off x="0" y="0"/>
          <a:ext cx="0" cy="0"/>
          <a:chOff x="0" y="0"/>
          <a:chExt cx="0" cy="0"/>
        </a:xfrm>
      </p:grpSpPr>
      <p:sp>
        <p:nvSpPr>
          <p:cNvPr id="8" name="Freeform 5"/>
          <p:cNvSpPr/>
          <p:nvPr userDrawn="1"/>
        </p:nvSpPr>
        <p:spPr>
          <a:xfrm>
            <a:off x="6522" y="1"/>
            <a:ext cx="11653033" cy="6866002"/>
          </a:xfrm>
          <a:custGeom>
            <a:avLst/>
            <a:gdLst>
              <a:gd name="T0" fmla="*/ 0 w 2770"/>
              <a:gd name="T1" fmla="*/ 2160 h 2160"/>
              <a:gd name="T2" fmla="*/ 1683 w 2770"/>
              <a:gd name="T3" fmla="*/ 2160 h 2160"/>
              <a:gd name="T4" fmla="*/ 2757 w 2770"/>
              <a:gd name="T5" fmla="*/ 1115 h 2160"/>
              <a:gd name="T6" fmla="*/ 2757 w 2770"/>
              <a:gd name="T7" fmla="*/ 1070 h 2160"/>
              <a:gd name="T8" fmla="*/ 1637 w 2770"/>
              <a:gd name="T9" fmla="*/ 0 h 2160"/>
              <a:gd name="T10" fmla="*/ 0 w 2770"/>
              <a:gd name="T11" fmla="*/ 0 h 2160"/>
              <a:gd name="T12" fmla="*/ 0 w 2770"/>
              <a:gd name="T13" fmla="*/ 2160 h 2160"/>
              <a:gd name="connsiteX0" fmla="*/ 3283 w 13236"/>
              <a:gd name="connsiteY0" fmla="*/ 10010 h 10010"/>
              <a:gd name="connsiteX1" fmla="*/ 9359 w 13236"/>
              <a:gd name="connsiteY1" fmla="*/ 10010 h 10010"/>
              <a:gd name="connsiteX2" fmla="*/ 13236 w 13236"/>
              <a:gd name="connsiteY2" fmla="*/ 5172 h 10010"/>
              <a:gd name="connsiteX3" fmla="*/ 13236 w 13236"/>
              <a:gd name="connsiteY3" fmla="*/ 4964 h 10010"/>
              <a:gd name="connsiteX4" fmla="*/ 9193 w 13236"/>
              <a:gd name="connsiteY4" fmla="*/ 10 h 10010"/>
              <a:gd name="connsiteX5" fmla="*/ 0 w 13236"/>
              <a:gd name="connsiteY5" fmla="*/ 0 h 10010"/>
              <a:gd name="connsiteX6" fmla="*/ 3283 w 13236"/>
              <a:gd name="connsiteY6" fmla="*/ 10010 h 10010"/>
              <a:gd name="connsiteX0dup0" fmla="*/ 3283 w 13236"/>
              <a:gd name="connsiteY0dup0" fmla="*/ 10000 h 10000"/>
              <a:gd name="connsiteX1dup0" fmla="*/ 9359 w 13236"/>
              <a:gd name="connsiteY1dup0" fmla="*/ 10000 h 10000"/>
              <a:gd name="connsiteX2dup0" fmla="*/ 13236 w 13236"/>
              <a:gd name="connsiteY2dup0" fmla="*/ 5162 h 10000"/>
              <a:gd name="connsiteX3dup0" fmla="*/ 13236 w 13236"/>
              <a:gd name="connsiteY3dup0" fmla="*/ 4954 h 10000"/>
              <a:gd name="connsiteX4dup0" fmla="*/ 9193 w 13236"/>
              <a:gd name="connsiteY4dup0" fmla="*/ 0 h 10000"/>
              <a:gd name="connsiteX5dup0" fmla="*/ 0 w 13236"/>
              <a:gd name="connsiteY5dup0" fmla="*/ 0 h 10000"/>
              <a:gd name="connsiteX6dup0" fmla="*/ 3283 w 13236"/>
              <a:gd name="connsiteY6dup0" fmla="*/ 10000 h 10000"/>
              <a:gd name="connsiteX0dup0dup1" fmla="*/ 0 w 13236"/>
              <a:gd name="connsiteY0dup0dup1" fmla="*/ 9979 h 10353"/>
              <a:gd name="connsiteX1dup0dup1" fmla="*/ 9359 w 13236"/>
              <a:gd name="connsiteY1dup0dup1" fmla="*/ 10000 h 10353"/>
              <a:gd name="connsiteX2dup0dup1" fmla="*/ 13236 w 13236"/>
              <a:gd name="connsiteY2dup0dup1" fmla="*/ 5162 h 10353"/>
              <a:gd name="connsiteX3dup0dup1" fmla="*/ 13236 w 13236"/>
              <a:gd name="connsiteY3dup0dup1" fmla="*/ 4954 h 10353"/>
              <a:gd name="connsiteX4dup0dup1" fmla="*/ 9193 w 13236"/>
              <a:gd name="connsiteY4dup0dup1" fmla="*/ 0 h 10353"/>
              <a:gd name="connsiteX5dup0dup1" fmla="*/ 0 w 13236"/>
              <a:gd name="connsiteY5dup0dup1" fmla="*/ 0 h 10353"/>
              <a:gd name="connsiteX6dup0dup1" fmla="*/ 0 w 13236"/>
              <a:gd name="connsiteY6dup0dup1" fmla="*/ 9979 h 10353"/>
              <a:gd name="connsiteX0dup0dup1dup2" fmla="*/ 0 w 13236"/>
              <a:gd name="connsiteY0dup0dup1dup2" fmla="*/ 9979 h 10000"/>
              <a:gd name="connsiteX1dup0dup1dup2" fmla="*/ 9359 w 13236"/>
              <a:gd name="connsiteY1dup0dup1dup2" fmla="*/ 10000 h 10000"/>
              <a:gd name="connsiteX2dup0dup1dup2" fmla="*/ 13236 w 13236"/>
              <a:gd name="connsiteY2dup0dup1dup2" fmla="*/ 5162 h 10000"/>
              <a:gd name="connsiteX3dup0dup1dup2" fmla="*/ 13236 w 13236"/>
              <a:gd name="connsiteY3dup0dup1dup2" fmla="*/ 4954 h 10000"/>
              <a:gd name="connsiteX4dup0dup1dup2" fmla="*/ 9193 w 13236"/>
              <a:gd name="connsiteY4dup0dup1dup2" fmla="*/ 0 h 10000"/>
              <a:gd name="connsiteX5dup0dup1dup2" fmla="*/ 0 w 13236"/>
              <a:gd name="connsiteY5dup0dup1dup2" fmla="*/ 0 h 10000"/>
              <a:gd name="connsiteX6dup0dup1dup2" fmla="*/ 0 w 13236"/>
              <a:gd name="connsiteY6dup0dup1dup2" fmla="*/ 9979 h 10000"/>
              <a:gd name="connsiteX0dup0dup1dup2dup3" fmla="*/ 0 w 13236"/>
              <a:gd name="connsiteY0dup0dup1dup2dup3" fmla="*/ 9979 h 10000"/>
              <a:gd name="connsiteX1dup0dup1dup2dup3" fmla="*/ 9359 w 13236"/>
              <a:gd name="connsiteY1dup0dup1dup2dup3" fmla="*/ 10000 h 10000"/>
              <a:gd name="connsiteX2dup0dup1dup2dup3" fmla="*/ 13236 w 13236"/>
              <a:gd name="connsiteY2dup0dup1dup2dup3" fmla="*/ 5162 h 10000"/>
              <a:gd name="connsiteX3dup0dup1dup2dup3" fmla="*/ 13236 w 13236"/>
              <a:gd name="connsiteY3dup0dup1dup2dup3" fmla="*/ 4954 h 10000"/>
              <a:gd name="connsiteX4dup0dup1dup2dup3" fmla="*/ 9193 w 13236"/>
              <a:gd name="connsiteY4dup0dup1dup2dup3" fmla="*/ 0 h 10000"/>
              <a:gd name="connsiteX5dup0dup1dup2dup3" fmla="*/ 0 w 13236"/>
              <a:gd name="connsiteY5dup0dup1dup2dup3" fmla="*/ 0 h 10000"/>
              <a:gd name="connsiteX6dup0dup1dup2dup3" fmla="*/ 0 w 13236"/>
              <a:gd name="connsiteY6dup0dup1dup2dup3" fmla="*/ 9979 h 10000"/>
              <a:gd name="connsiteX0dup0dup1dup2dup3dup4" fmla="*/ 0 w 13236"/>
              <a:gd name="connsiteY0dup0dup1dup2dup3dup4" fmla="*/ 9979 h 10000"/>
              <a:gd name="connsiteX1dup0dup1dup2dup3dup4" fmla="*/ 9359 w 13236"/>
              <a:gd name="connsiteY1dup0dup1dup2dup3dup4" fmla="*/ 10000 h 10000"/>
              <a:gd name="connsiteX2dup0dup1dup2dup3dup4" fmla="*/ 13236 w 13236"/>
              <a:gd name="connsiteY2dup0dup1dup2dup3dup4" fmla="*/ 5162 h 10000"/>
              <a:gd name="connsiteX3dup0dup1dup2dup3dup4" fmla="*/ 13236 w 13236"/>
              <a:gd name="connsiteY3dup0dup1dup2dup3dup4" fmla="*/ 4954 h 10000"/>
              <a:gd name="connsiteX4dup0dup1dup2dup3dup4" fmla="*/ 9193 w 13236"/>
              <a:gd name="connsiteY4dup0dup1dup2dup3dup4" fmla="*/ 0 h 10000"/>
              <a:gd name="connsiteX5dup0dup1dup2dup3dup4" fmla="*/ 0 w 13236"/>
              <a:gd name="connsiteY5dup0dup1dup2dup3dup4" fmla="*/ 0 h 10000"/>
              <a:gd name="connsiteX6dup0dup1dup2dup3dup4" fmla="*/ 0 w 13236"/>
              <a:gd name="connsiteY6dup0dup1dup2dup3dup4" fmla="*/ 9979 h 10000"/>
              <a:gd name="connsiteX0dup0dup1dup2dup3dup4dup5" fmla="*/ 0 w 13236"/>
              <a:gd name="connsiteY0dup0dup1dup2dup3dup4dup5" fmla="*/ 9979 h 10000"/>
              <a:gd name="connsiteX1dup0dup1dup2dup3dup4dup5" fmla="*/ 9359 w 13236"/>
              <a:gd name="connsiteY1dup0dup1dup2dup3dup4dup5" fmla="*/ 10000 h 10000"/>
              <a:gd name="connsiteX2dup0dup1dup2dup3dup4dup5" fmla="*/ 13236 w 13236"/>
              <a:gd name="connsiteY2dup0dup1dup2dup3dup4dup5" fmla="*/ 5162 h 10000"/>
              <a:gd name="connsiteX3dup0dup1dup2dup3dup4dup5" fmla="*/ 13236 w 13236"/>
              <a:gd name="connsiteY3dup0dup1dup2dup3dup4dup5" fmla="*/ 4954 h 10000"/>
              <a:gd name="connsiteX4dup0dup1dup2dup3dup4dup5" fmla="*/ 9193 w 13236"/>
              <a:gd name="connsiteY4dup0dup1dup2dup3dup4dup5" fmla="*/ 0 h 10000"/>
              <a:gd name="connsiteX5dup0dup1dup2dup3dup4dup5" fmla="*/ 0 w 13236"/>
              <a:gd name="connsiteY5dup0dup1dup2dup3dup4dup5" fmla="*/ 0 h 10000"/>
              <a:gd name="connsiteX6dup0dup1dup2dup3dup4dup5" fmla="*/ 0 w 13236"/>
              <a:gd name="connsiteY6dup0dup1dup2dup3dup4dup5" fmla="*/ 9979 h 10000"/>
              <a:gd name="connsiteX0dup0dup1dup2dup3dup4dup5dup6" fmla="*/ 0 w 13236"/>
              <a:gd name="connsiteY0dup0dup1dup2dup3dup4dup5dup6" fmla="*/ 9979 h 10000"/>
              <a:gd name="connsiteX1dup0dup1dup2dup3dup4dup5dup6" fmla="*/ 9359 w 13236"/>
              <a:gd name="connsiteY1dup0dup1dup2dup3dup4dup5dup6" fmla="*/ 10000 h 10000"/>
              <a:gd name="connsiteX2dup0dup1dup2dup3dup4dup5dup6" fmla="*/ 13236 w 13236"/>
              <a:gd name="connsiteY2dup0dup1dup2dup3dup4dup5dup6" fmla="*/ 5162 h 10000"/>
              <a:gd name="connsiteX3dup0dup1dup2dup3dup4dup5dup6" fmla="*/ 13236 w 13236"/>
              <a:gd name="connsiteY3dup0dup1dup2dup3dup4dup5dup6" fmla="*/ 4954 h 10000"/>
              <a:gd name="connsiteX4dup0dup1dup2dup3dup4dup5dup6" fmla="*/ 9193 w 13236"/>
              <a:gd name="connsiteY4dup0dup1dup2dup3dup4dup5dup6" fmla="*/ 0 h 10000"/>
              <a:gd name="connsiteX5dup0dup1dup2dup3dup4dup5dup6" fmla="*/ 0 w 13236"/>
              <a:gd name="connsiteY5dup0dup1dup2dup3dup4dup5dup6" fmla="*/ 0 h 10000"/>
              <a:gd name="connsiteX6dup0dup1dup2dup3dup4dup5dup6" fmla="*/ 0 w 13236"/>
              <a:gd name="connsiteY6dup0dup1dup2dup3dup4dup5dup6" fmla="*/ 9979 h 10000"/>
              <a:gd name="connsiteX0dup0dup1dup2dup3dup4dup5dup6dup7" fmla="*/ 0 w 13236"/>
              <a:gd name="connsiteY0dup0dup1dup2dup3dup4dup5dup6dup7" fmla="*/ 9979 h 10000"/>
              <a:gd name="connsiteX1dup0dup1dup2dup3dup4dup5dup6dup7" fmla="*/ 9359 w 13236"/>
              <a:gd name="connsiteY1dup0dup1dup2dup3dup4dup5dup6dup7" fmla="*/ 10000 h 10000"/>
              <a:gd name="connsiteX2dup0dup1dup2dup3dup4dup5dup6dup7" fmla="*/ 13236 w 13236"/>
              <a:gd name="connsiteY2dup0dup1dup2dup3dup4dup5dup6dup7" fmla="*/ 5162 h 10000"/>
              <a:gd name="connsiteX3dup0dup1dup2dup3dup4dup5dup6dup7" fmla="*/ 13236 w 13236"/>
              <a:gd name="connsiteY3dup0dup1dup2dup3dup4dup5dup6dup7" fmla="*/ 4954 h 10000"/>
              <a:gd name="connsiteX4dup0dup1dup2dup3dup4dup5dup6dup7" fmla="*/ 9193 w 13236"/>
              <a:gd name="connsiteY4dup0dup1dup2dup3dup4dup5dup6dup7" fmla="*/ 0 h 10000"/>
              <a:gd name="connsiteX5dup0dup1dup2dup3dup4dup5dup6dup7" fmla="*/ 0 w 13236"/>
              <a:gd name="connsiteY5dup0dup1dup2dup3dup4dup5dup6dup7" fmla="*/ 0 h 10000"/>
              <a:gd name="connsiteX6dup0dup1dup2dup3dup4dup5dup6dup7" fmla="*/ 0 w 13236"/>
              <a:gd name="connsiteY6dup0dup1dup2dup3dup4dup5dup6dup7" fmla="*/ 9979 h 10000"/>
            </a:gdLst>
            <a:ahLst/>
            <a:cxnLst>
              <a:cxn ang="0">
                <a:pos x="connsiteX0dup0dup1dup2dup3dup4dup5dup6dup7" y="connsiteY0dup0dup1dup2dup3dup4dup5dup6dup7"/>
              </a:cxn>
              <a:cxn ang="0">
                <a:pos x="connsiteX1dup0dup1dup2dup3dup4dup5dup6dup7" y="connsiteY1dup0dup1dup2dup3dup4dup5dup6dup7"/>
              </a:cxn>
              <a:cxn ang="0">
                <a:pos x="connsiteX2dup0dup1dup2dup3dup4dup5dup6dup7" y="connsiteY2dup0dup1dup2dup3dup4dup5dup6dup7"/>
              </a:cxn>
              <a:cxn ang="0">
                <a:pos x="connsiteX3dup0dup1dup2dup3dup4dup5dup6dup7" y="connsiteY3dup0dup1dup2dup3dup4dup5dup6dup7"/>
              </a:cxn>
              <a:cxn ang="0">
                <a:pos x="connsiteX4dup0dup1dup2dup3dup4dup5dup6dup7" y="connsiteY4dup0dup1dup2dup3dup4dup5dup6dup7"/>
              </a:cxn>
              <a:cxn ang="0">
                <a:pos x="connsiteX5dup0dup1dup2dup3dup4dup5dup6dup7" y="connsiteY5dup0dup1dup2dup3dup4dup5dup6dup7"/>
              </a:cxn>
              <a:cxn ang="0">
                <a:pos x="connsiteX6dup0dup1dup2dup3dup4dup5dup6dup7" y="connsiteY6dup0dup1dup2dup3dup4dup5dup6dup7"/>
              </a:cxn>
            </a:cxnLst>
            <a:rect l="l" t="t" r="r" b="b"/>
            <a:pathLst>
              <a:path w="13236" h="10000">
                <a:moveTo>
                  <a:pt x="0" y="9979"/>
                </a:moveTo>
                <a:lnTo>
                  <a:pt x="9359" y="10000"/>
                </a:lnTo>
                <a:lnTo>
                  <a:pt x="13236" y="5162"/>
                </a:lnTo>
                <a:cubicBezTo>
                  <a:pt x="13283" y="5106"/>
                  <a:pt x="13283" y="5009"/>
                  <a:pt x="13236" y="4954"/>
                </a:cubicBezTo>
                <a:lnTo>
                  <a:pt x="9193" y="0"/>
                </a:lnTo>
                <a:lnTo>
                  <a:pt x="0" y="0"/>
                </a:lnTo>
                <a:lnTo>
                  <a:pt x="0" y="9979"/>
                </a:lnTo>
                <a:close/>
              </a:path>
            </a:pathLst>
          </a:custGeom>
          <a:gradFill flip="none" rotWithShape="1">
            <a:gsLst>
              <a:gs pos="40000">
                <a:schemeClr val="tx2"/>
              </a:gs>
              <a:gs pos="0">
                <a:schemeClr val="tx2"/>
              </a:gs>
              <a:gs pos="100000">
                <a:srgbClr val="9C5FB5">
                  <a:alpha val="80000"/>
                </a:srgbClr>
              </a:gs>
            </a:gsLst>
            <a:lin ang="18600000" scaled="0"/>
            <a:tileRect/>
          </a:gradFill>
          <a:ln>
            <a:noFill/>
          </a:ln>
        </p:spPr>
        <p:txBody>
          <a:bodyPr vert="horz" wrap="square" lIns="121918" tIns="60959" rIns="121918" bIns="60959" numCol="1" anchor="t" anchorCtr="0" compatLnSpc="1">
            <a:prstTxWarp prst="textNoShape">
              <a:avLst/>
            </a:prstTxWarp>
          </a:bodyPr>
          <a:lstStyle/>
          <a:p>
            <a:pPr lvl="0"/>
            <a:endParaRPr lang="en-GB" sz="1688" noProof="0"/>
          </a:p>
        </p:txBody>
      </p:sp>
      <p:sp>
        <p:nvSpPr>
          <p:cNvPr id="2" name="Title 1"/>
          <p:cNvSpPr>
            <a:spLocks noGrp="1"/>
          </p:cNvSpPr>
          <p:nvPr>
            <p:ph type="ctrTitle"/>
          </p:nvPr>
        </p:nvSpPr>
        <p:spPr>
          <a:xfrm>
            <a:off x="488951" y="2157513"/>
            <a:ext cx="9168266" cy="574516"/>
          </a:xfrm>
        </p:spPr>
        <p:txBody>
          <a:bodyPr wrap="square" lIns="0" tIns="0" rIns="0" bIns="0" anchor="b" anchorCtr="0">
            <a:spAutoFit/>
          </a:bodyPr>
          <a:lstStyle>
            <a:lvl1pPr algn="l">
              <a:lnSpc>
                <a:spcPct val="100000"/>
              </a:lnSpc>
              <a:defRPr sz="3750" b="1">
                <a:solidFill>
                  <a:schemeClr val="bg1"/>
                </a:solidFill>
                <a:latin typeface="+mj-lt"/>
                <a:cs typeface="Arial" pitchFamily="34" charset="0"/>
              </a:defRPr>
            </a:lvl1pPr>
          </a:lstStyle>
          <a:p>
            <a:r>
              <a:rPr lang="en-US" noProof="0"/>
              <a:t>Click to edit Master title style</a:t>
            </a:r>
            <a:endParaRPr lang="en-GB" noProof="0"/>
          </a:p>
        </p:txBody>
      </p:sp>
      <p:sp>
        <p:nvSpPr>
          <p:cNvPr id="3" name="Subtitle 2"/>
          <p:cNvSpPr>
            <a:spLocks noGrp="1"/>
          </p:cNvSpPr>
          <p:nvPr>
            <p:ph type="subTitle" idx="1"/>
          </p:nvPr>
        </p:nvSpPr>
        <p:spPr>
          <a:xfrm>
            <a:off x="488951" y="2788920"/>
            <a:ext cx="9168266" cy="1280160"/>
          </a:xfrm>
        </p:spPr>
        <p:txBody>
          <a:bodyPr wrap="square" lIns="0" tIns="0" rIns="0" bIns="0">
            <a:noAutofit/>
          </a:bodyPr>
          <a:lstStyle>
            <a:lvl1pPr marL="0" indent="0" algn="l">
              <a:lnSpc>
                <a:spcPct val="90000"/>
              </a:lnSpc>
              <a:spcBef>
                <a:spcPct val="0"/>
              </a:spcBef>
              <a:buNone/>
              <a:defRPr sz="3750" b="0">
                <a:solidFill>
                  <a:schemeClr val="bg1"/>
                </a:solidFill>
                <a:latin typeface="+mj-lt"/>
                <a:cs typeface="Arial" pitchFamily="34" charset="0"/>
              </a:defRPr>
            </a:lvl1pPr>
            <a:lvl2pPr marL="609591" indent="0" algn="ctr">
              <a:buNone/>
              <a:defRPr>
                <a:solidFill>
                  <a:schemeClr val="tx1">
                    <a:tint val="75000"/>
                  </a:schemeClr>
                </a:solidFill>
              </a:defRPr>
            </a:lvl2pPr>
            <a:lvl3pPr marL="1219181" indent="0" algn="ctr">
              <a:buNone/>
              <a:defRPr>
                <a:solidFill>
                  <a:schemeClr val="tx1">
                    <a:tint val="75000"/>
                  </a:schemeClr>
                </a:solidFill>
              </a:defRPr>
            </a:lvl3pPr>
            <a:lvl4pPr marL="1828772" indent="0" algn="ctr">
              <a:buNone/>
              <a:defRPr>
                <a:solidFill>
                  <a:schemeClr val="tx1">
                    <a:tint val="75000"/>
                  </a:schemeClr>
                </a:solidFill>
              </a:defRPr>
            </a:lvl4pPr>
            <a:lvl5pPr marL="2438362" indent="0" algn="ctr">
              <a:buNone/>
              <a:defRPr>
                <a:solidFill>
                  <a:schemeClr val="tx1">
                    <a:tint val="75000"/>
                  </a:schemeClr>
                </a:solidFill>
              </a:defRPr>
            </a:lvl5pPr>
            <a:lvl6pPr marL="3047952" indent="0" algn="ctr">
              <a:buNone/>
              <a:defRPr>
                <a:solidFill>
                  <a:schemeClr val="tx1">
                    <a:tint val="75000"/>
                  </a:schemeClr>
                </a:solidFill>
              </a:defRPr>
            </a:lvl6pPr>
            <a:lvl7pPr marL="3657543" indent="0" algn="ctr">
              <a:buNone/>
              <a:defRPr>
                <a:solidFill>
                  <a:schemeClr val="tx1">
                    <a:tint val="75000"/>
                  </a:schemeClr>
                </a:solidFill>
              </a:defRPr>
            </a:lvl7pPr>
            <a:lvl8pPr marL="4267133" indent="0" algn="ctr">
              <a:buNone/>
              <a:defRPr>
                <a:solidFill>
                  <a:schemeClr val="tx1">
                    <a:tint val="75000"/>
                  </a:schemeClr>
                </a:solidFill>
              </a:defRPr>
            </a:lvl8pPr>
            <a:lvl9pPr marL="4876724" indent="0" algn="ctr">
              <a:buNone/>
              <a:defRPr>
                <a:solidFill>
                  <a:schemeClr val="tx1">
                    <a:tint val="75000"/>
                  </a:schemeClr>
                </a:solidFill>
              </a:defRPr>
            </a:lvl9pPr>
          </a:lstStyle>
          <a:p>
            <a:r>
              <a:rPr lang="en-US" noProof="0"/>
              <a:t>Click to edit Master subtitle style</a:t>
            </a:r>
            <a:endParaRPr lang="en-GB" noProof="0"/>
          </a:p>
        </p:txBody>
      </p:sp>
      <p:sp>
        <p:nvSpPr>
          <p:cNvPr id="6" name="Date Placeholder 5"/>
          <p:cNvSpPr>
            <a:spLocks noGrp="1"/>
          </p:cNvSpPr>
          <p:nvPr>
            <p:ph type="dt" sz="half" idx="10"/>
          </p:nvPr>
        </p:nvSpPr>
        <p:spPr>
          <a:xfrm>
            <a:off x="488950" y="4466954"/>
            <a:ext cx="2160000" cy="161583"/>
          </a:xfrm>
        </p:spPr>
        <p:txBody>
          <a:bodyPr/>
          <a:lstStyle>
            <a:lvl1pPr>
              <a:defRPr sz="1031" b="1">
                <a:solidFill>
                  <a:schemeClr val="bg1"/>
                </a:solidFill>
              </a:defRPr>
            </a:lvl1pPr>
          </a:lstStyle>
          <a:p>
            <a:fld id="{2AB33D04-58D0-4F93-93BD-59E02F1875E6}" type="datetime1">
              <a:rPr lang="en-GB" smtClean="0"/>
              <a:t>17/05/2022</a:t>
            </a:fld>
            <a:endParaRPr lang="en-GB"/>
          </a:p>
        </p:txBody>
      </p:sp>
      <p:pic>
        <p:nvPicPr>
          <p:cNvPr id="4" name="Picture 3"/>
          <p:cNvPicPr>
            <a:picLocks noChangeAspect="1"/>
          </p:cNvPicPr>
          <p:nvPr userDrawn="1"/>
        </p:nvPicPr>
        <p:blipFill>
          <a:blip r:embed="rId2"/>
          <a:srcRect/>
          <a:stretch>
            <a:fillRect/>
          </a:stretch>
        </p:blipFill>
        <p:spPr>
          <a:xfrm>
            <a:off x="9954683" y="559118"/>
            <a:ext cx="1746250" cy="335280"/>
          </a:xfrm>
          <a:prstGeom prst="rect">
            <a:avLst/>
          </a:prstGeom>
        </p:spPr>
      </p:pic>
      <p:sp>
        <p:nvSpPr>
          <p:cNvPr id="5" name="Footer Placeholder 4"/>
          <p:cNvSpPr>
            <a:spLocks noGrp="1"/>
          </p:cNvSpPr>
          <p:nvPr>
            <p:ph type="ftr" sz="quarter" idx="12"/>
          </p:nvPr>
        </p:nvSpPr>
        <p:spPr>
          <a:xfrm>
            <a:off x="488950" y="6858692"/>
            <a:ext cx="2880000" cy="144000"/>
          </a:xfrm>
        </p:spPr>
        <p:txBody>
          <a:bodyPr/>
          <a:lstStyle>
            <a:lvl1pPr>
              <a:defRPr>
                <a:solidFill>
                  <a:schemeClr val="bg1"/>
                </a:solidFill>
              </a:defRPr>
            </a:lvl1pPr>
          </a:lstStyle>
          <a:p>
            <a:r>
              <a:rPr lang="en-GB" noProof="0"/>
              <a:t>Footer or alternate date</a:t>
            </a:r>
          </a:p>
        </p:txBody>
      </p:sp>
      <p:sp>
        <p:nvSpPr>
          <p:cNvPr id="7" name="Slide Number Placeholder 6"/>
          <p:cNvSpPr>
            <a:spLocks noGrp="1"/>
          </p:cNvSpPr>
          <p:nvPr>
            <p:ph type="sldNum" sz="quarter" idx="13"/>
          </p:nvPr>
        </p:nvSpPr>
        <p:spPr>
          <a:xfrm>
            <a:off x="11508934" y="6858000"/>
            <a:ext cx="192000" cy="144000"/>
          </a:xfrm>
        </p:spPr>
        <p:txBody>
          <a:bodyPr/>
          <a:lstStyle>
            <a:lvl1pPr>
              <a:defRPr>
                <a:solidFill>
                  <a:schemeClr val="bg1"/>
                </a:solidFill>
              </a:defRPr>
            </a:lvl1pPr>
          </a:lstStyle>
          <a:p>
            <a:fld id="{D34DACC3-9742-4940-92E6-4CAB853A3218}" type="slidenum">
              <a:rPr lang="en-GB" smtClean="0"/>
              <a:t>‹#›</a:t>
            </a:fld>
            <a:endParaRPr lang="en-GB"/>
          </a:p>
        </p:txBody>
      </p:sp>
    </p:spTree>
    <p:extLst>
      <p:ext uri="{BB962C8B-B14F-4D97-AF65-F5344CB8AC3E}">
        <p14:creationId xmlns:p14="http://schemas.microsoft.com/office/powerpoint/2010/main" val="3189999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H">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8" name="Background">
            <a:extLst>
              <a:ext uri="{FF2B5EF4-FFF2-40B4-BE49-F238E27FC236}">
                <a16:creationId xmlns:a16="http://schemas.microsoft.com/office/drawing/2014/main" id="{C01A3ED8-481D-4AD3-A0C0-68C5F74AEF33}"/>
              </a:ext>
            </a:extLst>
          </p:cNvPr>
          <p:cNvSpPr/>
          <p:nvPr userDrawn="1"/>
        </p:nvSpPr>
        <p:spPr>
          <a:xfrm>
            <a:off x="0" y="0"/>
            <a:ext cx="12193200" cy="6861600"/>
          </a:xfrm>
          <a:prstGeom prst="rect">
            <a:avLst/>
          </a:prstGeom>
          <a:solidFill>
            <a:srgbClr val="D00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9" name="Freeform: Shape 18">
            <a:extLst>
              <a:ext uri="{FF2B5EF4-FFF2-40B4-BE49-F238E27FC236}">
                <a16:creationId xmlns:a16="http://schemas.microsoft.com/office/drawing/2014/main" id="{44B38569-891F-4AF2-9466-68D938DE8038}"/>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rgbClr val="70208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20">
            <a:extLst>
              <a:ext uri="{FF2B5EF4-FFF2-40B4-BE49-F238E27FC236}">
                <a16:creationId xmlns:a16="http://schemas.microsoft.com/office/drawing/2014/main" id="{94F9F989-8225-46A9-B059-E02834079023}"/>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rgbClr val="70208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Oval 11">
            <a:extLst>
              <a:ext uri="{FF2B5EF4-FFF2-40B4-BE49-F238E27FC236}">
                <a16:creationId xmlns:a16="http://schemas.microsoft.com/office/drawing/2014/main" id="{AF0F36CB-18E6-4943-93C9-D82130D0C0B7}"/>
              </a:ext>
            </a:extLst>
          </p:cNvPr>
          <p:cNvSpPr/>
          <p:nvPr userDrawn="1"/>
        </p:nvSpPr>
        <p:spPr>
          <a:xfrm>
            <a:off x="8470647" y="2901865"/>
            <a:ext cx="3130237" cy="3130237"/>
          </a:xfrm>
          <a:prstGeom prst="ellipse">
            <a:avLst/>
          </a:prstGeom>
          <a:solidFill>
            <a:srgbClr val="70208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473525235"/>
      </p:ext>
    </p:extLst>
  </p:cSld>
  <p:clrMapOvr>
    <a:overrideClrMapping bg1="dk1" tx1="lt1" bg2="dk2" tx2="lt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gradFill>
          <a:gsLst>
            <a:gs pos="0">
              <a:schemeClr val="bg2"/>
            </a:gs>
            <a:gs pos="100000">
              <a:schemeClr val="bg1"/>
            </a:gs>
          </a:gsLst>
          <a:lin ang="4500000" scaled="0"/>
          <a:tileRect/>
        </a:gradFill>
        <a:effectLst/>
      </p:bgPr>
    </p:bg>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gradFill>
            <a:gsLst>
              <a:gs pos="0">
                <a:srgbClr val="EBECED">
                  <a:alpha val="0"/>
                </a:srgbClr>
              </a:gs>
              <a:gs pos="45000">
                <a:srgbClr val="EBECED">
                  <a:alpha val="0"/>
                </a:srgbClr>
              </a:gs>
              <a:gs pos="90000">
                <a:srgbClr val="EBECED"/>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121918" tIns="60959" rIns="121918" bIns="60959" rtlCol="0" anchor="ctr"/>
          <a:lstStyle/>
          <a:p>
            <a:pPr algn="ctr"/>
            <a:endParaRPr lang="en-GB" sz="1688" noProof="0">
              <a:solidFill>
                <a:schemeClr val="bg2"/>
              </a:solidFill>
            </a:endParaRPr>
          </a:p>
        </p:txBody>
      </p:sp>
      <p:sp>
        <p:nvSpPr>
          <p:cNvPr id="11" name="Freeform 5"/>
          <p:cNvSpPr/>
          <p:nvPr userDrawn="1"/>
        </p:nvSpPr>
        <p:spPr>
          <a:xfrm>
            <a:off x="-2409" y="0"/>
            <a:ext cx="11655869" cy="6858000"/>
          </a:xfrm>
          <a:custGeom>
            <a:avLst/>
            <a:gdLst>
              <a:gd name="T0" fmla="*/ 2755 w 2770"/>
              <a:gd name="T1" fmla="*/ 592 h 2160"/>
              <a:gd name="T2" fmla="*/ 2136 w 2770"/>
              <a:gd name="T3" fmla="*/ 0 h 2160"/>
              <a:gd name="T4" fmla="*/ 0 w 2770"/>
              <a:gd name="T5" fmla="*/ 0 h 2160"/>
              <a:gd name="T6" fmla="*/ 0 w 2770"/>
              <a:gd name="T7" fmla="*/ 2160 h 2160"/>
              <a:gd name="T8" fmla="*/ 1196 w 2770"/>
              <a:gd name="T9" fmla="*/ 2160 h 2160"/>
              <a:gd name="T10" fmla="*/ 2755 w 2770"/>
              <a:gd name="T11" fmla="*/ 643 h 2160"/>
              <a:gd name="T12" fmla="*/ 2755 w 2770"/>
              <a:gd name="T13" fmla="*/ 592 h 2160"/>
              <a:gd name="connsiteX0" fmla="*/ 13250 w 13250"/>
              <a:gd name="connsiteY0" fmla="*/ 2940 h 10939"/>
              <a:gd name="connsiteX1" fmla="*/ 11015 w 13250"/>
              <a:gd name="connsiteY1" fmla="*/ 199 h 10939"/>
              <a:gd name="connsiteX2" fmla="*/ 0 w 13250"/>
              <a:gd name="connsiteY2" fmla="*/ 209 h 10939"/>
              <a:gd name="connsiteX3" fmla="*/ 3304 w 13250"/>
              <a:gd name="connsiteY3" fmla="*/ 10199 h 10939"/>
              <a:gd name="connsiteX4" fmla="*/ 7622 w 13250"/>
              <a:gd name="connsiteY4" fmla="*/ 10199 h 10939"/>
              <a:gd name="connsiteX5" fmla="*/ 13250 w 13250"/>
              <a:gd name="connsiteY5" fmla="*/ 3176 h 10939"/>
              <a:gd name="connsiteX6" fmla="*/ 13250 w 13250"/>
              <a:gd name="connsiteY6" fmla="*/ 2940 h 10939"/>
              <a:gd name="connsiteX0dup0" fmla="*/ 13250 w 13250"/>
              <a:gd name="connsiteY0dup0" fmla="*/ 2940 h 10939"/>
              <a:gd name="connsiteX1dup0" fmla="*/ 11015 w 13250"/>
              <a:gd name="connsiteY1dup0" fmla="*/ 199 h 10939"/>
              <a:gd name="connsiteX2dup0" fmla="*/ 0 w 13250"/>
              <a:gd name="connsiteY2dup0" fmla="*/ 209 h 10939"/>
              <a:gd name="connsiteX3dup0" fmla="*/ 3304 w 13250"/>
              <a:gd name="connsiteY3dup0" fmla="*/ 10199 h 10939"/>
              <a:gd name="connsiteX4dup0" fmla="*/ 7622 w 13250"/>
              <a:gd name="connsiteY4dup0" fmla="*/ 10199 h 10939"/>
              <a:gd name="connsiteX5dup0" fmla="*/ 13250 w 13250"/>
              <a:gd name="connsiteY5dup0" fmla="*/ 3176 h 10939"/>
              <a:gd name="connsiteX6dup0" fmla="*/ 13250 w 13250"/>
              <a:gd name="connsiteY6dup0" fmla="*/ 2940 h 10939"/>
              <a:gd name="connsiteX0dup0dup1" fmla="*/ 13250 w 13250"/>
              <a:gd name="connsiteY0dup0dup1" fmla="*/ 2940 h 10939"/>
              <a:gd name="connsiteX1dup0dup1" fmla="*/ 11015 w 13250"/>
              <a:gd name="connsiteY1dup0dup1" fmla="*/ 199 h 10939"/>
              <a:gd name="connsiteX2dup0dup1" fmla="*/ 0 w 13250"/>
              <a:gd name="connsiteY2dup0dup1" fmla="*/ 209 h 10939"/>
              <a:gd name="connsiteX3dup0dup1" fmla="*/ 3304 w 13250"/>
              <a:gd name="connsiteY3dup0dup1" fmla="*/ 10199 h 10939"/>
              <a:gd name="connsiteX4dup0dup1" fmla="*/ 7622 w 13250"/>
              <a:gd name="connsiteY4dup0dup1" fmla="*/ 10199 h 10939"/>
              <a:gd name="connsiteX5dup0dup1" fmla="*/ 13250 w 13250"/>
              <a:gd name="connsiteY5dup0dup1" fmla="*/ 3176 h 10939"/>
              <a:gd name="connsiteX6dup0dup1" fmla="*/ 13250 w 13250"/>
              <a:gd name="connsiteY6dup0dup1" fmla="*/ 2940 h 10939"/>
              <a:gd name="connsiteX0dup0dup1dup2" fmla="*/ 13250 w 13250"/>
              <a:gd name="connsiteY0dup0dup1dup2" fmla="*/ 2940 h 10939"/>
              <a:gd name="connsiteX1dup0dup1dup2" fmla="*/ 11015 w 13250"/>
              <a:gd name="connsiteY1dup0dup1dup2" fmla="*/ 199 h 10939"/>
              <a:gd name="connsiteX2dup0dup1dup2" fmla="*/ 0 w 13250"/>
              <a:gd name="connsiteY2dup0dup1dup2" fmla="*/ 209 h 10939"/>
              <a:gd name="connsiteX3dup0dup1dup2" fmla="*/ 3304 w 13250"/>
              <a:gd name="connsiteY3dup0dup1dup2" fmla="*/ 10199 h 10939"/>
              <a:gd name="connsiteX4dup0dup1dup2" fmla="*/ 7622 w 13250"/>
              <a:gd name="connsiteY4dup0dup1dup2" fmla="*/ 10199 h 10939"/>
              <a:gd name="connsiteX5dup0dup1dup2" fmla="*/ 13250 w 13250"/>
              <a:gd name="connsiteY5dup0dup1dup2" fmla="*/ 3176 h 10939"/>
              <a:gd name="connsiteX6dup0dup1dup2" fmla="*/ 13250 w 13250"/>
              <a:gd name="connsiteY6dup0dup1dup2" fmla="*/ 2940 h 10939"/>
              <a:gd name="connsiteX0dup0dup1dup2dup3" fmla="*/ 13250 w 13250"/>
              <a:gd name="connsiteY0dup0dup1dup2dup3" fmla="*/ 2940 h 10939"/>
              <a:gd name="connsiteX1dup0dup1dup2dup3" fmla="*/ 11015 w 13250"/>
              <a:gd name="connsiteY1dup0dup1dup2dup3" fmla="*/ 199 h 10939"/>
              <a:gd name="connsiteX2dup0dup1dup2dup3" fmla="*/ 0 w 13250"/>
              <a:gd name="connsiteY2dup0dup1dup2dup3" fmla="*/ 209 h 10939"/>
              <a:gd name="connsiteX3dup0dup1dup2dup3" fmla="*/ 3304 w 13250"/>
              <a:gd name="connsiteY3dup0dup1dup2dup3" fmla="*/ 10199 h 10939"/>
              <a:gd name="connsiteX4dup0dup1dup2dup3" fmla="*/ 7622 w 13250"/>
              <a:gd name="connsiteY4dup0dup1dup2dup3" fmla="*/ 10199 h 10939"/>
              <a:gd name="connsiteX5dup0dup1dup2dup3" fmla="*/ 13250 w 13250"/>
              <a:gd name="connsiteY5dup0dup1dup2dup3" fmla="*/ 3176 h 10939"/>
              <a:gd name="connsiteX6dup0dup1dup2dup3" fmla="*/ 13250 w 13250"/>
              <a:gd name="connsiteY6dup0dup1dup2dup3" fmla="*/ 2940 h 10939"/>
              <a:gd name="connsiteX0dup0dup1dup2dup3dup4" fmla="*/ 13820 w 13820"/>
              <a:gd name="connsiteY0dup0dup1dup2dup3dup4" fmla="*/ 2940 h 10923"/>
              <a:gd name="connsiteX1dup0dup1dup2dup3dup4" fmla="*/ 11585 w 13820"/>
              <a:gd name="connsiteY1dup0dup1dup2dup3dup4" fmla="*/ 199 h 10923"/>
              <a:gd name="connsiteX2dup0dup1dup2dup3dup4" fmla="*/ 570 w 13820"/>
              <a:gd name="connsiteY2dup0dup1dup2dup3dup4" fmla="*/ 209 h 10923"/>
              <a:gd name="connsiteX3dup0dup1dup2dup3dup4" fmla="*/ 562 w 13820"/>
              <a:gd name="connsiteY3dup0dup1dup2dup3dup4" fmla="*/ 10178 h 10923"/>
              <a:gd name="connsiteX4dup0dup1dup2dup3dup4" fmla="*/ 8192 w 13820"/>
              <a:gd name="connsiteY4dup0dup1dup2dup3dup4" fmla="*/ 10199 h 10923"/>
              <a:gd name="connsiteX5dup0dup1dup2dup3dup4" fmla="*/ 13820 w 13820"/>
              <a:gd name="connsiteY5dup0dup1dup2dup3dup4" fmla="*/ 3176 h 10923"/>
              <a:gd name="connsiteX6dup0dup1dup2dup3dup4" fmla="*/ 13820 w 13820"/>
              <a:gd name="connsiteY6dup0dup1dup2dup3dup4" fmla="*/ 2940 h 10923"/>
              <a:gd name="connsiteX0dup0dup1dup2dup3dup4dup5" fmla="*/ 13820 w 13820"/>
              <a:gd name="connsiteY0dup0dup1dup2dup3dup4dup5" fmla="*/ 2940 h 10923"/>
              <a:gd name="connsiteX1dup0dup1dup2dup3dup4dup5" fmla="*/ 11585 w 13820"/>
              <a:gd name="connsiteY1dup0dup1dup2dup3dup4dup5" fmla="*/ 199 h 10923"/>
              <a:gd name="connsiteX2dup0dup1dup2dup3dup4dup5" fmla="*/ 570 w 13820"/>
              <a:gd name="connsiteY2dup0dup1dup2dup3dup4dup5" fmla="*/ 209 h 10923"/>
              <a:gd name="connsiteX3dup0dup1dup2dup3dup4dup5" fmla="*/ 562 w 13820"/>
              <a:gd name="connsiteY3dup0dup1dup2dup3dup4dup5" fmla="*/ 10178 h 10923"/>
              <a:gd name="connsiteX4dup0dup1dup2dup3dup4dup5" fmla="*/ 8192 w 13820"/>
              <a:gd name="connsiteY4dup0dup1dup2dup3dup4dup5" fmla="*/ 10199 h 10923"/>
              <a:gd name="connsiteX5dup0dup1dup2dup3dup4dup5" fmla="*/ 13820 w 13820"/>
              <a:gd name="connsiteY5dup0dup1dup2dup3dup4dup5" fmla="*/ 3176 h 10923"/>
              <a:gd name="connsiteX6dup0dup1dup2dup3dup4dup5" fmla="*/ 13820 w 13820"/>
              <a:gd name="connsiteY6dup0dup1dup2dup3dup4dup5" fmla="*/ 2940 h 10923"/>
              <a:gd name="connsiteX0dup0dup1dup2dup3dup4dup5dup6" fmla="*/ 13820 w 13820"/>
              <a:gd name="connsiteY0dup0dup1dup2dup3dup4dup5dup6" fmla="*/ 2940 h 10923"/>
              <a:gd name="connsiteX1dup0dup1dup2dup3dup4dup5dup6" fmla="*/ 11585 w 13820"/>
              <a:gd name="connsiteY1dup0dup1dup2dup3dup4dup5dup6" fmla="*/ 199 h 10923"/>
              <a:gd name="connsiteX2dup0dup1dup2dup3dup4dup5dup6" fmla="*/ 570 w 13820"/>
              <a:gd name="connsiteY2dup0dup1dup2dup3dup4dup5dup6" fmla="*/ 209 h 10923"/>
              <a:gd name="connsiteX3dup0dup1dup2dup3dup4dup5dup6" fmla="*/ 562 w 13820"/>
              <a:gd name="connsiteY3dup0dup1dup2dup3dup4dup5dup6" fmla="*/ 10178 h 10923"/>
              <a:gd name="connsiteX4dup0dup1dup2dup3dup4dup5dup6" fmla="*/ 8192 w 13820"/>
              <a:gd name="connsiteY4dup0dup1dup2dup3dup4dup5dup6" fmla="*/ 10199 h 10923"/>
              <a:gd name="connsiteX5dup0dup1dup2dup3dup4dup5dup6" fmla="*/ 13820 w 13820"/>
              <a:gd name="connsiteY5dup0dup1dup2dup3dup4dup5dup6" fmla="*/ 3176 h 10923"/>
              <a:gd name="connsiteX6dup0dup1dup2dup3dup4dup5dup6" fmla="*/ 13820 w 13820"/>
              <a:gd name="connsiteY6dup0dup1dup2dup3dup4dup5dup6" fmla="*/ 2940 h 10923"/>
              <a:gd name="connsiteX0dup0dup1dup2dup3dup4dup5dup6dup7" fmla="*/ 13820 w 13820"/>
              <a:gd name="connsiteY0dup0dup1dup2dup3dup4dup5dup6dup7" fmla="*/ 2940 h 10923"/>
              <a:gd name="connsiteX1dup0dup1dup2dup3dup4dup5dup6dup7" fmla="*/ 11585 w 13820"/>
              <a:gd name="connsiteY1dup0dup1dup2dup3dup4dup5dup6dup7" fmla="*/ 199 h 10923"/>
              <a:gd name="connsiteX2dup0dup1dup2dup3dup4dup5dup6dup7" fmla="*/ 570 w 13820"/>
              <a:gd name="connsiteY2dup0dup1dup2dup3dup4dup5dup6dup7" fmla="*/ 209 h 10923"/>
              <a:gd name="connsiteX3dup0dup1dup2dup3dup4dup5dup6dup7" fmla="*/ 562 w 13820"/>
              <a:gd name="connsiteY3dup0dup1dup2dup3dup4dup5dup6dup7" fmla="*/ 10178 h 10923"/>
              <a:gd name="connsiteX4dup0dup1dup2dup3dup4dup5dup6dup7" fmla="*/ 8192 w 13820"/>
              <a:gd name="connsiteY4dup0dup1dup2dup3dup4dup5dup6dup7" fmla="*/ 10199 h 10923"/>
              <a:gd name="connsiteX5dup0dup1dup2dup3dup4dup5dup6dup7" fmla="*/ 13820 w 13820"/>
              <a:gd name="connsiteY5dup0dup1dup2dup3dup4dup5dup6dup7" fmla="*/ 3176 h 10923"/>
              <a:gd name="connsiteX6dup0dup1dup2dup3dup4dup5dup6dup7" fmla="*/ 13820 w 13820"/>
              <a:gd name="connsiteY6dup0dup1dup2dup3dup4dup5dup6dup7" fmla="*/ 2940 h 10923"/>
              <a:gd name="connsiteX0dup0dup1dup2dup3dup4dup5dup6dup7dup8" fmla="*/ 13820 w 13820"/>
              <a:gd name="connsiteY0dup0dup1dup2dup3dup4dup5dup6dup7dup8" fmla="*/ 2940 h 10923"/>
              <a:gd name="connsiteX1dup0dup1dup2dup3dup4dup5dup6dup7dup8" fmla="*/ 11585 w 13820"/>
              <a:gd name="connsiteY1dup0dup1dup2dup3dup4dup5dup6dup7dup8" fmla="*/ 199 h 10923"/>
              <a:gd name="connsiteX2dup0dup1dup2dup3dup4dup5dup6dup7dup8" fmla="*/ 570 w 13820"/>
              <a:gd name="connsiteY2dup0dup1dup2dup3dup4dup5dup6dup7dup8" fmla="*/ 209 h 10923"/>
              <a:gd name="connsiteX3dup0dup1dup2dup3dup4dup5dup6dup7dup8" fmla="*/ 562 w 13820"/>
              <a:gd name="connsiteY3dup0dup1dup2dup3dup4dup5dup6dup7dup8" fmla="*/ 10178 h 10923"/>
              <a:gd name="connsiteX4dup0dup1dup2dup3dup4dup5dup6dup7dup8" fmla="*/ 8192 w 13820"/>
              <a:gd name="connsiteY4dup0dup1dup2dup3dup4dup5dup6dup7dup8" fmla="*/ 10199 h 10923"/>
              <a:gd name="connsiteX5dup0dup1dup2dup3dup4dup5dup6dup7dup8" fmla="*/ 13820 w 13820"/>
              <a:gd name="connsiteY5dup0dup1dup2dup3dup4dup5dup6dup7dup8" fmla="*/ 3176 h 10923"/>
              <a:gd name="connsiteX6dup0dup1dup2dup3dup4dup5dup6dup7dup8" fmla="*/ 13820 w 13820"/>
              <a:gd name="connsiteY6dup0dup1dup2dup3dup4dup5dup6dup7dup8" fmla="*/ 2940 h 10923"/>
              <a:gd name="connsiteX0dup0dup1dup2dup3dup4dup5dup6dup7dup8dup9" fmla="*/ 13258 w 13258"/>
              <a:gd name="connsiteY0dup0dup1dup2dup3dup4dup5dup6dup7dup8dup9" fmla="*/ 2940 h 10923"/>
              <a:gd name="connsiteX1dup0dup1dup2dup3dup4dup5dup6dup7dup8dup9" fmla="*/ 11023 w 13258"/>
              <a:gd name="connsiteY1dup0dup1dup2dup3dup4dup5dup6dup7dup8dup9" fmla="*/ 199 h 10923"/>
              <a:gd name="connsiteX2dup0dup1dup2dup3dup4dup5dup6dup7dup8dup9" fmla="*/ 8 w 13258"/>
              <a:gd name="connsiteY2dup0dup1dup2dup3dup4dup5dup6dup7dup8dup9" fmla="*/ 209 h 10923"/>
              <a:gd name="connsiteX3dup0dup1dup2dup3dup4dup5dup6dup7dup8dup9" fmla="*/ 0 w 13258"/>
              <a:gd name="connsiteY3dup0dup1dup2dup3dup4dup5dup6dup7dup8dup9" fmla="*/ 10178 h 10923"/>
              <a:gd name="connsiteX4dup0dup1dup2dup3dup4dup5dup6dup7dup8dup9" fmla="*/ 7630 w 13258"/>
              <a:gd name="connsiteY4dup0dup1dup2dup3dup4dup5dup6dup7dup8dup9" fmla="*/ 10199 h 10923"/>
              <a:gd name="connsiteX5dup0dup1dup2dup3dup4dup5dup6dup7dup8dup9" fmla="*/ 13258 w 13258"/>
              <a:gd name="connsiteY5dup0dup1dup2dup3dup4dup5dup6dup7dup8dup9" fmla="*/ 3176 h 10923"/>
              <a:gd name="connsiteX6dup0dup1dup2dup3dup4dup5dup6dup7dup8dup9" fmla="*/ 13258 w 13258"/>
              <a:gd name="connsiteY6dup0dup1dup2dup3dup4dup5dup6dup7dup8dup9" fmla="*/ 2940 h 10923"/>
              <a:gd name="connsiteX0dup0dup1dup2dup3dup4dup5dup6dup7dup8dup9dup10" fmla="*/ 13258 w 13258"/>
              <a:gd name="connsiteY0dup0dup1dup2dup3dup4dup5dup6dup7dup8dup9dup10" fmla="*/ 2940 h 10199"/>
              <a:gd name="connsiteX1dup0dup1dup2dup3dup4dup5dup6dup7dup8dup9dup10" fmla="*/ 11023 w 13258"/>
              <a:gd name="connsiteY1dup0dup1dup2dup3dup4dup5dup6dup7dup8dup9dup10" fmla="*/ 199 h 10199"/>
              <a:gd name="connsiteX2dup0dup1dup2dup3dup4dup5dup6dup7dup8dup9dup10" fmla="*/ 8 w 13258"/>
              <a:gd name="connsiteY2dup0dup1dup2dup3dup4dup5dup6dup7dup8dup9dup10" fmla="*/ 209 h 10199"/>
              <a:gd name="connsiteX3dup0dup1dup2dup3dup4dup5dup6dup7dup8dup9dup10" fmla="*/ 0 w 13258"/>
              <a:gd name="connsiteY3dup0dup1dup2dup3dup4dup5dup6dup7dup8dup9dup10" fmla="*/ 10178 h 10199"/>
              <a:gd name="connsiteX4dup0dup1dup2dup3dup4dup5dup6dup7dup8dup9dup10" fmla="*/ 7630 w 13258"/>
              <a:gd name="connsiteY4dup0dup1dup2dup3dup4dup5dup6dup7dup8dup9dup10" fmla="*/ 10199 h 10199"/>
              <a:gd name="connsiteX5dup0dup1dup2dup3dup4dup5dup6dup7dup8dup9dup10" fmla="*/ 13258 w 13258"/>
              <a:gd name="connsiteY5dup0dup1dup2dup3dup4dup5dup6dup7dup8dup9dup10" fmla="*/ 3176 h 10199"/>
              <a:gd name="connsiteX6dup0dup1dup2dup3dup4dup5dup6dup7dup8dup9dup10" fmla="*/ 13258 w 13258"/>
              <a:gd name="connsiteY6dup0dup1dup2dup3dup4dup5dup6dup7dup8dup9dup10" fmla="*/ 2940 h 10199"/>
              <a:gd name="connsiteX0dup0dup1dup2dup3dup4dup5dup6dup7dup8dup9dup10dup11" fmla="*/ 13258 w 13258"/>
              <a:gd name="connsiteY0dup0dup1dup2dup3dup4dup5dup6dup7dup8dup9dup10dup11" fmla="*/ 2940 h 10199"/>
              <a:gd name="connsiteX1dup0dup1dup2dup3dup4dup5dup6dup7dup8dup9dup10dup11" fmla="*/ 11023 w 13258"/>
              <a:gd name="connsiteY1dup0dup1dup2dup3dup4dup5dup6dup7dup8dup9dup10dup11" fmla="*/ 199 h 10199"/>
              <a:gd name="connsiteX2dup0dup1dup2dup3dup4dup5dup6dup7dup8dup9dup10dup11" fmla="*/ 8 w 13258"/>
              <a:gd name="connsiteY2dup0dup1dup2dup3dup4dup5dup6dup7dup8dup9dup10dup11" fmla="*/ 209 h 10199"/>
              <a:gd name="connsiteX3dup0dup1dup2dup3dup4dup5dup6dup7dup8dup9dup10dup11" fmla="*/ 0 w 13258"/>
              <a:gd name="connsiteY3dup0dup1dup2dup3dup4dup5dup6dup7dup8dup9dup10dup11" fmla="*/ 10178 h 10199"/>
              <a:gd name="connsiteX4dup0dup1dup2dup3dup4dup5dup6dup7dup8dup9dup10dup11" fmla="*/ 7630 w 13258"/>
              <a:gd name="connsiteY4dup0dup1dup2dup3dup4dup5dup6dup7dup8dup9dup10dup11" fmla="*/ 10199 h 10199"/>
              <a:gd name="connsiteX5dup0dup1dup2dup3dup4dup5dup6dup7dup8dup9dup10dup11" fmla="*/ 13258 w 13258"/>
              <a:gd name="connsiteY5dup0dup1dup2dup3dup4dup5dup6dup7dup8dup9dup10dup11" fmla="*/ 3176 h 10199"/>
              <a:gd name="connsiteX6dup0dup1dup2dup3dup4dup5dup6dup7dup8dup9dup10dup11" fmla="*/ 13258 w 13258"/>
              <a:gd name="connsiteY6dup0dup1dup2dup3dup4dup5dup6dup7dup8dup9dup10dup11" fmla="*/ 2940 h 10199"/>
              <a:gd name="connsiteX0dup0dup1dup2dup3dup4dup5dup6dup7dup8dup9dup10dup11dup12" fmla="*/ 13258 w 13258"/>
              <a:gd name="connsiteY0dup0dup1dup2dup3dup4dup5dup6dup7dup8dup9dup10dup11dup12" fmla="*/ 2940 h 10199"/>
              <a:gd name="connsiteX1dup0dup1dup2dup3dup4dup5dup6dup7dup8dup9dup10dup11dup12" fmla="*/ 11023 w 13258"/>
              <a:gd name="connsiteY1dup0dup1dup2dup3dup4dup5dup6dup7dup8dup9dup10dup11dup12" fmla="*/ 199 h 10199"/>
              <a:gd name="connsiteX2dup0dup1dup2dup3dup4dup5dup6dup7dup8dup9dup10dup11dup12" fmla="*/ 8 w 13258"/>
              <a:gd name="connsiteY2dup0dup1dup2dup3dup4dup5dup6dup7dup8dup9dup10dup11dup12" fmla="*/ 209 h 10199"/>
              <a:gd name="connsiteX3dup0dup1dup2dup3dup4dup5dup6dup7dup8dup9dup10dup11dup12" fmla="*/ 0 w 13258"/>
              <a:gd name="connsiteY3dup0dup1dup2dup3dup4dup5dup6dup7dup8dup9dup10dup11dup12" fmla="*/ 10178 h 10199"/>
              <a:gd name="connsiteX4dup0dup1dup2dup3dup4dup5dup6dup7dup8dup9dup10dup11dup12" fmla="*/ 7630 w 13258"/>
              <a:gd name="connsiteY4dup0dup1dup2dup3dup4dup5dup6dup7dup8dup9dup10dup11dup12" fmla="*/ 10199 h 10199"/>
              <a:gd name="connsiteX5dup0dup1dup2dup3dup4dup5dup6dup7dup8dup9dup10dup11dup12" fmla="*/ 13258 w 13258"/>
              <a:gd name="connsiteY5dup0dup1dup2dup3dup4dup5dup6dup7dup8dup9dup10dup11dup12" fmla="*/ 3176 h 10199"/>
              <a:gd name="connsiteX6dup0dup1dup2dup3dup4dup5dup6dup7dup8dup9dup10dup11dup12" fmla="*/ 13258 w 13258"/>
              <a:gd name="connsiteY6dup0dup1dup2dup3dup4dup5dup6dup7dup8dup9dup10dup11dup12" fmla="*/ 2940 h 10199"/>
              <a:gd name="connsiteX0dup0dup1dup2dup3dup4dup5dup6dup7dup8dup9dup10dup11dup12dup13" fmla="*/ 13258 w 13258"/>
              <a:gd name="connsiteY0dup0dup1dup2dup3dup4dup5dup6dup7dup8dup9dup10dup11dup12dup13" fmla="*/ 2741 h 10000"/>
              <a:gd name="connsiteX1dup0dup1dup2dup3dup4dup5dup6dup7dup8dup9dup10dup11dup12dup13" fmla="*/ 11023 w 13258"/>
              <a:gd name="connsiteY1dup0dup1dup2dup3dup4dup5dup6dup7dup8dup9dup10dup11dup12dup13" fmla="*/ 0 h 10000"/>
              <a:gd name="connsiteX2dup0dup1dup2dup3dup4dup5dup6dup7dup8dup9dup10dup11dup12dup13" fmla="*/ 8 w 13258"/>
              <a:gd name="connsiteY2dup0dup1dup2dup3dup4dup5dup6dup7dup8dup9dup10dup11dup12dup13" fmla="*/ 10 h 10000"/>
              <a:gd name="connsiteX3dup0dup1dup2dup3dup4dup5dup6dup7dup8dup9dup10dup11dup12dup13" fmla="*/ 0 w 13258"/>
              <a:gd name="connsiteY3dup0dup1dup2dup3dup4dup5dup6dup7dup8dup9dup10dup11dup12dup13" fmla="*/ 9979 h 10000"/>
              <a:gd name="connsiteX4dup0dup1dup2dup3dup4dup5dup6dup7dup8dup9dup10dup11dup12dup13" fmla="*/ 7630 w 13258"/>
              <a:gd name="connsiteY4dup0dup1dup2dup3dup4dup5dup6dup7dup8dup9dup10dup11dup12dup13" fmla="*/ 10000 h 10000"/>
              <a:gd name="connsiteX5dup0dup1dup2dup3dup4dup5dup6dup7dup8dup9dup10dup11dup12dup13" fmla="*/ 13258 w 13258"/>
              <a:gd name="connsiteY5dup0dup1dup2dup3dup4dup5dup6dup7dup8dup9dup10dup11dup12dup13" fmla="*/ 2977 h 10000"/>
              <a:gd name="connsiteX6dup0dup1dup2dup3dup4dup5dup6dup7dup8dup9dup10dup11dup12dup13" fmla="*/ 13258 w 13258"/>
              <a:gd name="connsiteY6dup0dup1dup2dup3dup4dup5dup6dup7dup8dup9dup10dup11dup12dup13" fmla="*/ 2741 h 10000"/>
            </a:gdLst>
            <a:ahLst/>
            <a:cxnLst>
              <a:cxn ang="0">
                <a:pos x="connsiteX0dup0dup1dup2dup3dup4dup5dup6dup7dup8dup9dup10dup11dup12dup13" y="connsiteY0dup0dup1dup2dup3dup4dup5dup6dup7dup8dup9dup10dup11dup12dup13"/>
              </a:cxn>
              <a:cxn ang="0">
                <a:pos x="connsiteX1dup0dup1dup2dup3dup4dup5dup6dup7dup8dup9dup10dup11dup12dup13" y="connsiteY1dup0dup1dup2dup3dup4dup5dup6dup7dup8dup9dup10dup11dup12dup13"/>
              </a:cxn>
              <a:cxn ang="0">
                <a:pos x="connsiteX2dup0dup1dup2dup3dup4dup5dup6dup7dup8dup9dup10dup11dup12dup13" y="connsiteY2dup0dup1dup2dup3dup4dup5dup6dup7dup8dup9dup10dup11dup12dup13"/>
              </a:cxn>
              <a:cxn ang="0">
                <a:pos x="connsiteX3dup0dup1dup2dup3dup4dup5dup6dup7dup8dup9dup10dup11dup12dup13" y="connsiteY3dup0dup1dup2dup3dup4dup5dup6dup7dup8dup9dup10dup11dup12dup13"/>
              </a:cxn>
              <a:cxn ang="0">
                <a:pos x="connsiteX4dup0dup1dup2dup3dup4dup5dup6dup7dup8dup9dup10dup11dup12dup13" y="connsiteY4dup0dup1dup2dup3dup4dup5dup6dup7dup8dup9dup10dup11dup12dup13"/>
              </a:cxn>
              <a:cxn ang="0">
                <a:pos x="connsiteX5dup0dup1dup2dup3dup4dup5dup6dup7dup8dup9dup10dup11dup12dup13" y="connsiteY5dup0dup1dup2dup3dup4dup5dup6dup7dup8dup9dup10dup11dup12dup13"/>
              </a:cxn>
              <a:cxn ang="0">
                <a:pos x="connsiteX6dup0dup1dup2dup3dup4dup5dup6dup7dup8dup9dup10dup11dup12dup13" y="connsiteY6dup0dup1dup2dup3dup4dup5dup6dup7dup8dup9dup10dup11dup12dup13"/>
              </a:cxn>
            </a:cxnLst>
            <a:rect l="l" t="t" r="r" b="b"/>
            <a:pathLst>
              <a:path w="13258" h="10000">
                <a:moveTo>
                  <a:pt x="13258" y="2741"/>
                </a:moveTo>
                <a:cubicBezTo>
                  <a:pt x="11023" y="0"/>
                  <a:pt x="12445" y="1759"/>
                  <a:pt x="11023" y="0"/>
                </a:cubicBezTo>
                <a:lnTo>
                  <a:pt x="8" y="10"/>
                </a:lnTo>
                <a:cubicBezTo>
                  <a:pt x="8" y="10010"/>
                  <a:pt x="13" y="7988"/>
                  <a:pt x="0" y="9979"/>
                </a:cubicBezTo>
                <a:lnTo>
                  <a:pt x="7630" y="10000"/>
                </a:lnTo>
                <a:lnTo>
                  <a:pt x="13258" y="2977"/>
                </a:lnTo>
                <a:cubicBezTo>
                  <a:pt x="13312" y="2912"/>
                  <a:pt x="13312" y="2806"/>
                  <a:pt x="13258" y="2741"/>
                </a:cubicBezTo>
                <a:close/>
              </a:path>
            </a:pathLst>
          </a:custGeom>
          <a:gradFill flip="none" rotWithShape="1">
            <a:gsLst>
              <a:gs pos="40000">
                <a:schemeClr val="bg1">
                  <a:alpha val="80000"/>
                </a:schemeClr>
              </a:gs>
              <a:gs pos="0">
                <a:srgbClr val="EBECED"/>
              </a:gs>
              <a:gs pos="90000">
                <a:srgbClr val="EBECED">
                  <a:alpha val="0"/>
                </a:srgbClr>
              </a:gs>
            </a:gsLst>
            <a:lin ang="4500000" scaled="0"/>
            <a:tileRect/>
          </a:gradFill>
          <a:ln>
            <a:noFill/>
          </a:ln>
        </p:spPr>
        <p:txBody>
          <a:bodyPr vert="horz" wrap="square" lIns="121918" tIns="60959" rIns="121918" bIns="60959" numCol="1" anchor="t" anchorCtr="0" compatLnSpc="1">
            <a:prstTxWarp prst="textNoShape">
              <a:avLst/>
            </a:prstTxWarp>
          </a:bodyPr>
          <a:lstStyle/>
          <a:p>
            <a:pPr lvl="0"/>
            <a:endParaRPr lang="en-GB" sz="1688" noProof="0"/>
          </a:p>
        </p:txBody>
      </p:sp>
      <p:sp>
        <p:nvSpPr>
          <p:cNvPr id="3" name="Text Placeholder 2"/>
          <p:cNvSpPr>
            <a:spLocks noGrp="1"/>
          </p:cNvSpPr>
          <p:nvPr>
            <p:ph type="body" idx="1"/>
          </p:nvPr>
        </p:nvSpPr>
        <p:spPr>
          <a:xfrm>
            <a:off x="488950" y="387083"/>
            <a:ext cx="9168000" cy="553999"/>
          </a:xfrm>
        </p:spPr>
        <p:txBody>
          <a:bodyPr wrap="square" lIns="0" tIns="0" rIns="0" bIns="0" anchor="b">
            <a:noAutofit/>
          </a:bodyPr>
          <a:lstStyle>
            <a:lvl1pPr marL="0" indent="0">
              <a:spcBef>
                <a:spcPct val="0"/>
              </a:spcBef>
              <a:buNone/>
              <a:defRPr sz="3750" b="1">
                <a:solidFill>
                  <a:srgbClr val="565A5C"/>
                </a:solidFill>
                <a:latin typeface="+mj-lt"/>
                <a:cs typeface="Arial" pitchFamily="34" charset="0"/>
              </a:defRPr>
            </a:lvl1pPr>
            <a:lvl2pPr marL="609591" indent="0">
              <a:buNone/>
              <a:defRPr sz="2438">
                <a:solidFill>
                  <a:schemeClr val="tx1">
                    <a:tint val="75000"/>
                  </a:schemeClr>
                </a:solidFill>
              </a:defRPr>
            </a:lvl2pPr>
            <a:lvl3pPr marL="1219181" indent="0">
              <a:buNone/>
              <a:defRPr sz="2156">
                <a:solidFill>
                  <a:schemeClr val="tx1">
                    <a:tint val="75000"/>
                  </a:schemeClr>
                </a:solidFill>
              </a:defRPr>
            </a:lvl3pPr>
            <a:lvl4pPr marL="1828772" indent="0">
              <a:buNone/>
              <a:defRPr sz="1875">
                <a:solidFill>
                  <a:schemeClr val="tx1">
                    <a:tint val="75000"/>
                  </a:schemeClr>
                </a:solidFill>
              </a:defRPr>
            </a:lvl4pPr>
            <a:lvl5pPr marL="2438362" indent="0">
              <a:buNone/>
              <a:defRPr sz="1875">
                <a:solidFill>
                  <a:schemeClr val="tx1">
                    <a:tint val="75000"/>
                  </a:schemeClr>
                </a:solidFill>
              </a:defRPr>
            </a:lvl5pPr>
            <a:lvl6pPr marL="3047952" indent="0">
              <a:buNone/>
              <a:defRPr sz="1875">
                <a:solidFill>
                  <a:schemeClr val="tx1">
                    <a:tint val="75000"/>
                  </a:schemeClr>
                </a:solidFill>
              </a:defRPr>
            </a:lvl6pPr>
            <a:lvl7pPr marL="3657543" indent="0">
              <a:buNone/>
              <a:defRPr sz="1875">
                <a:solidFill>
                  <a:schemeClr val="tx1">
                    <a:tint val="75000"/>
                  </a:schemeClr>
                </a:solidFill>
              </a:defRPr>
            </a:lvl7pPr>
            <a:lvl8pPr marL="4267133" indent="0">
              <a:buNone/>
              <a:defRPr sz="1875">
                <a:solidFill>
                  <a:schemeClr val="tx1">
                    <a:tint val="75000"/>
                  </a:schemeClr>
                </a:solidFill>
              </a:defRPr>
            </a:lvl8pPr>
            <a:lvl9pPr marL="4876724" indent="0">
              <a:buNone/>
              <a:defRPr sz="1875">
                <a:solidFill>
                  <a:schemeClr val="tx1">
                    <a:tint val="75000"/>
                  </a:schemeClr>
                </a:solidFill>
              </a:defRPr>
            </a:lvl9pPr>
          </a:lstStyle>
          <a:p>
            <a:pPr lvl="0"/>
            <a:r>
              <a:rPr lang="en-US" noProof="0"/>
              <a:t>Click to edit Master text styles</a:t>
            </a:r>
          </a:p>
        </p:txBody>
      </p:sp>
      <p:sp>
        <p:nvSpPr>
          <p:cNvPr id="18" name="Title 17"/>
          <p:cNvSpPr>
            <a:spLocks noGrp="1"/>
          </p:cNvSpPr>
          <p:nvPr>
            <p:ph type="title"/>
          </p:nvPr>
        </p:nvSpPr>
        <p:spPr>
          <a:xfrm>
            <a:off x="488951" y="983517"/>
            <a:ext cx="9167283" cy="1280160"/>
          </a:xfrm>
        </p:spPr>
        <p:txBody>
          <a:bodyPr lIns="0" tIns="0" rIns="0" bIns="0" anchor="t" anchorCtr="0">
            <a:noAutofit/>
          </a:bodyPr>
          <a:lstStyle>
            <a:lvl1pPr algn="l">
              <a:lnSpc>
                <a:spcPct val="90000"/>
              </a:lnSpc>
              <a:defRPr sz="3750" b="0">
                <a:solidFill>
                  <a:srgbClr val="565A5C"/>
                </a:solidFill>
                <a:latin typeface="+mj-lt"/>
                <a:cs typeface="Arial" pitchFamily="34" charset="0"/>
              </a:defRPr>
            </a:lvl1pPr>
          </a:lstStyle>
          <a:p>
            <a:r>
              <a:rPr lang="en-US" noProof="0"/>
              <a:t>Click to edit Master title style</a:t>
            </a:r>
            <a:endParaRPr lang="en-GB" noProof="0"/>
          </a:p>
        </p:txBody>
      </p:sp>
      <p:sp>
        <p:nvSpPr>
          <p:cNvPr id="2" name="Date Placeholder 1"/>
          <p:cNvSpPr>
            <a:spLocks noGrp="1"/>
          </p:cNvSpPr>
          <p:nvPr>
            <p:ph type="dt" sz="half" idx="10"/>
          </p:nvPr>
        </p:nvSpPr>
        <p:spPr/>
        <p:txBody>
          <a:bodyPr/>
          <a:lstStyle/>
          <a:p>
            <a:fld id="{816462EA-3859-4D92-93CB-AA1FBF282944}" type="datetime1">
              <a:rPr lang="en-GB" noProof="0" smtClean="0"/>
              <a:t>17/05/2022</a:t>
            </a:fld>
            <a:endParaRPr lang="en-GB" noProof="0"/>
          </a:p>
        </p:txBody>
      </p:sp>
      <p:sp>
        <p:nvSpPr>
          <p:cNvPr id="4" name="Slide Number Placeholder 3"/>
          <p:cNvSpPr>
            <a:spLocks noGrp="1"/>
          </p:cNvSpPr>
          <p:nvPr>
            <p:ph type="sldNum" sz="quarter" idx="11"/>
          </p:nvPr>
        </p:nvSpPr>
        <p:spPr>
          <a:xfrm>
            <a:off x="10308204" y="6537600"/>
            <a:ext cx="192000" cy="144000"/>
          </a:xfrm>
        </p:spPr>
        <p:txBody>
          <a:bodyPr/>
          <a:lstStyle/>
          <a:p>
            <a:fld id="{D34DACC3-9742-4940-92E6-4CAB853A3218}" type="slidenum">
              <a:rPr lang="en-GB" noProof="0" smtClean="0"/>
              <a:t>‹#›</a:t>
            </a:fld>
            <a:endParaRPr lang="en-GB" noProof="0"/>
          </a:p>
        </p:txBody>
      </p:sp>
      <p:sp>
        <p:nvSpPr>
          <p:cNvPr id="6" name="Footer Placeholder 5"/>
          <p:cNvSpPr>
            <a:spLocks noGrp="1"/>
          </p:cNvSpPr>
          <p:nvPr>
            <p:ph type="ftr" sz="quarter" idx="12"/>
          </p:nvPr>
        </p:nvSpPr>
        <p:spPr/>
        <p:txBody>
          <a:bodyPr/>
          <a:lstStyle/>
          <a:p>
            <a:r>
              <a:rPr lang="en-GB" noProof="0"/>
              <a:t>Footer or alternate date</a:t>
            </a:r>
          </a:p>
        </p:txBody>
      </p:sp>
      <p:pic>
        <p:nvPicPr>
          <p:cNvPr id="12" name="Picture 11"/>
          <p:cNvPicPr>
            <a:picLocks noChangeAspect="1"/>
          </p:cNvPicPr>
          <p:nvPr userDrawn="1"/>
        </p:nvPicPr>
        <p:blipFill>
          <a:blip r:embed="rId2"/>
          <a:srcRect/>
          <a:stretch>
            <a:fillRect/>
          </a:stretch>
        </p:blipFill>
        <p:spPr>
          <a:xfrm>
            <a:off x="10692204" y="6507853"/>
            <a:ext cx="1111251" cy="213360"/>
          </a:xfrm>
          <a:prstGeom prst="rect">
            <a:avLst/>
          </a:prstGeom>
        </p:spPr>
      </p:pic>
    </p:spTree>
    <p:extLst>
      <p:ext uri="{BB962C8B-B14F-4D97-AF65-F5344CB8AC3E}">
        <p14:creationId xmlns:p14="http://schemas.microsoft.com/office/powerpoint/2010/main" val="19891203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88951" y="1604435"/>
            <a:ext cx="11211983" cy="4567765"/>
          </a:xfrm>
        </p:spPr>
        <p:txBody>
          <a:bodyPr/>
          <a:lstStyle>
            <a:lvl1pPr>
              <a:defRPr>
                <a:solidFill>
                  <a:srgbClr val="565A5C"/>
                </a:solidFill>
              </a:defRPr>
            </a:lvl1pPr>
            <a:lvl2pPr>
              <a:buClr>
                <a:srgbClr val="565A5C"/>
              </a:buClr>
              <a:defRPr>
                <a:solidFill>
                  <a:srgbClr val="565A5C"/>
                </a:solidFill>
              </a:defRPr>
            </a:lvl2pPr>
            <a:lvl3pPr>
              <a:defRPr>
                <a:solidFill>
                  <a:srgbClr val="565A5C"/>
                </a:solidFill>
              </a:defRPr>
            </a:lvl3pPr>
            <a:lvl4pPr>
              <a:defRPr>
                <a:solidFill>
                  <a:srgbClr val="565A5C"/>
                </a:solidFill>
              </a:defRPr>
            </a:lvl4pPr>
            <a:lvl5pPr>
              <a:defRPr>
                <a:solidFill>
                  <a:srgbClr val="565A5C"/>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Date Placeholder 11"/>
          <p:cNvSpPr>
            <a:spLocks noGrp="1"/>
          </p:cNvSpPr>
          <p:nvPr>
            <p:ph type="dt" sz="half" idx="14"/>
          </p:nvPr>
        </p:nvSpPr>
        <p:spPr/>
        <p:txBody>
          <a:bodyPr/>
          <a:lstStyle/>
          <a:p>
            <a:fld id="{1EA9C513-76A2-4924-A81D-02063D8687D3}" type="datetime1">
              <a:rPr lang="en-GB" noProof="0" smtClean="0"/>
              <a:t>17/05/2022</a:t>
            </a:fld>
            <a:endParaRPr lang="en-GB" noProof="0"/>
          </a:p>
        </p:txBody>
      </p:sp>
      <p:sp>
        <p:nvSpPr>
          <p:cNvPr id="14" name="Slide Number Placeholder 13"/>
          <p:cNvSpPr>
            <a:spLocks noGrp="1"/>
          </p:cNvSpPr>
          <p:nvPr>
            <p:ph type="sldNum" sz="quarter" idx="16"/>
          </p:nvPr>
        </p:nvSpPr>
        <p:spPr/>
        <p:txBody>
          <a:bodyPr/>
          <a:lstStyle/>
          <a:p>
            <a:fld id="{D34DACC3-9742-4940-92E6-4CAB853A3218}" type="slidenum">
              <a:rPr lang="en-GB" noProof="0" smtClean="0"/>
              <a:t>‹#›</a:t>
            </a:fld>
            <a:endParaRPr lang="en-GB" noProof="0"/>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18"/>
          </p:nvPr>
        </p:nvSpPr>
        <p:spPr/>
        <p:txBody>
          <a:bodyPr/>
          <a:lstStyle/>
          <a:p>
            <a:r>
              <a:rPr lang="en-GB" noProof="0"/>
              <a:t>Footer or alternate date</a:t>
            </a:r>
          </a:p>
        </p:txBody>
      </p:sp>
    </p:spTree>
    <p:extLst>
      <p:ext uri="{BB962C8B-B14F-4D97-AF65-F5344CB8AC3E}">
        <p14:creationId xmlns:p14="http://schemas.microsoft.com/office/powerpoint/2010/main" val="194924801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and Content + Subhead">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88951" y="1604434"/>
            <a:ext cx="11211983" cy="4567765"/>
          </a:xfrm>
        </p:spPr>
        <p:txBody>
          <a:bodyPr/>
          <a:lstStyle>
            <a:lvl1pPr>
              <a:defRPr>
                <a:solidFill>
                  <a:srgbClr val="565A5C"/>
                </a:solidFill>
              </a:defRPr>
            </a:lvl1pPr>
            <a:lvl2pPr>
              <a:buClr>
                <a:srgbClr val="565A5C"/>
              </a:buClr>
              <a:defRPr>
                <a:solidFill>
                  <a:srgbClr val="565A5C"/>
                </a:solidFill>
              </a:defRPr>
            </a:lvl2pPr>
            <a:lvl3pPr>
              <a:defRPr>
                <a:solidFill>
                  <a:srgbClr val="565A5C"/>
                </a:solidFill>
              </a:defRPr>
            </a:lvl3pPr>
            <a:lvl4pPr>
              <a:defRPr>
                <a:solidFill>
                  <a:srgbClr val="565A5C"/>
                </a:solidFill>
              </a:defRPr>
            </a:lvl4pPr>
            <a:lvl5pPr>
              <a:defRPr>
                <a:solidFill>
                  <a:srgbClr val="565A5C"/>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Date Placeholder 11"/>
          <p:cNvSpPr>
            <a:spLocks noGrp="1"/>
          </p:cNvSpPr>
          <p:nvPr>
            <p:ph type="dt" sz="half" idx="14"/>
          </p:nvPr>
        </p:nvSpPr>
        <p:spPr/>
        <p:txBody>
          <a:bodyPr/>
          <a:lstStyle/>
          <a:p>
            <a:fld id="{7B4960D1-9C1A-44F1-B796-F2DF0F4E96CB}" type="datetime1">
              <a:rPr lang="en-GB" noProof="0" smtClean="0"/>
              <a:t>17/05/2022</a:t>
            </a:fld>
            <a:endParaRPr lang="en-GB" noProof="0"/>
          </a:p>
        </p:txBody>
      </p:sp>
      <p:sp>
        <p:nvSpPr>
          <p:cNvPr id="14" name="Slide Number Placeholder 13"/>
          <p:cNvSpPr>
            <a:spLocks noGrp="1"/>
          </p:cNvSpPr>
          <p:nvPr>
            <p:ph type="sldNum" sz="quarter" idx="16"/>
          </p:nvPr>
        </p:nvSpPr>
        <p:spPr/>
        <p:txBody>
          <a:bodyPr/>
          <a:lstStyle/>
          <a:p>
            <a:fld id="{D34DACC3-9742-4940-92E6-4CAB853A3218}" type="slidenum">
              <a:rPr lang="en-GB" noProof="0" smtClean="0"/>
              <a:t>‹#›</a:t>
            </a:fld>
            <a:endParaRPr lang="en-GB" noProof="0"/>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18"/>
          </p:nvPr>
        </p:nvSpPr>
        <p:spPr/>
        <p:txBody>
          <a:bodyPr/>
          <a:lstStyle/>
          <a:p>
            <a:r>
              <a:rPr lang="en-GB" noProof="0"/>
              <a:t>Footer or alternate date</a:t>
            </a:r>
          </a:p>
        </p:txBody>
      </p:sp>
      <p:sp>
        <p:nvSpPr>
          <p:cNvPr id="9" name="Subtitle Placeholder 6"/>
          <p:cNvSpPr>
            <a:spLocks noGrp="1"/>
          </p:cNvSpPr>
          <p:nvPr>
            <p:ph type="body" sz="quarter" idx="24" hasCustomPrompt="1"/>
          </p:nvPr>
        </p:nvSpPr>
        <p:spPr>
          <a:xfrm>
            <a:off x="488951" y="864000"/>
            <a:ext cx="11211983" cy="396000"/>
          </a:xfrm>
        </p:spPr>
        <p:txBody>
          <a:bodyPr/>
          <a:lstStyle>
            <a:lvl1pPr marL="0" indent="0">
              <a:lnSpc>
                <a:spcPct val="95000"/>
              </a:lnSpc>
              <a:buNone/>
              <a:defRPr sz="2625">
                <a:solidFill>
                  <a:schemeClr val="accent2"/>
                </a:solidFill>
              </a:defRPr>
            </a:lvl1pPr>
          </a:lstStyle>
          <a:p>
            <a:pPr lvl="0"/>
            <a:r>
              <a:rPr lang="en-GB" noProof="0"/>
              <a:t>Click to add subtitle</a:t>
            </a:r>
          </a:p>
        </p:txBody>
      </p:sp>
      <p:sp>
        <p:nvSpPr>
          <p:cNvPr id="10" name="Rectangle 9"/>
          <p:cNvSpPr/>
          <p:nvPr userDrawn="1"/>
        </p:nvSpPr>
        <p:spPr>
          <a:xfrm>
            <a:off x="2" y="-1"/>
            <a:ext cx="488950" cy="4896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918" tIns="60959" rIns="121918" bIns="60959" rtlCol="0" anchor="ctr"/>
          <a:lstStyle/>
          <a:p>
            <a:pPr algn="ctr"/>
            <a:endParaRPr lang="en-GB" sz="1688">
              <a:solidFill>
                <a:schemeClr val="bg2"/>
              </a:solidFill>
            </a:endParaRPr>
          </a:p>
        </p:txBody>
      </p:sp>
    </p:spTree>
    <p:extLst>
      <p:ext uri="{BB962C8B-B14F-4D97-AF65-F5344CB8AC3E}">
        <p14:creationId xmlns:p14="http://schemas.microsoft.com/office/powerpoint/2010/main" val="224451317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8954" y="1603374"/>
            <a:ext cx="5386916" cy="4572000"/>
          </a:xfrm>
        </p:spPr>
        <p:txBody>
          <a:bodyPr/>
          <a:lstStyle>
            <a:lvl1pPr>
              <a:defRPr sz="1969">
                <a:solidFill>
                  <a:srgbClr val="565A5C"/>
                </a:solidFill>
              </a:defRPr>
            </a:lvl1pPr>
            <a:lvl2pPr>
              <a:buClr>
                <a:srgbClr val="565A5C"/>
              </a:buClr>
              <a:defRPr sz="1688">
                <a:solidFill>
                  <a:srgbClr val="565A5C"/>
                </a:solidFill>
              </a:defRPr>
            </a:lvl2pPr>
            <a:lvl3pPr>
              <a:defRPr sz="1500">
                <a:solidFill>
                  <a:srgbClr val="565A5C"/>
                </a:solidFill>
              </a:defRPr>
            </a:lvl3pPr>
            <a:lvl4pPr>
              <a:defRPr sz="1406">
                <a:solidFill>
                  <a:srgbClr val="565A5C"/>
                </a:solidFill>
              </a:defRPr>
            </a:lvl4pPr>
            <a:lvl5pPr>
              <a:defRPr sz="1313">
                <a:solidFill>
                  <a:srgbClr val="565A5C"/>
                </a:solidFill>
              </a:defRPr>
            </a:lvl5pPr>
            <a:lvl6pPr>
              <a:defRPr sz="2438"/>
            </a:lvl6pPr>
            <a:lvl7pPr>
              <a:defRPr sz="2438"/>
            </a:lvl7pPr>
            <a:lvl8pPr>
              <a:defRPr sz="2438"/>
            </a:lvl8pPr>
            <a:lvl9pPr>
              <a:defRPr sz="243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316139" y="1603374"/>
            <a:ext cx="5384798" cy="4572000"/>
          </a:xfrm>
        </p:spPr>
        <p:txBody>
          <a:bodyPr/>
          <a:lstStyle>
            <a:lvl1pPr>
              <a:defRPr sz="1969">
                <a:solidFill>
                  <a:srgbClr val="565A5C"/>
                </a:solidFill>
              </a:defRPr>
            </a:lvl1pPr>
            <a:lvl2pPr>
              <a:buClr>
                <a:srgbClr val="565A5C"/>
              </a:buClr>
              <a:defRPr sz="1688">
                <a:solidFill>
                  <a:srgbClr val="565A5C"/>
                </a:solidFill>
              </a:defRPr>
            </a:lvl2pPr>
            <a:lvl3pPr>
              <a:defRPr sz="1500">
                <a:solidFill>
                  <a:srgbClr val="565A5C"/>
                </a:solidFill>
              </a:defRPr>
            </a:lvl3pPr>
            <a:lvl4pPr>
              <a:defRPr sz="1406">
                <a:solidFill>
                  <a:srgbClr val="565A5C"/>
                </a:solidFill>
              </a:defRPr>
            </a:lvl4pPr>
            <a:lvl5pPr>
              <a:defRPr sz="1313">
                <a:solidFill>
                  <a:srgbClr val="565A5C"/>
                </a:solidFill>
              </a:defRPr>
            </a:lvl5pPr>
            <a:lvl6pPr>
              <a:defRPr sz="2438"/>
            </a:lvl6pPr>
            <a:lvl7pPr>
              <a:defRPr sz="2438"/>
            </a:lvl7pPr>
            <a:lvl8pPr>
              <a:defRPr sz="2438"/>
            </a:lvl8pPr>
            <a:lvl9pPr>
              <a:defRPr sz="243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Date Placeholder 4"/>
          <p:cNvSpPr>
            <a:spLocks noGrp="1"/>
          </p:cNvSpPr>
          <p:nvPr>
            <p:ph type="dt" sz="half" idx="10"/>
          </p:nvPr>
        </p:nvSpPr>
        <p:spPr/>
        <p:txBody>
          <a:bodyPr/>
          <a:lstStyle/>
          <a:p>
            <a:fld id="{8B242DDB-D390-4D9C-B118-DF5DDFBD02B2}" type="datetime1">
              <a:rPr lang="en-GB" noProof="0" smtClean="0"/>
              <a:t>17/05/2022</a:t>
            </a:fld>
            <a:endParaRPr lang="en-GB" noProof="0"/>
          </a:p>
        </p:txBody>
      </p:sp>
      <p:sp>
        <p:nvSpPr>
          <p:cNvPr id="7" name="Slide Number Placeholder 6"/>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6" name="Title 5"/>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15"/>
          </p:nvPr>
        </p:nvSpPr>
        <p:spPr/>
        <p:txBody>
          <a:bodyPr/>
          <a:lstStyle/>
          <a:p>
            <a:r>
              <a:rPr lang="en-GB" noProof="0"/>
              <a:t>Footer or alternate date</a:t>
            </a:r>
          </a:p>
        </p:txBody>
      </p:sp>
    </p:spTree>
    <p:extLst>
      <p:ext uri="{BB962C8B-B14F-4D97-AF65-F5344CB8AC3E}">
        <p14:creationId xmlns:p14="http://schemas.microsoft.com/office/powerpoint/2010/main" val="104648285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Content + Subhea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8954" y="1603374"/>
            <a:ext cx="5386916" cy="4572000"/>
          </a:xfrm>
        </p:spPr>
        <p:txBody>
          <a:bodyPr/>
          <a:lstStyle>
            <a:lvl1pPr>
              <a:defRPr sz="1969">
                <a:solidFill>
                  <a:srgbClr val="565A5C"/>
                </a:solidFill>
              </a:defRPr>
            </a:lvl1pPr>
            <a:lvl2pPr>
              <a:buClr>
                <a:srgbClr val="565A5C"/>
              </a:buClr>
              <a:defRPr sz="1688">
                <a:solidFill>
                  <a:srgbClr val="565A5C"/>
                </a:solidFill>
              </a:defRPr>
            </a:lvl2pPr>
            <a:lvl3pPr>
              <a:defRPr sz="1500">
                <a:solidFill>
                  <a:srgbClr val="565A5C"/>
                </a:solidFill>
              </a:defRPr>
            </a:lvl3pPr>
            <a:lvl4pPr>
              <a:defRPr sz="1406">
                <a:solidFill>
                  <a:srgbClr val="565A5C"/>
                </a:solidFill>
              </a:defRPr>
            </a:lvl4pPr>
            <a:lvl5pPr>
              <a:defRPr sz="1313">
                <a:solidFill>
                  <a:srgbClr val="565A5C"/>
                </a:solidFill>
              </a:defRPr>
            </a:lvl5pPr>
            <a:lvl6pPr>
              <a:defRPr sz="2438"/>
            </a:lvl6pPr>
            <a:lvl7pPr>
              <a:defRPr sz="2438"/>
            </a:lvl7pPr>
            <a:lvl8pPr>
              <a:defRPr sz="2438"/>
            </a:lvl8pPr>
            <a:lvl9pPr>
              <a:defRPr sz="243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316139" y="1603374"/>
            <a:ext cx="5384798" cy="4572000"/>
          </a:xfrm>
        </p:spPr>
        <p:txBody>
          <a:bodyPr/>
          <a:lstStyle>
            <a:lvl1pPr>
              <a:defRPr sz="1969">
                <a:solidFill>
                  <a:srgbClr val="565A5C"/>
                </a:solidFill>
              </a:defRPr>
            </a:lvl1pPr>
            <a:lvl2pPr>
              <a:buClr>
                <a:srgbClr val="565A5C"/>
              </a:buClr>
              <a:defRPr sz="1688">
                <a:solidFill>
                  <a:srgbClr val="565A5C"/>
                </a:solidFill>
              </a:defRPr>
            </a:lvl2pPr>
            <a:lvl3pPr>
              <a:defRPr sz="1500">
                <a:solidFill>
                  <a:srgbClr val="565A5C"/>
                </a:solidFill>
              </a:defRPr>
            </a:lvl3pPr>
            <a:lvl4pPr>
              <a:defRPr sz="1406">
                <a:solidFill>
                  <a:srgbClr val="565A5C"/>
                </a:solidFill>
              </a:defRPr>
            </a:lvl4pPr>
            <a:lvl5pPr>
              <a:defRPr sz="1313">
                <a:solidFill>
                  <a:srgbClr val="565A5C"/>
                </a:solidFill>
              </a:defRPr>
            </a:lvl5pPr>
            <a:lvl6pPr>
              <a:defRPr sz="2438"/>
            </a:lvl6pPr>
            <a:lvl7pPr>
              <a:defRPr sz="2438"/>
            </a:lvl7pPr>
            <a:lvl8pPr>
              <a:defRPr sz="2438"/>
            </a:lvl8pPr>
            <a:lvl9pPr>
              <a:defRPr sz="243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Date Placeholder 4"/>
          <p:cNvSpPr>
            <a:spLocks noGrp="1"/>
          </p:cNvSpPr>
          <p:nvPr>
            <p:ph type="dt" sz="half" idx="10"/>
          </p:nvPr>
        </p:nvSpPr>
        <p:spPr/>
        <p:txBody>
          <a:bodyPr/>
          <a:lstStyle/>
          <a:p>
            <a:fld id="{3B83866E-B58B-4BF6-A78E-962928F7A452}" type="datetime1">
              <a:rPr lang="en-GB" noProof="0" smtClean="0"/>
              <a:t>17/05/2022</a:t>
            </a:fld>
            <a:endParaRPr lang="en-GB" noProof="0"/>
          </a:p>
        </p:txBody>
      </p:sp>
      <p:sp>
        <p:nvSpPr>
          <p:cNvPr id="7" name="Slide Number Placeholder 6"/>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6" name="Title 5"/>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15"/>
          </p:nvPr>
        </p:nvSpPr>
        <p:spPr/>
        <p:txBody>
          <a:bodyPr/>
          <a:lstStyle/>
          <a:p>
            <a:r>
              <a:rPr lang="en-GB" noProof="0"/>
              <a:t>Footer or alternate date</a:t>
            </a:r>
          </a:p>
        </p:txBody>
      </p:sp>
      <p:sp>
        <p:nvSpPr>
          <p:cNvPr id="9" name="Subtitle Placeholder 6"/>
          <p:cNvSpPr>
            <a:spLocks noGrp="1"/>
          </p:cNvSpPr>
          <p:nvPr>
            <p:ph type="body" sz="quarter" idx="24" hasCustomPrompt="1"/>
          </p:nvPr>
        </p:nvSpPr>
        <p:spPr>
          <a:xfrm>
            <a:off x="488951" y="864000"/>
            <a:ext cx="11211983" cy="396000"/>
          </a:xfrm>
        </p:spPr>
        <p:txBody>
          <a:bodyPr/>
          <a:lstStyle>
            <a:lvl1pPr marL="0" indent="0">
              <a:lnSpc>
                <a:spcPct val="95000"/>
              </a:lnSpc>
              <a:buNone/>
              <a:defRPr sz="2625">
                <a:solidFill>
                  <a:schemeClr val="accent2"/>
                </a:solidFill>
              </a:defRPr>
            </a:lvl1pPr>
          </a:lstStyle>
          <a:p>
            <a:pPr lvl="0"/>
            <a:r>
              <a:rPr lang="en-GB" noProof="0"/>
              <a:t>Click to add subtitle</a:t>
            </a:r>
          </a:p>
        </p:txBody>
      </p:sp>
    </p:spTree>
    <p:extLst>
      <p:ext uri="{BB962C8B-B14F-4D97-AF65-F5344CB8AC3E}">
        <p14:creationId xmlns:p14="http://schemas.microsoft.com/office/powerpoint/2010/main" val="243194223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8ACCFB9-0E0D-40C6-83AB-7D4B0EE39230}" type="datetime1">
              <a:rPr lang="en-GB" noProof="0" smtClean="0"/>
              <a:t>17/05/2022</a:t>
            </a:fld>
            <a:endParaRPr lang="en-GB" noProof="0"/>
          </a:p>
        </p:txBody>
      </p:sp>
      <p:sp>
        <p:nvSpPr>
          <p:cNvPr id="5" name="Slide Number Placeholder 4"/>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4" name="Title 3"/>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15"/>
          </p:nvPr>
        </p:nvSpPr>
        <p:spPr/>
        <p:txBody>
          <a:bodyPr/>
          <a:lstStyle/>
          <a:p>
            <a:r>
              <a:rPr lang="en-GB" noProof="0"/>
              <a:t>Footer or alternate date</a:t>
            </a:r>
          </a:p>
        </p:txBody>
      </p:sp>
    </p:spTree>
    <p:extLst>
      <p:ext uri="{BB962C8B-B14F-4D97-AF65-F5344CB8AC3E}">
        <p14:creationId xmlns:p14="http://schemas.microsoft.com/office/powerpoint/2010/main" val="318803913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 Subhea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5D01D7-CC62-469E-8678-F2E9550C0486}" type="datetime1">
              <a:rPr lang="en-GB" noProof="0" smtClean="0"/>
              <a:t>17/05/2022</a:t>
            </a:fld>
            <a:endParaRPr lang="en-GB" noProof="0"/>
          </a:p>
        </p:txBody>
      </p:sp>
      <p:sp>
        <p:nvSpPr>
          <p:cNvPr id="5" name="Slide Number Placeholder 4"/>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4" name="Title 3"/>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15"/>
          </p:nvPr>
        </p:nvSpPr>
        <p:spPr/>
        <p:txBody>
          <a:bodyPr/>
          <a:lstStyle/>
          <a:p>
            <a:r>
              <a:rPr lang="en-GB" noProof="0"/>
              <a:t>Footer or alternate date</a:t>
            </a:r>
          </a:p>
        </p:txBody>
      </p:sp>
      <p:sp>
        <p:nvSpPr>
          <p:cNvPr id="7" name="Subtitle Placeholder 6"/>
          <p:cNvSpPr>
            <a:spLocks noGrp="1"/>
          </p:cNvSpPr>
          <p:nvPr>
            <p:ph type="body" sz="quarter" idx="24" hasCustomPrompt="1"/>
          </p:nvPr>
        </p:nvSpPr>
        <p:spPr>
          <a:xfrm>
            <a:off x="488951" y="864000"/>
            <a:ext cx="11211983" cy="396000"/>
          </a:xfrm>
        </p:spPr>
        <p:txBody>
          <a:bodyPr/>
          <a:lstStyle>
            <a:lvl1pPr marL="0" indent="0">
              <a:lnSpc>
                <a:spcPct val="95000"/>
              </a:lnSpc>
              <a:buNone/>
              <a:defRPr sz="2625">
                <a:solidFill>
                  <a:schemeClr val="accent2"/>
                </a:solidFill>
              </a:defRPr>
            </a:lvl1pPr>
          </a:lstStyle>
          <a:p>
            <a:pPr lvl="0"/>
            <a:r>
              <a:rPr lang="en-GB" noProof="0"/>
              <a:t>Click to add subtitle</a:t>
            </a:r>
          </a:p>
        </p:txBody>
      </p:sp>
    </p:spTree>
    <p:extLst>
      <p:ext uri="{BB962C8B-B14F-4D97-AF65-F5344CB8AC3E}">
        <p14:creationId xmlns:p14="http://schemas.microsoft.com/office/powerpoint/2010/main" val="384123740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58734-575B-4AF7-84DE-D3E3AF31B716}" type="datetime1">
              <a:rPr lang="en-GB" noProof="0" smtClean="0"/>
              <a:t>17/05/2022</a:t>
            </a:fld>
            <a:endParaRPr lang="en-GB" noProof="0"/>
          </a:p>
        </p:txBody>
      </p:sp>
      <p:sp>
        <p:nvSpPr>
          <p:cNvPr id="4" name="Slide Number Placeholder 3"/>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3" name="Footer Placeholder 2"/>
          <p:cNvSpPr>
            <a:spLocks noGrp="1"/>
          </p:cNvSpPr>
          <p:nvPr>
            <p:ph type="ftr" sz="quarter" idx="13"/>
          </p:nvPr>
        </p:nvSpPr>
        <p:spPr/>
        <p:txBody>
          <a:bodyPr/>
          <a:lstStyle/>
          <a:p>
            <a:r>
              <a:rPr lang="en-GB" noProof="0"/>
              <a:t>Footer or alternate date</a:t>
            </a:r>
          </a:p>
        </p:txBody>
      </p:sp>
    </p:spTree>
    <p:extLst>
      <p:ext uri="{BB962C8B-B14F-4D97-AF65-F5344CB8AC3E}">
        <p14:creationId xmlns:p14="http://schemas.microsoft.com/office/powerpoint/2010/main" val="312287778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eam Bi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5CE092E-71DD-4305-80C6-0CF45017EC2E}" type="datetime1">
              <a:rPr lang="en-GB" noProof="0" smtClean="0"/>
              <a:t>17/05/2022</a:t>
            </a:fld>
            <a:endParaRPr lang="en-GB" noProof="0"/>
          </a:p>
        </p:txBody>
      </p:sp>
      <p:sp>
        <p:nvSpPr>
          <p:cNvPr id="6" name="Slide Number Placeholder 5"/>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14" name="Text Placeholder 13"/>
          <p:cNvSpPr>
            <a:spLocks noGrp="1"/>
          </p:cNvSpPr>
          <p:nvPr>
            <p:ph type="body" sz="quarter" idx="14"/>
          </p:nvPr>
        </p:nvSpPr>
        <p:spPr>
          <a:xfrm>
            <a:off x="1683052" y="1568454"/>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marL="0" indent="0">
              <a:spcBef>
                <a:spcPts val="1600"/>
              </a:spcBef>
              <a:buNone/>
              <a:defRPr sz="1313"/>
            </a:lvl4pPr>
            <a:lvl5pPr marL="0" indent="0">
              <a:buNone/>
              <a:defRPr sz="1219"/>
            </a:lvl5pPr>
          </a:lstStyle>
          <a:p>
            <a:pPr lvl="0"/>
            <a:r>
              <a:rPr lang="en-US" noProof="0"/>
              <a:t>Click to edit Master text styles</a:t>
            </a:r>
          </a:p>
          <a:p>
            <a:pPr lvl="1"/>
            <a:r>
              <a:rPr lang="en-US" noProof="0"/>
              <a:t>Second level</a:t>
            </a:r>
          </a:p>
          <a:p>
            <a:pPr lvl="2"/>
            <a:r>
              <a:rPr lang="en-US" noProof="0"/>
              <a:t>Third level</a:t>
            </a:r>
          </a:p>
        </p:txBody>
      </p:sp>
      <p:sp>
        <p:nvSpPr>
          <p:cNvPr id="16" name="Text Placeholder 15"/>
          <p:cNvSpPr>
            <a:spLocks noGrp="1"/>
          </p:cNvSpPr>
          <p:nvPr>
            <p:ph type="body" sz="quarter" idx="15"/>
          </p:nvPr>
        </p:nvSpPr>
        <p:spPr>
          <a:xfrm>
            <a:off x="1683052" y="2833434"/>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18" name="Text Placeholder 17"/>
          <p:cNvSpPr>
            <a:spLocks noGrp="1"/>
          </p:cNvSpPr>
          <p:nvPr>
            <p:ph type="body" sz="quarter" idx="16"/>
          </p:nvPr>
        </p:nvSpPr>
        <p:spPr>
          <a:xfrm>
            <a:off x="7485407" y="4139444"/>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20" name="Text Placeholder 19"/>
          <p:cNvSpPr>
            <a:spLocks noGrp="1"/>
          </p:cNvSpPr>
          <p:nvPr>
            <p:ph type="body" sz="quarter" idx="17"/>
          </p:nvPr>
        </p:nvSpPr>
        <p:spPr>
          <a:xfrm>
            <a:off x="7485407" y="1568454"/>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22" name="Text Placeholder 21"/>
          <p:cNvSpPr>
            <a:spLocks noGrp="1"/>
          </p:cNvSpPr>
          <p:nvPr>
            <p:ph type="body" sz="quarter" idx="18"/>
          </p:nvPr>
        </p:nvSpPr>
        <p:spPr>
          <a:xfrm>
            <a:off x="7493873" y="2833434"/>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marL="0" indent="0">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26" name="Picture Placeholder 25"/>
          <p:cNvSpPr>
            <a:spLocks noGrp="1" noChangeAspect="1"/>
          </p:cNvSpPr>
          <p:nvPr>
            <p:ph type="pic" sz="quarter" idx="20"/>
          </p:nvPr>
        </p:nvSpPr>
        <p:spPr>
          <a:xfrm>
            <a:off x="491066" y="1601788"/>
            <a:ext cx="960000" cy="960000"/>
          </a:xfrm>
          <a:solidFill>
            <a:schemeClr val="bg2"/>
          </a:solidFill>
        </p:spPr>
        <p:txBody>
          <a:bodyPr anchor="ctr" anchorCtr="1"/>
          <a:lstStyle>
            <a:lvl1pPr marL="0" indent="0" algn="ctr">
              <a:buNone/>
              <a:defRPr sz="1500">
                <a:solidFill>
                  <a:schemeClr val="bg2"/>
                </a:solidFill>
              </a:defRPr>
            </a:lvl1pPr>
          </a:lstStyle>
          <a:p>
            <a:r>
              <a:rPr lang="en-US" noProof="0"/>
              <a:t>Click icon to add picture</a:t>
            </a:r>
            <a:endParaRPr lang="en-GB" noProof="0"/>
          </a:p>
        </p:txBody>
      </p:sp>
      <p:sp>
        <p:nvSpPr>
          <p:cNvPr id="28" name="Picture Placeholder 27"/>
          <p:cNvSpPr>
            <a:spLocks noGrp="1" noChangeAspect="1"/>
          </p:cNvSpPr>
          <p:nvPr>
            <p:ph type="pic" sz="quarter" idx="21"/>
          </p:nvPr>
        </p:nvSpPr>
        <p:spPr>
          <a:xfrm>
            <a:off x="491066" y="2869187"/>
            <a:ext cx="960000" cy="960000"/>
          </a:xfrm>
          <a:solidFill>
            <a:schemeClr val="bg2"/>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0" name="Picture Placeholder 29"/>
          <p:cNvSpPr>
            <a:spLocks noGrp="1" noChangeAspect="1"/>
          </p:cNvSpPr>
          <p:nvPr>
            <p:ph type="pic" sz="quarter" idx="22"/>
          </p:nvPr>
        </p:nvSpPr>
        <p:spPr>
          <a:xfrm>
            <a:off x="491066" y="4139444"/>
            <a:ext cx="960000" cy="960000"/>
          </a:xfrm>
          <a:solidFill>
            <a:schemeClr val="bg2"/>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2" name="Picture Placeholder 31"/>
          <p:cNvSpPr>
            <a:spLocks noGrp="1" noChangeAspect="1"/>
          </p:cNvSpPr>
          <p:nvPr>
            <p:ph type="pic" sz="quarter" idx="23"/>
          </p:nvPr>
        </p:nvSpPr>
        <p:spPr>
          <a:xfrm>
            <a:off x="6316133" y="1601786"/>
            <a:ext cx="960000" cy="960000"/>
          </a:xfrm>
          <a:solidFill>
            <a:schemeClr val="bg2"/>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4" name="Picture Placeholder 33"/>
          <p:cNvSpPr>
            <a:spLocks noGrp="1" noChangeAspect="1"/>
          </p:cNvSpPr>
          <p:nvPr>
            <p:ph type="pic" sz="quarter" idx="24"/>
          </p:nvPr>
        </p:nvSpPr>
        <p:spPr>
          <a:xfrm>
            <a:off x="6316133" y="2870616"/>
            <a:ext cx="960000" cy="960000"/>
          </a:xfrm>
          <a:solidFill>
            <a:schemeClr val="bg2"/>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6" name="Picture Placeholder 35"/>
          <p:cNvSpPr>
            <a:spLocks noGrp="1" noChangeAspect="1"/>
          </p:cNvSpPr>
          <p:nvPr>
            <p:ph type="pic" sz="quarter" idx="25"/>
          </p:nvPr>
        </p:nvSpPr>
        <p:spPr>
          <a:xfrm>
            <a:off x="6316133" y="4139444"/>
            <a:ext cx="960000" cy="960000"/>
          </a:xfrm>
          <a:solidFill>
            <a:schemeClr val="bg2"/>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8" name="Text Placeholder 37"/>
          <p:cNvSpPr>
            <a:spLocks noGrp="1"/>
          </p:cNvSpPr>
          <p:nvPr>
            <p:ph type="body" sz="quarter" idx="26"/>
          </p:nvPr>
        </p:nvSpPr>
        <p:spPr>
          <a:xfrm>
            <a:off x="1683052" y="4106109"/>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a:buNone/>
              <a:defRPr sz="1594"/>
            </a:lvl4pPr>
            <a:lvl5pPr>
              <a:buNone/>
              <a:defRPr sz="1594"/>
            </a:lvl5pPr>
          </a:lstStyle>
          <a:p>
            <a:pPr lvl="0"/>
            <a:r>
              <a:rPr lang="en-US" noProof="0"/>
              <a:t>Click to edit Master text styles</a:t>
            </a:r>
          </a:p>
          <a:p>
            <a:pPr lvl="1"/>
            <a:r>
              <a:rPr lang="en-US" noProof="0"/>
              <a:t>Second level</a:t>
            </a:r>
          </a:p>
          <a:p>
            <a:pPr lvl="2"/>
            <a:r>
              <a:rPr lang="en-US" noProof="0"/>
              <a:t>Third level</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28"/>
          </p:nvPr>
        </p:nvSpPr>
        <p:spPr/>
        <p:txBody>
          <a:bodyPr/>
          <a:lstStyle/>
          <a:p>
            <a:r>
              <a:rPr lang="en-GB" noProof="0"/>
              <a:t>Footer or alternate date</a:t>
            </a:r>
          </a:p>
        </p:txBody>
      </p:sp>
    </p:spTree>
    <p:extLst>
      <p:ext uri="{BB962C8B-B14F-4D97-AF65-F5344CB8AC3E}">
        <p14:creationId xmlns:p14="http://schemas.microsoft.com/office/powerpoint/2010/main" val="36044059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Individual Bi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D164C2F-301A-4837-9E42-0A77188F5112}" type="datetime1">
              <a:rPr lang="en-GB" noProof="0" smtClean="0"/>
              <a:t>17/05/2022</a:t>
            </a:fld>
            <a:endParaRPr lang="en-GB" noProof="0"/>
          </a:p>
        </p:txBody>
      </p:sp>
      <p:sp>
        <p:nvSpPr>
          <p:cNvPr id="6" name="Slide Number Placeholder 5"/>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14" name="Text Placeholder 13"/>
          <p:cNvSpPr>
            <a:spLocks noGrp="1"/>
          </p:cNvSpPr>
          <p:nvPr>
            <p:ph type="body" sz="quarter" idx="14"/>
          </p:nvPr>
        </p:nvSpPr>
        <p:spPr>
          <a:xfrm>
            <a:off x="1684801" y="1568454"/>
            <a:ext cx="3888015"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marL="0" indent="0">
              <a:spcBef>
                <a:spcPts val="1600"/>
              </a:spcBef>
              <a:buNone/>
              <a:defRPr sz="1313"/>
            </a:lvl4pPr>
            <a:lvl5pPr marL="0" indent="0">
              <a:buNone/>
              <a:defRPr sz="1219"/>
            </a:lvl5pPr>
          </a:lstStyle>
          <a:p>
            <a:pPr lvl="0"/>
            <a:r>
              <a:rPr lang="en-US" noProof="0"/>
              <a:t>Click to edit Master text styles</a:t>
            </a:r>
          </a:p>
          <a:p>
            <a:pPr lvl="1"/>
            <a:r>
              <a:rPr lang="en-US" noProof="0"/>
              <a:t>Second level</a:t>
            </a:r>
          </a:p>
          <a:p>
            <a:pPr lvl="2"/>
            <a:r>
              <a:rPr lang="en-US" noProof="0"/>
              <a:t>Third level</a:t>
            </a:r>
          </a:p>
        </p:txBody>
      </p:sp>
      <p:sp>
        <p:nvSpPr>
          <p:cNvPr id="26" name="Picture Placeholder 25"/>
          <p:cNvSpPr>
            <a:spLocks noGrp="1" noChangeAspect="1"/>
          </p:cNvSpPr>
          <p:nvPr>
            <p:ph type="pic" sz="quarter" idx="20"/>
          </p:nvPr>
        </p:nvSpPr>
        <p:spPr>
          <a:xfrm>
            <a:off x="491066" y="1601788"/>
            <a:ext cx="960000" cy="960000"/>
          </a:xfrm>
          <a:solidFill>
            <a:schemeClr val="bg2"/>
          </a:solidFill>
        </p:spPr>
        <p:txBody>
          <a:bodyPr anchor="ctr" anchorCtr="1"/>
          <a:lstStyle>
            <a:lvl1pPr marL="0" indent="0" algn="ctr">
              <a:buNone/>
              <a:defRPr sz="1500">
                <a:solidFill>
                  <a:schemeClr val="bg2"/>
                </a:solidFill>
              </a:defRPr>
            </a:lvl1pPr>
          </a:lstStyle>
          <a:p>
            <a:r>
              <a:rPr lang="en-US" noProof="0"/>
              <a:t>Click icon to add picture</a:t>
            </a:r>
            <a:endParaRPr lang="en-GB" noProof="0"/>
          </a:p>
        </p:txBody>
      </p:sp>
      <p:sp>
        <p:nvSpPr>
          <p:cNvPr id="21" name="Text Placeholder 20"/>
          <p:cNvSpPr>
            <a:spLocks noGrp="1"/>
          </p:cNvSpPr>
          <p:nvPr>
            <p:ph type="body" sz="quarter" idx="21"/>
          </p:nvPr>
        </p:nvSpPr>
        <p:spPr>
          <a:xfrm>
            <a:off x="488954" y="2791379"/>
            <a:ext cx="5386916" cy="3383999"/>
          </a:xfrm>
        </p:spPr>
        <p:txBody>
          <a:bodyPr/>
          <a:lstStyle>
            <a:lvl1pPr marL="0" indent="0">
              <a:spcBef>
                <a:spcPts val="1600"/>
              </a:spcBef>
              <a:buNone/>
              <a:defRPr sz="1031" b="0" baseline="0">
                <a:solidFill>
                  <a:srgbClr val="565A5C"/>
                </a:solidFill>
              </a:defRPr>
            </a:lvl1pPr>
            <a:lvl2pPr marL="153597" indent="-153597">
              <a:defRPr sz="1031"/>
            </a:lvl2pPr>
            <a:lvl3pPr marL="307195" indent="-153597">
              <a:spcBef>
                <a:spcPts val="800"/>
              </a:spcBef>
              <a:defRPr sz="1031"/>
            </a:lvl3pPr>
            <a:lvl4pPr marL="460793" indent="-153597">
              <a:spcBef>
                <a:spcPts val="800"/>
              </a:spcBef>
              <a:defRPr sz="1031"/>
            </a:lvl4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4" name="Text Placeholder 23"/>
          <p:cNvSpPr>
            <a:spLocks noGrp="1"/>
          </p:cNvSpPr>
          <p:nvPr>
            <p:ph type="body" sz="quarter" idx="22"/>
          </p:nvPr>
        </p:nvSpPr>
        <p:spPr>
          <a:xfrm>
            <a:off x="6316134" y="2791374"/>
            <a:ext cx="5384800" cy="3384000"/>
          </a:xfrm>
        </p:spPr>
        <p:txBody>
          <a:bodyPr/>
          <a:lstStyle>
            <a:lvl1pPr marL="154515" indent="-154515">
              <a:spcBef>
                <a:spcPts val="800"/>
              </a:spcBef>
              <a:buClr>
                <a:schemeClr val="tx1"/>
              </a:buClr>
              <a:defRPr sz="1031" b="0">
                <a:solidFill>
                  <a:srgbClr val="565A5C"/>
                </a:solidFill>
              </a:defRPr>
            </a:lvl1pPr>
            <a:lvl2pPr marL="307195" indent="-153597">
              <a:spcBef>
                <a:spcPts val="800"/>
              </a:spcBef>
              <a:defRPr sz="1031"/>
            </a:lvl2pPr>
            <a:lvl3pPr marL="460793" indent="-153597">
              <a:spcBef>
                <a:spcPts val="800"/>
              </a:spcBef>
              <a:defRPr sz="1031"/>
            </a:lvl3pPr>
            <a:lvl4pPr marL="614391" indent="-153597">
              <a:spcBef>
                <a:spcPts val="800"/>
              </a:spcBef>
              <a:defRPr sz="1031"/>
            </a:lvl4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3" name="Title 2"/>
          <p:cNvSpPr>
            <a:spLocks noGrp="1"/>
          </p:cNvSpPr>
          <p:nvPr>
            <p:ph type="title"/>
          </p:nvPr>
        </p:nvSpPr>
        <p:spPr/>
        <p:txBody>
          <a:bodyPr/>
          <a:lstStyle/>
          <a:p>
            <a:r>
              <a:rPr lang="en-US" noProof="0"/>
              <a:t>Click to edit Master title style</a:t>
            </a:r>
            <a:endParaRPr lang="en-GB" noProof="0"/>
          </a:p>
        </p:txBody>
      </p:sp>
      <p:sp>
        <p:nvSpPr>
          <p:cNvPr id="2" name="Footer Placeholder 1"/>
          <p:cNvSpPr>
            <a:spLocks noGrp="1"/>
          </p:cNvSpPr>
          <p:nvPr>
            <p:ph type="ftr" sz="quarter" idx="23"/>
          </p:nvPr>
        </p:nvSpPr>
        <p:spPr/>
        <p:txBody>
          <a:bodyPr/>
          <a:lstStyle/>
          <a:p>
            <a:r>
              <a:rPr lang="en-GB" noProof="0"/>
              <a:t>Footer or alternate date</a:t>
            </a:r>
          </a:p>
        </p:txBody>
      </p:sp>
    </p:spTree>
    <p:extLst>
      <p:ext uri="{BB962C8B-B14F-4D97-AF65-F5344CB8AC3E}">
        <p14:creationId xmlns:p14="http://schemas.microsoft.com/office/powerpoint/2010/main" val="2995637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1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0" name="Subtitle 2">
            <a:extLst>
              <a:ext uri="{FF2B5EF4-FFF2-40B4-BE49-F238E27FC236}">
                <a16:creationId xmlns:a16="http://schemas.microsoft.com/office/drawing/2014/main" id="{C4F97EC3-97B0-43CE-906F-1E72A9984779}"/>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p>
            <a:endParaRPr lang="en-GB"/>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273101111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ombstone">
    <p:spTree>
      <p:nvGrpSpPr>
        <p:cNvPr id="1" name=""/>
        <p:cNvGrpSpPr/>
        <p:nvPr/>
      </p:nvGrpSpPr>
      <p:grpSpPr>
        <a:xfrm>
          <a:off x="0" y="0"/>
          <a:ext cx="0" cy="0"/>
          <a:chOff x="0" y="0"/>
          <a:chExt cx="0" cy="0"/>
        </a:xfrm>
      </p:grpSpPr>
      <p:sp>
        <p:nvSpPr>
          <p:cNvPr id="55" name="Picture Placeholder 54"/>
          <p:cNvSpPr>
            <a:spLocks noGrp="1"/>
          </p:cNvSpPr>
          <p:nvPr>
            <p:ph type="pic" sz="quarter" idx="35" hasCustomPrompt="1"/>
          </p:nvPr>
        </p:nvSpPr>
        <p:spPr>
          <a:xfrm>
            <a:off x="10140934" y="1603374"/>
            <a:ext cx="1560000" cy="1368000"/>
          </a:xfrm>
        </p:spPr>
        <p:txBody>
          <a:bodyPr anchor="ctr" anchorCtr="0"/>
          <a:lstStyle>
            <a:lvl1pPr marL="0" marR="0" indent="0" algn="ctr" defTabSz="609591" rtl="0" eaLnBrk="1" fontAlgn="auto" latinLnBrk="0" hangingPunct="1">
              <a:lnSpc>
                <a:spcPct val="100000"/>
              </a:lnSpc>
              <a:spcBef>
                <a:spcPts val="1333"/>
              </a:spcBef>
              <a:spcAft>
                <a:spcPct val="0"/>
              </a:spcAft>
              <a:buClr>
                <a:schemeClr val="accent1"/>
              </a:buClr>
              <a:buSzTx/>
              <a:buFont typeface="Arial"/>
              <a:buNone/>
              <a:defRPr sz="1313"/>
            </a:lvl1pPr>
          </a:lstStyle>
          <a:p>
            <a:r>
              <a:rPr lang="en-GB" noProof="0"/>
              <a:t>Photo 4.3x3.8cm</a:t>
            </a:r>
          </a:p>
        </p:txBody>
      </p:sp>
      <p:sp>
        <p:nvSpPr>
          <p:cNvPr id="56" name="Picture Placeholder 54"/>
          <p:cNvSpPr>
            <a:spLocks noGrp="1"/>
          </p:cNvSpPr>
          <p:nvPr>
            <p:ph type="pic" sz="quarter" idx="36" hasCustomPrompt="1"/>
          </p:nvPr>
        </p:nvSpPr>
        <p:spPr>
          <a:xfrm>
            <a:off x="10140934" y="3125963"/>
            <a:ext cx="1560000" cy="1368000"/>
          </a:xfrm>
        </p:spPr>
        <p:txBody>
          <a:bodyPr anchor="ctr" anchorCtr="0"/>
          <a:lstStyle>
            <a:lvl1pPr marL="0" indent="0" algn="ctr">
              <a:buNone/>
              <a:defRPr sz="1313"/>
            </a:lvl1pPr>
          </a:lstStyle>
          <a:p>
            <a:r>
              <a:rPr lang="en-GB" noProof="0"/>
              <a:t>Photo 4.3x3.8cm</a:t>
            </a:r>
          </a:p>
        </p:txBody>
      </p:sp>
      <p:sp>
        <p:nvSpPr>
          <p:cNvPr id="57" name="Picture Placeholder 54"/>
          <p:cNvSpPr>
            <a:spLocks noGrp="1"/>
          </p:cNvSpPr>
          <p:nvPr>
            <p:ph type="pic" sz="quarter" idx="37" hasCustomPrompt="1"/>
          </p:nvPr>
        </p:nvSpPr>
        <p:spPr>
          <a:xfrm>
            <a:off x="10140934" y="4648551"/>
            <a:ext cx="1560000" cy="1368000"/>
          </a:xfrm>
        </p:spPr>
        <p:txBody>
          <a:bodyPr anchor="ctr" anchorCtr="0"/>
          <a:lstStyle>
            <a:lvl1pPr marL="0" marR="0" indent="0" algn="ctr" defTabSz="609591" rtl="0" eaLnBrk="1" fontAlgn="auto" latinLnBrk="0" hangingPunct="1">
              <a:lnSpc>
                <a:spcPct val="100000"/>
              </a:lnSpc>
              <a:spcBef>
                <a:spcPts val="1333"/>
              </a:spcBef>
              <a:spcAft>
                <a:spcPct val="0"/>
              </a:spcAft>
              <a:buClr>
                <a:schemeClr val="accent1"/>
              </a:buClr>
              <a:buSzTx/>
              <a:buFont typeface="Arial"/>
              <a:buNone/>
              <a:defRPr sz="1313"/>
            </a:lvl1pPr>
          </a:lstStyle>
          <a:p>
            <a:r>
              <a:rPr lang="en-GB" noProof="0"/>
              <a:t>Photo 4.3x3.8cm</a:t>
            </a:r>
          </a:p>
        </p:txBody>
      </p:sp>
      <p:sp>
        <p:nvSpPr>
          <p:cNvPr id="3" name="Date Placeholder 2"/>
          <p:cNvSpPr>
            <a:spLocks noGrp="1"/>
          </p:cNvSpPr>
          <p:nvPr>
            <p:ph type="dt" sz="half" idx="10"/>
          </p:nvPr>
        </p:nvSpPr>
        <p:spPr/>
        <p:txBody>
          <a:bodyPr/>
          <a:lstStyle/>
          <a:p>
            <a:fld id="{EC553C80-4F62-4BB8-BC8C-44D32C9FAD1A}" type="datetime1">
              <a:rPr lang="en-GB" noProof="0" smtClean="0"/>
              <a:t>17/05/2022</a:t>
            </a:fld>
            <a:endParaRPr lang="en-GB" noProof="0"/>
          </a:p>
        </p:txBody>
      </p:sp>
      <p:sp>
        <p:nvSpPr>
          <p:cNvPr id="5" name="Slide Number Placeholder 4"/>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4" name="Title 3"/>
          <p:cNvSpPr>
            <a:spLocks noGrp="1"/>
          </p:cNvSpPr>
          <p:nvPr>
            <p:ph type="title"/>
          </p:nvPr>
        </p:nvSpPr>
        <p:spPr/>
        <p:txBody>
          <a:bodyPr/>
          <a:lstStyle/>
          <a:p>
            <a:r>
              <a:rPr lang="en-US" noProof="0"/>
              <a:t>Click to edit Master title style</a:t>
            </a:r>
            <a:endParaRPr lang="en-GB" noProof="0"/>
          </a:p>
        </p:txBody>
      </p:sp>
      <p:sp>
        <p:nvSpPr>
          <p:cNvPr id="7" name="Text Placeholder 6"/>
          <p:cNvSpPr>
            <a:spLocks noGrp="1"/>
          </p:cNvSpPr>
          <p:nvPr>
            <p:ph type="body" sz="quarter" idx="15"/>
          </p:nvPr>
        </p:nvSpPr>
        <p:spPr>
          <a:xfrm>
            <a:off x="488950" y="1603374"/>
            <a:ext cx="1560000" cy="1656000"/>
          </a:xfrm>
          <a:blipFill>
            <a:blip r:embed="rId2"/>
            <a:srcRect/>
            <a:stretch>
              <a:fillRect/>
            </a:stretch>
          </a:blipFill>
        </p:spPr>
        <p:txBody>
          <a:bodyPr lIns="51199" tIns="46079" rIns="51199" bIns="51199"/>
          <a:lstStyle>
            <a:lvl1pPr marL="0" indent="0">
              <a:spcBef>
                <a:spcPts val="400"/>
              </a:spcBef>
              <a:buNone/>
              <a:defRPr sz="844" b="1">
                <a:solidFill>
                  <a:schemeClr val="tx2"/>
                </a:solidFill>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Picture Placeholder 8"/>
          <p:cNvSpPr>
            <a:spLocks noGrp="1"/>
          </p:cNvSpPr>
          <p:nvPr>
            <p:ph type="pic" sz="quarter" idx="16" hasCustomPrompt="1"/>
          </p:nvPr>
        </p:nvSpPr>
        <p:spPr>
          <a:xfrm>
            <a:off x="488950" y="3259374"/>
            <a:ext cx="1560000" cy="468000"/>
          </a:xfrm>
        </p:spPr>
        <p:txBody>
          <a:bodyPr anchor="ctr" anchorCtr="0"/>
          <a:lstStyle>
            <a:lvl1pPr marL="0" indent="0" algn="r">
              <a:buNone/>
              <a:defRPr sz="1031"/>
            </a:lvl1pPr>
          </a:lstStyle>
          <a:p>
            <a:r>
              <a:rPr lang="en-GB" noProof="0"/>
              <a:t>[Client logo]</a:t>
            </a:r>
          </a:p>
        </p:txBody>
      </p:sp>
      <p:sp>
        <p:nvSpPr>
          <p:cNvPr id="27" name="Text Placeholder 6"/>
          <p:cNvSpPr>
            <a:spLocks noGrp="1"/>
          </p:cNvSpPr>
          <p:nvPr>
            <p:ph type="body" sz="quarter" idx="17"/>
          </p:nvPr>
        </p:nvSpPr>
        <p:spPr>
          <a:xfrm>
            <a:off x="2419346" y="1603374"/>
            <a:ext cx="1560000" cy="1656000"/>
          </a:xfrm>
          <a:blipFill>
            <a:blip r:embed="rId2"/>
            <a:srcRect/>
            <a:stretch>
              <a:fillRect/>
            </a:stretch>
          </a:blipFill>
        </p:spPr>
        <p:txBody>
          <a:bodyPr lIns="51199" tIns="46079" rIns="51199" bIns="51199"/>
          <a:lstStyle>
            <a:lvl1pPr marL="0" indent="0">
              <a:spcBef>
                <a:spcPts val="4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28" name="Picture Placeholder 8"/>
          <p:cNvSpPr>
            <a:spLocks noGrp="1"/>
          </p:cNvSpPr>
          <p:nvPr>
            <p:ph type="pic" sz="quarter" idx="18" hasCustomPrompt="1"/>
          </p:nvPr>
        </p:nvSpPr>
        <p:spPr>
          <a:xfrm>
            <a:off x="2419346" y="3259374"/>
            <a:ext cx="1560000" cy="468000"/>
          </a:xfrm>
        </p:spPr>
        <p:txBody>
          <a:bodyPr anchor="ctr" anchorCtr="0"/>
          <a:lstStyle>
            <a:lvl1pPr marL="0" indent="0" algn="r">
              <a:buNone/>
              <a:defRPr sz="1031"/>
            </a:lvl1pPr>
          </a:lstStyle>
          <a:p>
            <a:r>
              <a:rPr lang="en-GB" noProof="0"/>
              <a:t>[Client logo]</a:t>
            </a:r>
          </a:p>
        </p:txBody>
      </p:sp>
      <p:sp>
        <p:nvSpPr>
          <p:cNvPr id="29" name="Text Placeholder 6"/>
          <p:cNvSpPr>
            <a:spLocks noGrp="1"/>
          </p:cNvSpPr>
          <p:nvPr>
            <p:ph type="body" sz="quarter" idx="19"/>
          </p:nvPr>
        </p:nvSpPr>
        <p:spPr>
          <a:xfrm>
            <a:off x="488950" y="3892551"/>
            <a:ext cx="1560000" cy="1656000"/>
          </a:xfrm>
          <a:blipFill>
            <a:blip r:embed="rId2"/>
            <a:srcRect/>
            <a:stretch>
              <a:fillRect/>
            </a:stretch>
          </a:blipFill>
        </p:spPr>
        <p:txBody>
          <a:bodyPr lIns="51199" tIns="46079" rIns="51199" bIns="51199"/>
          <a:lstStyle>
            <a:lvl1pPr marL="0" indent="0">
              <a:spcBef>
                <a:spcPts val="8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30" name="Picture Placeholder 8"/>
          <p:cNvSpPr>
            <a:spLocks noGrp="1"/>
          </p:cNvSpPr>
          <p:nvPr>
            <p:ph type="pic" sz="quarter" idx="20" hasCustomPrompt="1"/>
          </p:nvPr>
        </p:nvSpPr>
        <p:spPr>
          <a:xfrm>
            <a:off x="488950" y="5548551"/>
            <a:ext cx="1560000" cy="468000"/>
          </a:xfrm>
        </p:spPr>
        <p:txBody>
          <a:bodyPr anchor="ctr" anchorCtr="0"/>
          <a:lstStyle>
            <a:lvl1pPr marL="0" indent="0" algn="r">
              <a:buNone/>
              <a:defRPr sz="1031"/>
            </a:lvl1pPr>
          </a:lstStyle>
          <a:p>
            <a:r>
              <a:rPr lang="en-GB" noProof="0"/>
              <a:t>[Client logo]</a:t>
            </a:r>
          </a:p>
        </p:txBody>
      </p:sp>
      <p:sp>
        <p:nvSpPr>
          <p:cNvPr id="31" name="Text Placeholder 6"/>
          <p:cNvSpPr>
            <a:spLocks noGrp="1"/>
          </p:cNvSpPr>
          <p:nvPr>
            <p:ph type="body" sz="quarter" idx="21"/>
          </p:nvPr>
        </p:nvSpPr>
        <p:spPr>
          <a:xfrm>
            <a:off x="2419346" y="3892551"/>
            <a:ext cx="1560000" cy="1656000"/>
          </a:xfrm>
          <a:blipFill>
            <a:blip r:embed="rId2"/>
            <a:srcRect/>
            <a:stretch>
              <a:fillRect/>
            </a:stretch>
          </a:blipFill>
        </p:spPr>
        <p:txBody>
          <a:bodyPr lIns="51199" tIns="46079" rIns="51199" bIns="51199"/>
          <a:lstStyle>
            <a:lvl1pPr marL="0" indent="0">
              <a:spcBef>
                <a:spcPts val="8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32" name="Picture Placeholder 8"/>
          <p:cNvSpPr>
            <a:spLocks noGrp="1"/>
          </p:cNvSpPr>
          <p:nvPr>
            <p:ph type="pic" sz="quarter" idx="22" hasCustomPrompt="1"/>
          </p:nvPr>
        </p:nvSpPr>
        <p:spPr>
          <a:xfrm>
            <a:off x="2419346" y="5548551"/>
            <a:ext cx="1560000" cy="468000"/>
          </a:xfrm>
        </p:spPr>
        <p:txBody>
          <a:bodyPr anchor="ctr" anchorCtr="0"/>
          <a:lstStyle>
            <a:lvl1pPr marL="0" indent="0" algn="r">
              <a:buNone/>
              <a:defRPr sz="1031"/>
            </a:lvl1pPr>
          </a:lstStyle>
          <a:p>
            <a:r>
              <a:rPr lang="en-GB" noProof="0"/>
              <a:t>[Client logo]</a:t>
            </a:r>
          </a:p>
        </p:txBody>
      </p:sp>
      <p:sp>
        <p:nvSpPr>
          <p:cNvPr id="34" name="Text Placeholder 6"/>
          <p:cNvSpPr>
            <a:spLocks noGrp="1"/>
          </p:cNvSpPr>
          <p:nvPr>
            <p:ph type="body" sz="quarter" idx="23"/>
          </p:nvPr>
        </p:nvSpPr>
        <p:spPr>
          <a:xfrm>
            <a:off x="4349743" y="1603374"/>
            <a:ext cx="1560000" cy="1656000"/>
          </a:xfrm>
          <a:blipFill>
            <a:blip r:embed="rId2"/>
            <a:srcRect/>
            <a:stretch>
              <a:fillRect/>
            </a:stretch>
          </a:blipFill>
        </p:spPr>
        <p:txBody>
          <a:bodyPr lIns="51199" tIns="46079" rIns="51199" bIns="51199"/>
          <a:lstStyle>
            <a:lvl1pPr marL="0" indent="0">
              <a:spcBef>
                <a:spcPts val="4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35" name="Picture Placeholder 8"/>
          <p:cNvSpPr>
            <a:spLocks noGrp="1"/>
          </p:cNvSpPr>
          <p:nvPr>
            <p:ph type="pic" sz="quarter" idx="24" hasCustomPrompt="1"/>
          </p:nvPr>
        </p:nvSpPr>
        <p:spPr>
          <a:xfrm>
            <a:off x="4349743" y="3259374"/>
            <a:ext cx="1560000" cy="468000"/>
          </a:xfrm>
        </p:spPr>
        <p:txBody>
          <a:bodyPr anchor="ctr" anchorCtr="0"/>
          <a:lstStyle>
            <a:lvl1pPr marL="0" indent="0" algn="r">
              <a:buNone/>
              <a:defRPr sz="1031"/>
            </a:lvl1pPr>
          </a:lstStyle>
          <a:p>
            <a:r>
              <a:rPr lang="en-GB" noProof="0"/>
              <a:t>[Client logo]</a:t>
            </a:r>
          </a:p>
        </p:txBody>
      </p:sp>
      <p:sp>
        <p:nvSpPr>
          <p:cNvPr id="36" name="Text Placeholder 6"/>
          <p:cNvSpPr>
            <a:spLocks noGrp="1"/>
          </p:cNvSpPr>
          <p:nvPr>
            <p:ph type="body" sz="quarter" idx="25"/>
          </p:nvPr>
        </p:nvSpPr>
        <p:spPr>
          <a:xfrm>
            <a:off x="6280139" y="1603374"/>
            <a:ext cx="1560000" cy="1656000"/>
          </a:xfrm>
          <a:blipFill>
            <a:blip r:embed="rId2"/>
            <a:srcRect/>
            <a:stretch>
              <a:fillRect/>
            </a:stretch>
          </a:blipFill>
        </p:spPr>
        <p:txBody>
          <a:bodyPr lIns="51199" tIns="46079" rIns="51199" bIns="51199"/>
          <a:lstStyle>
            <a:lvl1pPr marL="0" indent="0">
              <a:spcBef>
                <a:spcPts val="4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37" name="Picture Placeholder 8"/>
          <p:cNvSpPr>
            <a:spLocks noGrp="1"/>
          </p:cNvSpPr>
          <p:nvPr>
            <p:ph type="pic" sz="quarter" idx="26" hasCustomPrompt="1"/>
          </p:nvPr>
        </p:nvSpPr>
        <p:spPr>
          <a:xfrm>
            <a:off x="6280139" y="3259374"/>
            <a:ext cx="1560000" cy="468000"/>
          </a:xfrm>
        </p:spPr>
        <p:txBody>
          <a:bodyPr anchor="ctr" anchorCtr="0"/>
          <a:lstStyle>
            <a:lvl1pPr marL="0" indent="0" algn="r">
              <a:buNone/>
              <a:defRPr sz="1031"/>
            </a:lvl1pPr>
          </a:lstStyle>
          <a:p>
            <a:r>
              <a:rPr lang="en-GB" noProof="0"/>
              <a:t>[Client logo]</a:t>
            </a:r>
          </a:p>
        </p:txBody>
      </p:sp>
      <p:sp>
        <p:nvSpPr>
          <p:cNvPr id="38" name="Text Placeholder 6"/>
          <p:cNvSpPr>
            <a:spLocks noGrp="1"/>
          </p:cNvSpPr>
          <p:nvPr>
            <p:ph type="body" sz="quarter" idx="27"/>
          </p:nvPr>
        </p:nvSpPr>
        <p:spPr>
          <a:xfrm>
            <a:off x="4349743" y="3892551"/>
            <a:ext cx="1560000" cy="1656000"/>
          </a:xfrm>
          <a:blipFill>
            <a:blip r:embed="rId2"/>
            <a:srcRect/>
            <a:stretch>
              <a:fillRect/>
            </a:stretch>
          </a:blipFill>
        </p:spPr>
        <p:txBody>
          <a:bodyPr lIns="51199" tIns="46079" rIns="51199" bIns="51199"/>
          <a:lstStyle>
            <a:lvl1pPr marL="0" indent="0">
              <a:spcBef>
                <a:spcPts val="8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39" name="Picture Placeholder 8"/>
          <p:cNvSpPr>
            <a:spLocks noGrp="1"/>
          </p:cNvSpPr>
          <p:nvPr>
            <p:ph type="pic" sz="quarter" idx="28" hasCustomPrompt="1"/>
          </p:nvPr>
        </p:nvSpPr>
        <p:spPr>
          <a:xfrm>
            <a:off x="4349743" y="5548551"/>
            <a:ext cx="1560000" cy="468000"/>
          </a:xfrm>
        </p:spPr>
        <p:txBody>
          <a:bodyPr anchor="ctr" anchorCtr="0"/>
          <a:lstStyle>
            <a:lvl1pPr marL="0" indent="0" algn="r">
              <a:buNone/>
              <a:defRPr sz="1031"/>
            </a:lvl1pPr>
          </a:lstStyle>
          <a:p>
            <a:r>
              <a:rPr lang="en-GB" noProof="0"/>
              <a:t>[Client logo]</a:t>
            </a:r>
          </a:p>
        </p:txBody>
      </p:sp>
      <p:sp>
        <p:nvSpPr>
          <p:cNvPr id="40" name="Text Placeholder 6"/>
          <p:cNvSpPr>
            <a:spLocks noGrp="1"/>
          </p:cNvSpPr>
          <p:nvPr>
            <p:ph type="body" sz="quarter" idx="29"/>
          </p:nvPr>
        </p:nvSpPr>
        <p:spPr>
          <a:xfrm>
            <a:off x="6280139" y="3892551"/>
            <a:ext cx="1560000" cy="1656000"/>
          </a:xfrm>
          <a:blipFill>
            <a:blip r:embed="rId2"/>
            <a:srcRect/>
            <a:stretch>
              <a:fillRect/>
            </a:stretch>
          </a:blipFill>
        </p:spPr>
        <p:txBody>
          <a:bodyPr lIns="51199" tIns="46079" rIns="51199" bIns="51199"/>
          <a:lstStyle>
            <a:lvl1pPr marL="0" indent="0">
              <a:spcBef>
                <a:spcPts val="8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41" name="Picture Placeholder 8"/>
          <p:cNvSpPr>
            <a:spLocks noGrp="1"/>
          </p:cNvSpPr>
          <p:nvPr>
            <p:ph type="pic" sz="quarter" idx="30" hasCustomPrompt="1"/>
          </p:nvPr>
        </p:nvSpPr>
        <p:spPr>
          <a:xfrm>
            <a:off x="6280139" y="5548551"/>
            <a:ext cx="1560000" cy="468000"/>
          </a:xfrm>
        </p:spPr>
        <p:txBody>
          <a:bodyPr anchor="ctr" anchorCtr="0"/>
          <a:lstStyle>
            <a:lvl1pPr marL="0" indent="0" algn="r">
              <a:buNone/>
              <a:defRPr sz="1031"/>
            </a:lvl1pPr>
          </a:lstStyle>
          <a:p>
            <a:r>
              <a:rPr lang="en-GB" noProof="0"/>
              <a:t>[Client logo]</a:t>
            </a:r>
          </a:p>
        </p:txBody>
      </p:sp>
      <p:sp>
        <p:nvSpPr>
          <p:cNvPr id="50" name="Text Placeholder 6"/>
          <p:cNvSpPr>
            <a:spLocks noGrp="1"/>
          </p:cNvSpPr>
          <p:nvPr>
            <p:ph type="body" sz="quarter" idx="31"/>
          </p:nvPr>
        </p:nvSpPr>
        <p:spPr>
          <a:xfrm>
            <a:off x="10140931" y="1603374"/>
            <a:ext cx="1560000" cy="1656000"/>
          </a:xfrm>
          <a:blipFill>
            <a:blip r:embed="rId2"/>
            <a:srcRect/>
            <a:stretch>
              <a:fillRect/>
            </a:stretch>
          </a:blipFill>
        </p:spPr>
        <p:txBody>
          <a:bodyPr lIns="51199" tIns="46079" rIns="51199" bIns="51199"/>
          <a:lstStyle>
            <a:lvl1pPr marL="0" indent="0">
              <a:spcBef>
                <a:spcPts val="4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51" name="Picture Placeholder 8"/>
          <p:cNvSpPr>
            <a:spLocks noGrp="1"/>
          </p:cNvSpPr>
          <p:nvPr>
            <p:ph type="pic" sz="quarter" idx="32" hasCustomPrompt="1"/>
          </p:nvPr>
        </p:nvSpPr>
        <p:spPr>
          <a:xfrm>
            <a:off x="10140931" y="3259374"/>
            <a:ext cx="1560000" cy="468000"/>
          </a:xfrm>
        </p:spPr>
        <p:txBody>
          <a:bodyPr anchor="ctr" anchorCtr="0"/>
          <a:lstStyle>
            <a:lvl1pPr marL="0" indent="0" algn="r">
              <a:buNone/>
              <a:defRPr sz="1031"/>
            </a:lvl1pPr>
          </a:lstStyle>
          <a:p>
            <a:r>
              <a:rPr lang="en-GB" noProof="0"/>
              <a:t>[Client logo]</a:t>
            </a:r>
          </a:p>
        </p:txBody>
      </p:sp>
      <p:sp>
        <p:nvSpPr>
          <p:cNvPr id="52" name="Text Placeholder 6"/>
          <p:cNvSpPr>
            <a:spLocks noGrp="1"/>
          </p:cNvSpPr>
          <p:nvPr>
            <p:ph type="body" sz="quarter" idx="33"/>
          </p:nvPr>
        </p:nvSpPr>
        <p:spPr>
          <a:xfrm>
            <a:off x="10140931" y="3892551"/>
            <a:ext cx="1560000" cy="1656000"/>
          </a:xfrm>
          <a:blipFill>
            <a:blip r:embed="rId2"/>
            <a:srcRect/>
            <a:stretch>
              <a:fillRect/>
            </a:stretch>
          </a:blipFill>
        </p:spPr>
        <p:txBody>
          <a:bodyPr lIns="51199" tIns="46079" rIns="51199" bIns="51199"/>
          <a:lstStyle>
            <a:lvl1pPr marL="0" indent="0">
              <a:spcBef>
                <a:spcPts val="8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53" name="Picture Placeholder 8"/>
          <p:cNvSpPr>
            <a:spLocks noGrp="1"/>
          </p:cNvSpPr>
          <p:nvPr>
            <p:ph type="pic" sz="quarter" idx="34" hasCustomPrompt="1"/>
          </p:nvPr>
        </p:nvSpPr>
        <p:spPr>
          <a:xfrm>
            <a:off x="10140931" y="5548551"/>
            <a:ext cx="1560000" cy="468000"/>
          </a:xfrm>
        </p:spPr>
        <p:txBody>
          <a:bodyPr anchor="ctr" anchorCtr="0"/>
          <a:lstStyle>
            <a:lvl1pPr marL="0" indent="0" algn="r">
              <a:buNone/>
              <a:defRPr sz="1031"/>
            </a:lvl1pPr>
          </a:lstStyle>
          <a:p>
            <a:r>
              <a:rPr lang="en-GB" noProof="0"/>
              <a:t>[Client logo]</a:t>
            </a:r>
          </a:p>
        </p:txBody>
      </p:sp>
      <p:sp>
        <p:nvSpPr>
          <p:cNvPr id="2" name="Footer Placeholder 1"/>
          <p:cNvSpPr>
            <a:spLocks noGrp="1"/>
          </p:cNvSpPr>
          <p:nvPr>
            <p:ph type="ftr" sz="quarter" idx="38"/>
          </p:nvPr>
        </p:nvSpPr>
        <p:spPr/>
        <p:txBody>
          <a:bodyPr/>
          <a:lstStyle/>
          <a:p>
            <a:r>
              <a:rPr lang="en-GB" noProof="0"/>
              <a:t>Footer or alternate date</a:t>
            </a:r>
          </a:p>
        </p:txBody>
      </p:sp>
      <p:sp>
        <p:nvSpPr>
          <p:cNvPr id="33" name="Text Placeholder 6"/>
          <p:cNvSpPr>
            <a:spLocks noGrp="1"/>
          </p:cNvSpPr>
          <p:nvPr>
            <p:ph type="body" sz="quarter" idx="39"/>
          </p:nvPr>
        </p:nvSpPr>
        <p:spPr>
          <a:xfrm>
            <a:off x="8210535" y="1603374"/>
            <a:ext cx="1560000" cy="1656000"/>
          </a:xfrm>
          <a:blipFill>
            <a:blip r:embed="rId2"/>
            <a:srcRect/>
            <a:stretch>
              <a:fillRect/>
            </a:stretch>
          </a:blipFill>
        </p:spPr>
        <p:txBody>
          <a:bodyPr lIns="51199" tIns="46079" rIns="51199" bIns="51199"/>
          <a:lstStyle>
            <a:lvl1pPr marL="0" indent="0">
              <a:spcBef>
                <a:spcPts val="4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42" name="Picture Placeholder 8"/>
          <p:cNvSpPr>
            <a:spLocks noGrp="1"/>
          </p:cNvSpPr>
          <p:nvPr>
            <p:ph type="pic" sz="quarter" idx="40" hasCustomPrompt="1"/>
          </p:nvPr>
        </p:nvSpPr>
        <p:spPr>
          <a:xfrm>
            <a:off x="8210535" y="3259374"/>
            <a:ext cx="1560000" cy="468000"/>
          </a:xfrm>
        </p:spPr>
        <p:txBody>
          <a:bodyPr anchor="ctr" anchorCtr="0"/>
          <a:lstStyle>
            <a:lvl1pPr marL="0" indent="0" algn="r">
              <a:buNone/>
              <a:defRPr sz="1031"/>
            </a:lvl1pPr>
          </a:lstStyle>
          <a:p>
            <a:r>
              <a:rPr lang="en-GB" noProof="0"/>
              <a:t>[Client logo]</a:t>
            </a:r>
          </a:p>
        </p:txBody>
      </p:sp>
      <p:sp>
        <p:nvSpPr>
          <p:cNvPr id="43" name="Text Placeholder 6"/>
          <p:cNvSpPr>
            <a:spLocks noGrp="1"/>
          </p:cNvSpPr>
          <p:nvPr>
            <p:ph type="body" sz="quarter" idx="41"/>
          </p:nvPr>
        </p:nvSpPr>
        <p:spPr>
          <a:xfrm>
            <a:off x="8210535" y="3892551"/>
            <a:ext cx="1560000" cy="1656000"/>
          </a:xfrm>
          <a:blipFill>
            <a:blip r:embed="rId2"/>
            <a:srcRect/>
            <a:stretch>
              <a:fillRect/>
            </a:stretch>
          </a:blipFill>
        </p:spPr>
        <p:txBody>
          <a:bodyPr lIns="51199" tIns="46079" rIns="51199" bIns="51199"/>
          <a:lstStyle>
            <a:lvl1pPr marL="0" indent="0">
              <a:spcBef>
                <a:spcPts val="800"/>
              </a:spcBef>
              <a:buNone/>
              <a:defRPr lang="en-US" sz="844" b="1" kern="1200" smtClean="0">
                <a:solidFill>
                  <a:schemeClr val="tx2"/>
                </a:solidFill>
                <a:latin typeface="+mn-lt"/>
                <a:ea typeface="+mn-ea"/>
                <a:cs typeface="Arial" pitchFamily="34" charset="0"/>
              </a:defRPr>
            </a:lvl1pPr>
            <a:lvl2pPr marL="0" indent="0">
              <a:spcBef>
                <a:spcPts val="400"/>
              </a:spcBef>
              <a:buNone/>
              <a:defRPr sz="844"/>
            </a:lvl2pPr>
            <a:lvl3pPr marL="95998" indent="-95998">
              <a:spcBef>
                <a:spcPts val="400"/>
              </a:spcBef>
              <a:defRPr sz="844"/>
            </a:lvl3pPr>
            <a:lvl4pPr marL="191997" indent="-95998">
              <a:spcBef>
                <a:spcPts val="400"/>
              </a:spcBef>
              <a:defRPr sz="844"/>
            </a:lvl4pPr>
            <a:lvl5pPr marL="287995" indent="-95998">
              <a:spcBef>
                <a:spcPts val="400"/>
              </a:spcBef>
              <a:defRPr sz="844"/>
            </a:lvl5pPr>
          </a:lstStyle>
          <a:p>
            <a:pPr marL="0" lvl="0" indent="0" algn="l" defTabSz="609591" rtl="0" eaLnBrk="1" latinLnBrk="0" hangingPunct="1">
              <a:spcBef>
                <a:spcPts val="800"/>
              </a:spcBef>
              <a:buClr>
                <a:schemeClr val="tx2"/>
              </a:buClr>
              <a:buFont typeface="Arial"/>
              <a:buNone/>
            </a:pPr>
            <a:r>
              <a:rPr lang="en-US" noProof="0"/>
              <a:t>Click to edit Master text styles</a:t>
            </a:r>
          </a:p>
          <a:p>
            <a:pPr marL="0" lvl="1" indent="0" algn="l" defTabSz="609591" rtl="0" eaLnBrk="1" latinLnBrk="0" hangingPunct="1">
              <a:spcBef>
                <a:spcPts val="800"/>
              </a:spcBef>
              <a:buClr>
                <a:schemeClr val="tx2"/>
              </a:buClr>
              <a:buFont typeface="Arial"/>
              <a:buNone/>
            </a:pPr>
            <a:r>
              <a:rPr lang="en-US" noProof="0"/>
              <a:t>Second level</a:t>
            </a:r>
          </a:p>
          <a:p>
            <a:pPr marL="0" lvl="2" indent="0" algn="l" defTabSz="609591" rtl="0" eaLnBrk="1" latinLnBrk="0" hangingPunct="1">
              <a:spcBef>
                <a:spcPts val="800"/>
              </a:spcBef>
              <a:buClr>
                <a:schemeClr val="tx2"/>
              </a:buClr>
              <a:buFont typeface="Arial"/>
              <a:buNone/>
            </a:pPr>
            <a:r>
              <a:rPr lang="en-US" noProof="0"/>
              <a:t>Third level</a:t>
            </a:r>
          </a:p>
          <a:p>
            <a:pPr marL="0" lvl="3" indent="0" algn="l" defTabSz="609591" rtl="0" eaLnBrk="1" latinLnBrk="0" hangingPunct="1">
              <a:spcBef>
                <a:spcPts val="800"/>
              </a:spcBef>
              <a:buClr>
                <a:schemeClr val="tx2"/>
              </a:buClr>
              <a:buFont typeface="Arial"/>
              <a:buNone/>
            </a:pPr>
            <a:r>
              <a:rPr lang="en-US" noProof="0"/>
              <a:t>Fourth level</a:t>
            </a:r>
          </a:p>
          <a:p>
            <a:pPr marL="0" lvl="4" indent="0" algn="l" defTabSz="609591" rtl="0" eaLnBrk="1" latinLnBrk="0" hangingPunct="1">
              <a:spcBef>
                <a:spcPts val="800"/>
              </a:spcBef>
              <a:buClr>
                <a:schemeClr val="tx2"/>
              </a:buClr>
              <a:buFont typeface="Arial"/>
              <a:buNone/>
            </a:pPr>
            <a:r>
              <a:rPr lang="en-US" noProof="0"/>
              <a:t>Fifth level</a:t>
            </a:r>
            <a:endParaRPr lang="en-GB" noProof="0"/>
          </a:p>
        </p:txBody>
      </p:sp>
      <p:sp>
        <p:nvSpPr>
          <p:cNvPr id="44" name="Picture Placeholder 8"/>
          <p:cNvSpPr>
            <a:spLocks noGrp="1"/>
          </p:cNvSpPr>
          <p:nvPr>
            <p:ph type="pic" sz="quarter" idx="42" hasCustomPrompt="1"/>
          </p:nvPr>
        </p:nvSpPr>
        <p:spPr>
          <a:xfrm>
            <a:off x="8210535" y="5548551"/>
            <a:ext cx="1560000" cy="468000"/>
          </a:xfrm>
        </p:spPr>
        <p:txBody>
          <a:bodyPr anchor="ctr" anchorCtr="0"/>
          <a:lstStyle>
            <a:lvl1pPr marL="0" indent="0" algn="r">
              <a:buNone/>
              <a:defRPr sz="1031"/>
            </a:lvl1pPr>
          </a:lstStyle>
          <a:p>
            <a:r>
              <a:rPr lang="en-GB" noProof="0"/>
              <a:t>[Client logo]</a:t>
            </a:r>
          </a:p>
        </p:txBody>
      </p:sp>
    </p:spTree>
    <p:extLst>
      <p:ext uri="{BB962C8B-B14F-4D97-AF65-F5344CB8AC3E}">
        <p14:creationId xmlns:p14="http://schemas.microsoft.com/office/powerpoint/2010/main" val="378735097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 with Gradient Back">
    <p:spTree>
      <p:nvGrpSpPr>
        <p:cNvPr id="1" name=""/>
        <p:cNvGrpSpPr/>
        <p:nvPr/>
      </p:nvGrpSpPr>
      <p:grpSpPr>
        <a:xfrm>
          <a:off x="0" y="0"/>
          <a:ext cx="0" cy="0"/>
          <a:chOff x="0" y="0"/>
          <a:chExt cx="0" cy="0"/>
        </a:xfrm>
      </p:grpSpPr>
      <p:sp>
        <p:nvSpPr>
          <p:cNvPr id="6" name="Rectangle 5"/>
          <p:cNvSpPr/>
          <p:nvPr userDrawn="1"/>
        </p:nvSpPr>
        <p:spPr>
          <a:xfrm>
            <a:off x="3" y="3"/>
            <a:ext cx="12191999" cy="6371770"/>
          </a:xfrm>
          <a:prstGeom prst="rect">
            <a:avLst/>
          </a:prstGeom>
          <a:gradFill flip="none" rotWithShape="1">
            <a:gsLst>
              <a:gs pos="0">
                <a:srgbClr val="FFFFFF"/>
              </a:gs>
              <a:gs pos="100000">
                <a:srgbClr val="D5D5D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lIns="121918" tIns="60959" rIns="121918" bIns="60959" rtlCol="0" anchor="ctr"/>
          <a:lstStyle/>
          <a:p>
            <a:pPr algn="ctr"/>
            <a:endParaRPr lang="en-GB" sz="1688" noProof="0"/>
          </a:p>
        </p:txBody>
      </p:sp>
      <p:sp>
        <p:nvSpPr>
          <p:cNvPr id="3" name="Date Placeholder 2"/>
          <p:cNvSpPr>
            <a:spLocks noGrp="1"/>
          </p:cNvSpPr>
          <p:nvPr>
            <p:ph type="dt" sz="half" idx="10"/>
          </p:nvPr>
        </p:nvSpPr>
        <p:spPr/>
        <p:txBody>
          <a:bodyPr/>
          <a:lstStyle/>
          <a:p>
            <a:fld id="{8DE33493-ECFA-42EF-BA77-E2519E6033B3}" type="datetime1">
              <a:rPr lang="en-GB" noProof="0" smtClean="0"/>
              <a:t>17/05/2022</a:t>
            </a:fld>
            <a:endParaRPr lang="en-GB" noProof="0"/>
          </a:p>
        </p:txBody>
      </p:sp>
      <p:sp>
        <p:nvSpPr>
          <p:cNvPr id="5" name="Slide Number Placeholder 4"/>
          <p:cNvSpPr>
            <a:spLocks noGrp="1"/>
          </p:cNvSpPr>
          <p:nvPr>
            <p:ph type="sldNum" sz="quarter" idx="12"/>
          </p:nvPr>
        </p:nvSpPr>
        <p:spPr/>
        <p:txBody>
          <a:bodyPr/>
          <a:lstStyle/>
          <a:p>
            <a:fld id="{D34DACC3-9742-4940-92E6-4CAB853A3218}" type="slidenum">
              <a:rPr lang="en-GB" noProof="0" smtClean="0"/>
              <a:t>‹#›</a:t>
            </a:fld>
            <a:endParaRPr lang="en-GB" noProof="0"/>
          </a:p>
        </p:txBody>
      </p:sp>
      <p:sp>
        <p:nvSpPr>
          <p:cNvPr id="4" name="Title 3"/>
          <p:cNvSpPr>
            <a:spLocks noGrp="1"/>
          </p:cNvSpPr>
          <p:nvPr>
            <p:ph type="title"/>
          </p:nvPr>
        </p:nvSpPr>
        <p:spPr/>
        <p:txBody>
          <a:bodyPr/>
          <a:lstStyle>
            <a:lvl1pPr>
              <a:defRPr>
                <a:latin typeface="+mj-lt"/>
              </a:defRPr>
            </a:lvl1pPr>
          </a:lstStyle>
          <a:p>
            <a:r>
              <a:rPr lang="en-US" noProof="0"/>
              <a:t>Click to edit Master title style</a:t>
            </a:r>
            <a:endParaRPr lang="en-GB" noProof="0"/>
          </a:p>
        </p:txBody>
      </p:sp>
      <p:sp>
        <p:nvSpPr>
          <p:cNvPr id="2" name="Footer Placeholder 1"/>
          <p:cNvSpPr>
            <a:spLocks noGrp="1"/>
          </p:cNvSpPr>
          <p:nvPr>
            <p:ph type="ftr" sz="quarter" idx="15"/>
          </p:nvPr>
        </p:nvSpPr>
        <p:spPr/>
        <p:txBody>
          <a:bodyPr/>
          <a:lstStyle/>
          <a:p>
            <a:r>
              <a:rPr lang="en-GB" noProof="0"/>
              <a:t>Footer or alternate date</a:t>
            </a:r>
          </a:p>
        </p:txBody>
      </p:sp>
      <p:sp>
        <p:nvSpPr>
          <p:cNvPr id="9" name="Subtitle Placeholder 6"/>
          <p:cNvSpPr>
            <a:spLocks noGrp="1"/>
          </p:cNvSpPr>
          <p:nvPr>
            <p:ph type="body" sz="quarter" idx="24" hasCustomPrompt="1"/>
          </p:nvPr>
        </p:nvSpPr>
        <p:spPr>
          <a:xfrm>
            <a:off x="488951" y="864000"/>
            <a:ext cx="11211983" cy="396000"/>
          </a:xfrm>
        </p:spPr>
        <p:txBody>
          <a:bodyPr/>
          <a:lstStyle>
            <a:lvl1pPr marL="0" indent="0">
              <a:lnSpc>
                <a:spcPct val="95000"/>
              </a:lnSpc>
              <a:buNone/>
              <a:defRPr sz="2625">
                <a:solidFill>
                  <a:schemeClr val="accent2"/>
                </a:solidFill>
              </a:defRPr>
            </a:lvl1pPr>
          </a:lstStyle>
          <a:p>
            <a:pPr lvl="0"/>
            <a:r>
              <a:rPr lang="en-GB" noProof="0"/>
              <a:t>Click to add subtitle</a:t>
            </a:r>
          </a:p>
        </p:txBody>
      </p:sp>
    </p:spTree>
    <p:extLst>
      <p:ext uri="{BB962C8B-B14F-4D97-AF65-F5344CB8AC3E}">
        <p14:creationId xmlns:p14="http://schemas.microsoft.com/office/powerpoint/2010/main" val="19636000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cxnSp>
        <p:nvCxnSpPr>
          <p:cNvPr id="11" name="Straight Connector 10"/>
          <p:cNvCxnSpPr/>
          <p:nvPr/>
        </p:nvCxnSpPr>
        <p:spPr>
          <a:xfrm>
            <a:off x="501652" y="4051919"/>
            <a:ext cx="1119928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userDrawn="1"/>
        </p:nvPicPr>
        <p:blipFill>
          <a:blip r:embed="rId2"/>
          <a:srcRect/>
          <a:stretch>
            <a:fillRect/>
          </a:stretch>
        </p:blipFill>
        <p:spPr>
          <a:xfrm>
            <a:off x="9954683" y="558000"/>
            <a:ext cx="1746250" cy="335280"/>
          </a:xfrm>
          <a:prstGeom prst="rect">
            <a:avLst/>
          </a:prstGeom>
        </p:spPr>
      </p:pic>
      <p:sp>
        <p:nvSpPr>
          <p:cNvPr id="15" name="Date Placeholder 14"/>
          <p:cNvSpPr>
            <a:spLocks noGrp="1"/>
          </p:cNvSpPr>
          <p:nvPr userDrawn="1">
            <p:ph type="dt" sz="half" idx="11"/>
          </p:nvPr>
        </p:nvSpPr>
        <p:spPr>
          <a:xfrm>
            <a:off x="488950" y="6715036"/>
            <a:ext cx="2880000" cy="144000"/>
          </a:xfrm>
        </p:spPr>
        <p:txBody>
          <a:bodyPr/>
          <a:lstStyle>
            <a:lvl1pPr>
              <a:defRPr>
                <a:solidFill>
                  <a:schemeClr val="bg1"/>
                </a:solidFill>
              </a:defRPr>
            </a:lvl1pPr>
          </a:lstStyle>
          <a:p>
            <a:fld id="{A202C773-59E3-4E0E-A33D-CF8E1FED8B28}" type="datetime1">
              <a:rPr lang="en-GB" noProof="0" smtClean="0"/>
              <a:t>17/05/2022</a:t>
            </a:fld>
            <a:endParaRPr lang="en-GB" noProof="0"/>
          </a:p>
        </p:txBody>
      </p:sp>
      <p:sp>
        <p:nvSpPr>
          <p:cNvPr id="16" name="Footer Placeholder 15"/>
          <p:cNvSpPr>
            <a:spLocks noGrp="1"/>
          </p:cNvSpPr>
          <p:nvPr userDrawn="1">
            <p:ph type="ftr" sz="quarter" idx="12"/>
          </p:nvPr>
        </p:nvSpPr>
        <p:spPr>
          <a:xfrm>
            <a:off x="6316133" y="6714000"/>
            <a:ext cx="2880000" cy="144000"/>
          </a:xfrm>
        </p:spPr>
        <p:txBody>
          <a:bodyPr/>
          <a:lstStyle>
            <a:lvl1pPr>
              <a:defRPr>
                <a:solidFill>
                  <a:schemeClr val="bg1"/>
                </a:solidFill>
              </a:defRPr>
            </a:lvl1pPr>
          </a:lstStyle>
          <a:p>
            <a:r>
              <a:rPr lang="en-GB" noProof="0"/>
              <a:t>Footer or alternate date</a:t>
            </a:r>
          </a:p>
        </p:txBody>
      </p:sp>
      <p:sp>
        <p:nvSpPr>
          <p:cNvPr id="17" name="Slide Number Placeholder 16"/>
          <p:cNvSpPr>
            <a:spLocks noGrp="1"/>
          </p:cNvSpPr>
          <p:nvPr userDrawn="1">
            <p:ph type="sldNum" sz="quarter" idx="13"/>
          </p:nvPr>
        </p:nvSpPr>
        <p:spPr>
          <a:xfrm>
            <a:off x="9992643" y="6713475"/>
            <a:ext cx="192000" cy="144000"/>
          </a:xfrm>
        </p:spPr>
        <p:txBody>
          <a:bodyPr/>
          <a:lstStyle>
            <a:lvl1pPr>
              <a:defRPr>
                <a:solidFill>
                  <a:schemeClr val="bg1"/>
                </a:solidFill>
              </a:defRPr>
            </a:lvl1pPr>
          </a:lstStyle>
          <a:p>
            <a:fld id="{D34DACC3-9742-4940-92E6-4CAB853A3218}" type="slidenum">
              <a:rPr lang="en-GB" noProof="0" smtClean="0"/>
              <a:t>‹#›</a:t>
            </a:fld>
            <a:endParaRPr lang="en-GB" noProof="0"/>
          </a:p>
        </p:txBody>
      </p:sp>
      <p:sp>
        <p:nvSpPr>
          <p:cNvPr id="2" name="Title 1"/>
          <p:cNvSpPr>
            <a:spLocks noGrp="1"/>
          </p:cNvSpPr>
          <p:nvPr>
            <p:ph type="title" hasCustomPrompt="1"/>
          </p:nvPr>
        </p:nvSpPr>
        <p:spPr>
          <a:xfrm>
            <a:off x="488952" y="441432"/>
            <a:ext cx="6858000" cy="576000"/>
          </a:xfrm>
        </p:spPr>
        <p:txBody>
          <a:bodyPr/>
          <a:lstStyle>
            <a:lvl1pPr>
              <a:defRPr sz="3750" b="0"/>
            </a:lvl1pPr>
          </a:lstStyle>
          <a:p>
            <a:r>
              <a:rPr lang="en-GB" noProof="0"/>
              <a:t>Click to add ‘thank you’</a:t>
            </a:r>
          </a:p>
        </p:txBody>
      </p:sp>
      <p:sp>
        <p:nvSpPr>
          <p:cNvPr id="13" name="Text Placeholder 2"/>
          <p:cNvSpPr>
            <a:spLocks noGrp="1"/>
          </p:cNvSpPr>
          <p:nvPr>
            <p:ph type="body" sz="quarter" idx="14" hasCustomPrompt="1"/>
          </p:nvPr>
        </p:nvSpPr>
        <p:spPr>
          <a:xfrm>
            <a:off x="488952" y="2040418"/>
            <a:ext cx="5827183" cy="1852134"/>
          </a:xfrm>
        </p:spPr>
        <p:txBody>
          <a:bodyPr/>
          <a:lstStyle>
            <a:lvl1pPr marL="0" indent="0" algn="l" defTabSz="609591" rtl="0" eaLnBrk="1" latinLnBrk="0" hangingPunct="1">
              <a:lnSpc>
                <a:spcPts val="2134"/>
              </a:lnSpc>
              <a:spcBef>
                <a:spcPct val="0"/>
              </a:spcBef>
              <a:spcAft>
                <a:spcPts val="266"/>
              </a:spcAft>
              <a:buClr>
                <a:schemeClr val="accent1"/>
              </a:buClr>
              <a:buFont typeface="Arial"/>
              <a:buNone/>
              <a:defRPr lang="en-US" sz="1875" kern="1200" smtClean="0">
                <a:solidFill>
                  <a:srgbClr val="565A5C"/>
                </a:solidFill>
                <a:effectLst/>
                <a:latin typeface="+mn-lt"/>
                <a:ea typeface="Arial"/>
                <a:cs typeface="Arial"/>
              </a:defRPr>
            </a:lvl1pPr>
            <a:lvl2pPr>
              <a:spcBef>
                <a:spcPct val="0"/>
              </a:spcBef>
              <a:defRPr sz="1500">
                <a:latin typeface="+mn-lt"/>
              </a:defRPr>
            </a:lvl2pPr>
            <a:lvl3pPr>
              <a:defRPr sz="1313">
                <a:latin typeface="+mn-lt"/>
              </a:defRPr>
            </a:lvl3pPr>
            <a:lvl4pPr>
              <a:defRPr sz="1219">
                <a:latin typeface="+mn-lt"/>
              </a:defRPr>
            </a:lvl4pPr>
            <a:lvl5pPr>
              <a:defRPr sz="1031">
                <a:latin typeface="+mn-lt"/>
              </a:defRPr>
            </a:lvl5pPr>
          </a:lstStyle>
          <a:p>
            <a:pPr lvl="0"/>
            <a:r>
              <a:rPr lang="en-GB" noProof="0"/>
              <a:t>Office name and address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Text Placeholder 4"/>
          <p:cNvSpPr>
            <a:spLocks noGrp="1"/>
          </p:cNvSpPr>
          <p:nvPr>
            <p:ph type="body" sz="quarter" idx="15"/>
          </p:nvPr>
        </p:nvSpPr>
        <p:spPr>
          <a:xfrm>
            <a:off x="488951" y="4153192"/>
            <a:ext cx="11211983" cy="1857084"/>
          </a:xfrm>
        </p:spPr>
        <p:txBody>
          <a:bodyPr anchor="ctr" anchorCtr="0"/>
          <a:lstStyle>
            <a:lvl1pPr marL="0" indent="0">
              <a:spcBef>
                <a:spcPct val="0"/>
              </a:spcBef>
              <a:buNone/>
              <a:defRPr sz="1500">
                <a:solidFill>
                  <a:schemeClr val="tx2"/>
                </a:solidFill>
              </a:defRPr>
            </a:lvl1pPr>
            <a:lvl2pPr marL="244796">
              <a:spcBef>
                <a:spcPct val="0"/>
              </a:spcBef>
              <a:defRPr sz="1500">
                <a:solidFill>
                  <a:schemeClr val="tx1"/>
                </a:solidFill>
              </a:defRPr>
            </a:lvl2pPr>
            <a:lvl3pPr>
              <a:defRPr sz="1875"/>
            </a:lvl3pPr>
            <a:lvl4pPr>
              <a:defRPr sz="1875"/>
            </a:lvl4pPr>
            <a:lvl5pPr>
              <a:defRPr sz="1875"/>
            </a:lvl5pPr>
          </a:lstStyle>
          <a:p>
            <a:pPr lvl="0"/>
            <a:r>
              <a:rPr lang="en-US" noProof="0"/>
              <a:t>Click to edit Master text styles</a:t>
            </a:r>
          </a:p>
          <a:p>
            <a:pPr lvl="1"/>
            <a:r>
              <a:rPr lang="en-US" noProof="0"/>
              <a:t>Second level</a:t>
            </a:r>
          </a:p>
        </p:txBody>
      </p:sp>
      <p:sp>
        <p:nvSpPr>
          <p:cNvPr id="7" name="Text Placeholder 6"/>
          <p:cNvSpPr>
            <a:spLocks noGrp="1"/>
          </p:cNvSpPr>
          <p:nvPr>
            <p:ph type="body" sz="quarter" idx="16"/>
          </p:nvPr>
        </p:nvSpPr>
        <p:spPr>
          <a:xfrm>
            <a:off x="488951" y="6058774"/>
            <a:ext cx="11211983" cy="442040"/>
          </a:xfrm>
        </p:spPr>
        <p:txBody>
          <a:bodyPr anchor="b" anchorCtr="0"/>
          <a:lstStyle>
            <a:lvl1pPr marL="0" indent="0">
              <a:lnSpc>
                <a:spcPts val="800"/>
              </a:lnSpc>
              <a:spcBef>
                <a:spcPct val="0"/>
              </a:spcBef>
              <a:buNone/>
              <a:defRPr sz="750"/>
            </a:lvl1pPr>
          </a:lstStyle>
          <a:p>
            <a:pPr lvl="0"/>
            <a:r>
              <a:rPr lang="en-US" noProof="0"/>
              <a:t>Click to edit Master text styles</a:t>
            </a:r>
          </a:p>
        </p:txBody>
      </p:sp>
    </p:spTree>
    <p:extLst>
      <p:ext uri="{BB962C8B-B14F-4D97-AF65-F5344CB8AC3E}">
        <p14:creationId xmlns:p14="http://schemas.microsoft.com/office/powerpoint/2010/main" val="18037427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Bilingual Title Slide">
    <p:bg>
      <p:bgPr>
        <a:gradFill flip="none" rotWithShape="1">
          <a:gsLst>
            <a:gs pos="0">
              <a:schemeClr val="accent1"/>
            </a:gs>
            <a:gs pos="100000">
              <a:schemeClr val="tx2"/>
            </a:gs>
          </a:gsLst>
          <a:lin ang="5400000" scaled="1"/>
          <a:tileRect/>
        </a:gradFill>
        <a:effectLst/>
      </p:bgPr>
    </p:bg>
    <p:spTree>
      <p:nvGrpSpPr>
        <p:cNvPr id="1" name=""/>
        <p:cNvGrpSpPr/>
        <p:nvPr/>
      </p:nvGrpSpPr>
      <p:grpSpPr>
        <a:xfrm>
          <a:off x="0" y="0"/>
          <a:ext cx="0" cy="0"/>
          <a:chOff x="0" y="0"/>
          <a:chExt cx="0" cy="0"/>
        </a:xfrm>
      </p:grpSpPr>
      <p:sp>
        <p:nvSpPr>
          <p:cNvPr id="19" name="Freeform 5"/>
          <p:cNvSpPr/>
          <p:nvPr userDrawn="1"/>
        </p:nvSpPr>
        <p:spPr>
          <a:xfrm>
            <a:off x="2" y="1"/>
            <a:ext cx="11659554" cy="6866002"/>
          </a:xfrm>
          <a:custGeom>
            <a:avLst/>
            <a:gdLst>
              <a:gd name="T0" fmla="*/ 0 w 2770"/>
              <a:gd name="T1" fmla="*/ 2160 h 2160"/>
              <a:gd name="T2" fmla="*/ 1683 w 2770"/>
              <a:gd name="T3" fmla="*/ 2160 h 2160"/>
              <a:gd name="T4" fmla="*/ 2757 w 2770"/>
              <a:gd name="T5" fmla="*/ 1115 h 2160"/>
              <a:gd name="T6" fmla="*/ 2757 w 2770"/>
              <a:gd name="T7" fmla="*/ 1070 h 2160"/>
              <a:gd name="T8" fmla="*/ 1637 w 2770"/>
              <a:gd name="T9" fmla="*/ 0 h 2160"/>
              <a:gd name="T10" fmla="*/ 0 w 2770"/>
              <a:gd name="T11" fmla="*/ 0 h 2160"/>
              <a:gd name="T12" fmla="*/ 0 w 2770"/>
              <a:gd name="T13" fmla="*/ 2160 h 2160"/>
              <a:gd name="connsiteX0" fmla="*/ 3283 w 13236"/>
              <a:gd name="connsiteY0" fmla="*/ 10010 h 10010"/>
              <a:gd name="connsiteX1" fmla="*/ 9359 w 13236"/>
              <a:gd name="connsiteY1" fmla="*/ 10010 h 10010"/>
              <a:gd name="connsiteX2" fmla="*/ 13236 w 13236"/>
              <a:gd name="connsiteY2" fmla="*/ 5172 h 10010"/>
              <a:gd name="connsiteX3" fmla="*/ 13236 w 13236"/>
              <a:gd name="connsiteY3" fmla="*/ 4964 h 10010"/>
              <a:gd name="connsiteX4" fmla="*/ 9193 w 13236"/>
              <a:gd name="connsiteY4" fmla="*/ 10 h 10010"/>
              <a:gd name="connsiteX5" fmla="*/ 0 w 13236"/>
              <a:gd name="connsiteY5" fmla="*/ 0 h 10010"/>
              <a:gd name="connsiteX6" fmla="*/ 3283 w 13236"/>
              <a:gd name="connsiteY6" fmla="*/ 10010 h 10010"/>
              <a:gd name="connsiteX0dup0" fmla="*/ 3283 w 13236"/>
              <a:gd name="connsiteY0dup0" fmla="*/ 10000 h 10000"/>
              <a:gd name="connsiteX1dup0" fmla="*/ 9359 w 13236"/>
              <a:gd name="connsiteY1dup0" fmla="*/ 10000 h 10000"/>
              <a:gd name="connsiteX2dup0" fmla="*/ 13236 w 13236"/>
              <a:gd name="connsiteY2dup0" fmla="*/ 5162 h 10000"/>
              <a:gd name="connsiteX3dup0" fmla="*/ 13236 w 13236"/>
              <a:gd name="connsiteY3dup0" fmla="*/ 4954 h 10000"/>
              <a:gd name="connsiteX4dup0" fmla="*/ 9193 w 13236"/>
              <a:gd name="connsiteY4dup0" fmla="*/ 0 h 10000"/>
              <a:gd name="connsiteX5dup0" fmla="*/ 0 w 13236"/>
              <a:gd name="connsiteY5dup0" fmla="*/ 0 h 10000"/>
              <a:gd name="connsiteX6dup0" fmla="*/ 3283 w 13236"/>
              <a:gd name="connsiteY6dup0" fmla="*/ 10000 h 10000"/>
              <a:gd name="connsiteX0dup0dup1" fmla="*/ 0 w 13236"/>
              <a:gd name="connsiteY0dup0dup1" fmla="*/ 9979 h 10353"/>
              <a:gd name="connsiteX1dup0dup1" fmla="*/ 9359 w 13236"/>
              <a:gd name="connsiteY1dup0dup1" fmla="*/ 10000 h 10353"/>
              <a:gd name="connsiteX2dup0dup1" fmla="*/ 13236 w 13236"/>
              <a:gd name="connsiteY2dup0dup1" fmla="*/ 5162 h 10353"/>
              <a:gd name="connsiteX3dup0dup1" fmla="*/ 13236 w 13236"/>
              <a:gd name="connsiteY3dup0dup1" fmla="*/ 4954 h 10353"/>
              <a:gd name="connsiteX4dup0dup1" fmla="*/ 9193 w 13236"/>
              <a:gd name="connsiteY4dup0dup1" fmla="*/ 0 h 10353"/>
              <a:gd name="connsiteX5dup0dup1" fmla="*/ 0 w 13236"/>
              <a:gd name="connsiteY5dup0dup1" fmla="*/ 0 h 10353"/>
              <a:gd name="connsiteX6dup0dup1" fmla="*/ 0 w 13236"/>
              <a:gd name="connsiteY6dup0dup1" fmla="*/ 9979 h 10353"/>
              <a:gd name="connsiteX0dup0dup1dup2" fmla="*/ 0 w 13236"/>
              <a:gd name="connsiteY0dup0dup1dup2" fmla="*/ 9979 h 10000"/>
              <a:gd name="connsiteX1dup0dup1dup2" fmla="*/ 9359 w 13236"/>
              <a:gd name="connsiteY1dup0dup1dup2" fmla="*/ 10000 h 10000"/>
              <a:gd name="connsiteX2dup0dup1dup2" fmla="*/ 13236 w 13236"/>
              <a:gd name="connsiteY2dup0dup1dup2" fmla="*/ 5162 h 10000"/>
              <a:gd name="connsiteX3dup0dup1dup2" fmla="*/ 13236 w 13236"/>
              <a:gd name="connsiteY3dup0dup1dup2" fmla="*/ 4954 h 10000"/>
              <a:gd name="connsiteX4dup0dup1dup2" fmla="*/ 9193 w 13236"/>
              <a:gd name="connsiteY4dup0dup1dup2" fmla="*/ 0 h 10000"/>
              <a:gd name="connsiteX5dup0dup1dup2" fmla="*/ 0 w 13236"/>
              <a:gd name="connsiteY5dup0dup1dup2" fmla="*/ 0 h 10000"/>
              <a:gd name="connsiteX6dup0dup1dup2" fmla="*/ 0 w 13236"/>
              <a:gd name="connsiteY6dup0dup1dup2" fmla="*/ 9979 h 10000"/>
              <a:gd name="connsiteX0dup0dup1dup2dup3" fmla="*/ 0 w 13236"/>
              <a:gd name="connsiteY0dup0dup1dup2dup3" fmla="*/ 9979 h 10000"/>
              <a:gd name="connsiteX1dup0dup1dup2dup3" fmla="*/ 9359 w 13236"/>
              <a:gd name="connsiteY1dup0dup1dup2dup3" fmla="*/ 10000 h 10000"/>
              <a:gd name="connsiteX2dup0dup1dup2dup3" fmla="*/ 13236 w 13236"/>
              <a:gd name="connsiteY2dup0dup1dup2dup3" fmla="*/ 5162 h 10000"/>
              <a:gd name="connsiteX3dup0dup1dup2dup3" fmla="*/ 13236 w 13236"/>
              <a:gd name="connsiteY3dup0dup1dup2dup3" fmla="*/ 4954 h 10000"/>
              <a:gd name="connsiteX4dup0dup1dup2dup3" fmla="*/ 9193 w 13236"/>
              <a:gd name="connsiteY4dup0dup1dup2dup3" fmla="*/ 0 h 10000"/>
              <a:gd name="connsiteX5dup0dup1dup2dup3" fmla="*/ 0 w 13236"/>
              <a:gd name="connsiteY5dup0dup1dup2dup3" fmla="*/ 0 h 10000"/>
              <a:gd name="connsiteX6dup0dup1dup2dup3" fmla="*/ 0 w 13236"/>
              <a:gd name="connsiteY6dup0dup1dup2dup3" fmla="*/ 9979 h 10000"/>
              <a:gd name="connsiteX0dup0dup1dup2dup3dup4" fmla="*/ 0 w 13236"/>
              <a:gd name="connsiteY0dup0dup1dup2dup3dup4" fmla="*/ 9979 h 10000"/>
              <a:gd name="connsiteX1dup0dup1dup2dup3dup4" fmla="*/ 9359 w 13236"/>
              <a:gd name="connsiteY1dup0dup1dup2dup3dup4" fmla="*/ 10000 h 10000"/>
              <a:gd name="connsiteX2dup0dup1dup2dup3dup4" fmla="*/ 13236 w 13236"/>
              <a:gd name="connsiteY2dup0dup1dup2dup3dup4" fmla="*/ 5162 h 10000"/>
              <a:gd name="connsiteX3dup0dup1dup2dup3dup4" fmla="*/ 13236 w 13236"/>
              <a:gd name="connsiteY3dup0dup1dup2dup3dup4" fmla="*/ 4954 h 10000"/>
              <a:gd name="connsiteX4dup0dup1dup2dup3dup4" fmla="*/ 9193 w 13236"/>
              <a:gd name="connsiteY4dup0dup1dup2dup3dup4" fmla="*/ 0 h 10000"/>
              <a:gd name="connsiteX5dup0dup1dup2dup3dup4" fmla="*/ 0 w 13236"/>
              <a:gd name="connsiteY5dup0dup1dup2dup3dup4" fmla="*/ 0 h 10000"/>
              <a:gd name="connsiteX6dup0dup1dup2dup3dup4" fmla="*/ 0 w 13236"/>
              <a:gd name="connsiteY6dup0dup1dup2dup3dup4" fmla="*/ 9979 h 10000"/>
              <a:gd name="connsiteX0dup0dup1dup2dup3dup4dup5" fmla="*/ 0 w 13236"/>
              <a:gd name="connsiteY0dup0dup1dup2dup3dup4dup5" fmla="*/ 9979 h 10000"/>
              <a:gd name="connsiteX1dup0dup1dup2dup3dup4dup5" fmla="*/ 9359 w 13236"/>
              <a:gd name="connsiteY1dup0dup1dup2dup3dup4dup5" fmla="*/ 10000 h 10000"/>
              <a:gd name="connsiteX2dup0dup1dup2dup3dup4dup5" fmla="*/ 13236 w 13236"/>
              <a:gd name="connsiteY2dup0dup1dup2dup3dup4dup5" fmla="*/ 5162 h 10000"/>
              <a:gd name="connsiteX3dup0dup1dup2dup3dup4dup5" fmla="*/ 13236 w 13236"/>
              <a:gd name="connsiteY3dup0dup1dup2dup3dup4dup5" fmla="*/ 4954 h 10000"/>
              <a:gd name="connsiteX4dup0dup1dup2dup3dup4dup5" fmla="*/ 9193 w 13236"/>
              <a:gd name="connsiteY4dup0dup1dup2dup3dup4dup5" fmla="*/ 0 h 10000"/>
              <a:gd name="connsiteX5dup0dup1dup2dup3dup4dup5" fmla="*/ 0 w 13236"/>
              <a:gd name="connsiteY5dup0dup1dup2dup3dup4dup5" fmla="*/ 0 h 10000"/>
              <a:gd name="connsiteX6dup0dup1dup2dup3dup4dup5" fmla="*/ 0 w 13236"/>
              <a:gd name="connsiteY6dup0dup1dup2dup3dup4dup5" fmla="*/ 9979 h 10000"/>
              <a:gd name="connsiteX0dup0dup1dup2dup3dup4dup5dup6" fmla="*/ 0 w 13236"/>
              <a:gd name="connsiteY0dup0dup1dup2dup3dup4dup5dup6" fmla="*/ 9979 h 10000"/>
              <a:gd name="connsiteX1dup0dup1dup2dup3dup4dup5dup6" fmla="*/ 9359 w 13236"/>
              <a:gd name="connsiteY1dup0dup1dup2dup3dup4dup5dup6" fmla="*/ 10000 h 10000"/>
              <a:gd name="connsiteX2dup0dup1dup2dup3dup4dup5dup6" fmla="*/ 13236 w 13236"/>
              <a:gd name="connsiteY2dup0dup1dup2dup3dup4dup5dup6" fmla="*/ 5162 h 10000"/>
              <a:gd name="connsiteX3dup0dup1dup2dup3dup4dup5dup6" fmla="*/ 13236 w 13236"/>
              <a:gd name="connsiteY3dup0dup1dup2dup3dup4dup5dup6" fmla="*/ 4954 h 10000"/>
              <a:gd name="connsiteX4dup0dup1dup2dup3dup4dup5dup6" fmla="*/ 9193 w 13236"/>
              <a:gd name="connsiteY4dup0dup1dup2dup3dup4dup5dup6" fmla="*/ 0 h 10000"/>
              <a:gd name="connsiteX5dup0dup1dup2dup3dup4dup5dup6" fmla="*/ 0 w 13236"/>
              <a:gd name="connsiteY5dup0dup1dup2dup3dup4dup5dup6" fmla="*/ 0 h 10000"/>
              <a:gd name="connsiteX6dup0dup1dup2dup3dup4dup5dup6" fmla="*/ 0 w 13236"/>
              <a:gd name="connsiteY6dup0dup1dup2dup3dup4dup5dup6" fmla="*/ 9979 h 10000"/>
              <a:gd name="connsiteX0dup0dup1dup2dup3dup4dup5dup6dup7" fmla="*/ 0 w 13236"/>
              <a:gd name="connsiteY0dup0dup1dup2dup3dup4dup5dup6dup7" fmla="*/ 9979 h 10000"/>
              <a:gd name="connsiteX1dup0dup1dup2dup3dup4dup5dup6dup7" fmla="*/ 9359 w 13236"/>
              <a:gd name="connsiteY1dup0dup1dup2dup3dup4dup5dup6dup7" fmla="*/ 10000 h 10000"/>
              <a:gd name="connsiteX2dup0dup1dup2dup3dup4dup5dup6dup7" fmla="*/ 13236 w 13236"/>
              <a:gd name="connsiteY2dup0dup1dup2dup3dup4dup5dup6dup7" fmla="*/ 5162 h 10000"/>
              <a:gd name="connsiteX3dup0dup1dup2dup3dup4dup5dup6dup7" fmla="*/ 13236 w 13236"/>
              <a:gd name="connsiteY3dup0dup1dup2dup3dup4dup5dup6dup7" fmla="*/ 4954 h 10000"/>
              <a:gd name="connsiteX4dup0dup1dup2dup3dup4dup5dup6dup7" fmla="*/ 9193 w 13236"/>
              <a:gd name="connsiteY4dup0dup1dup2dup3dup4dup5dup6dup7" fmla="*/ 0 h 10000"/>
              <a:gd name="connsiteX5dup0dup1dup2dup3dup4dup5dup6dup7" fmla="*/ 0 w 13236"/>
              <a:gd name="connsiteY5dup0dup1dup2dup3dup4dup5dup6dup7" fmla="*/ 0 h 10000"/>
              <a:gd name="connsiteX6dup0dup1dup2dup3dup4dup5dup6dup7" fmla="*/ 0 w 13236"/>
              <a:gd name="connsiteY6dup0dup1dup2dup3dup4dup5dup6dup7" fmla="*/ 9979 h 10000"/>
            </a:gdLst>
            <a:ahLst/>
            <a:cxnLst>
              <a:cxn ang="0">
                <a:pos x="connsiteX0dup0dup1dup2dup3dup4dup5dup6dup7" y="connsiteY0dup0dup1dup2dup3dup4dup5dup6dup7"/>
              </a:cxn>
              <a:cxn ang="0">
                <a:pos x="connsiteX1dup0dup1dup2dup3dup4dup5dup6dup7" y="connsiteY1dup0dup1dup2dup3dup4dup5dup6dup7"/>
              </a:cxn>
              <a:cxn ang="0">
                <a:pos x="connsiteX2dup0dup1dup2dup3dup4dup5dup6dup7" y="connsiteY2dup0dup1dup2dup3dup4dup5dup6dup7"/>
              </a:cxn>
              <a:cxn ang="0">
                <a:pos x="connsiteX3dup0dup1dup2dup3dup4dup5dup6dup7" y="connsiteY3dup0dup1dup2dup3dup4dup5dup6dup7"/>
              </a:cxn>
              <a:cxn ang="0">
                <a:pos x="connsiteX4dup0dup1dup2dup3dup4dup5dup6dup7" y="connsiteY4dup0dup1dup2dup3dup4dup5dup6dup7"/>
              </a:cxn>
              <a:cxn ang="0">
                <a:pos x="connsiteX5dup0dup1dup2dup3dup4dup5dup6dup7" y="connsiteY5dup0dup1dup2dup3dup4dup5dup6dup7"/>
              </a:cxn>
              <a:cxn ang="0">
                <a:pos x="connsiteX6dup0dup1dup2dup3dup4dup5dup6dup7" y="connsiteY6dup0dup1dup2dup3dup4dup5dup6dup7"/>
              </a:cxn>
            </a:cxnLst>
            <a:rect l="l" t="t" r="r" b="b"/>
            <a:pathLst>
              <a:path w="13236" h="10000">
                <a:moveTo>
                  <a:pt x="0" y="9979"/>
                </a:moveTo>
                <a:lnTo>
                  <a:pt x="9359" y="10000"/>
                </a:lnTo>
                <a:lnTo>
                  <a:pt x="13236" y="5162"/>
                </a:lnTo>
                <a:cubicBezTo>
                  <a:pt x="13283" y="5106"/>
                  <a:pt x="13283" y="5009"/>
                  <a:pt x="13236" y="4954"/>
                </a:cubicBezTo>
                <a:lnTo>
                  <a:pt x="9193" y="0"/>
                </a:lnTo>
                <a:lnTo>
                  <a:pt x="0" y="0"/>
                </a:lnTo>
                <a:lnTo>
                  <a:pt x="0" y="9979"/>
                </a:lnTo>
                <a:close/>
              </a:path>
            </a:pathLst>
          </a:custGeom>
          <a:gradFill flip="none" rotWithShape="1">
            <a:gsLst>
              <a:gs pos="40000">
                <a:schemeClr val="tx2"/>
              </a:gs>
              <a:gs pos="0">
                <a:schemeClr val="tx2"/>
              </a:gs>
              <a:gs pos="100000">
                <a:srgbClr val="9C5FB5">
                  <a:alpha val="80000"/>
                </a:srgbClr>
              </a:gs>
            </a:gsLst>
            <a:lin ang="18600000" scaled="0"/>
            <a:tileRect/>
          </a:gradFill>
          <a:ln>
            <a:noFill/>
          </a:ln>
        </p:spPr>
        <p:txBody>
          <a:bodyPr vert="horz" wrap="square" lIns="121918" tIns="60959" rIns="121918" bIns="60959" numCol="1" anchor="t" anchorCtr="0" compatLnSpc="1">
            <a:prstTxWarp prst="textNoShape">
              <a:avLst/>
            </a:prstTxWarp>
          </a:bodyPr>
          <a:lstStyle/>
          <a:p>
            <a:pPr lvl="0"/>
            <a:endParaRPr lang="en-GB" sz="1688" noProof="0"/>
          </a:p>
        </p:txBody>
      </p:sp>
      <p:sp>
        <p:nvSpPr>
          <p:cNvPr id="8" name="Title 1"/>
          <p:cNvSpPr>
            <a:spLocks noGrp="1"/>
          </p:cNvSpPr>
          <p:nvPr>
            <p:ph type="ctrTitle" hasCustomPrompt="1"/>
          </p:nvPr>
        </p:nvSpPr>
        <p:spPr>
          <a:xfrm>
            <a:off x="488952" y="1839052"/>
            <a:ext cx="5827183" cy="492443"/>
          </a:xfrm>
        </p:spPr>
        <p:txBody>
          <a:bodyPr wrap="square" lIns="0" tIns="0" rIns="0" bIns="0" anchor="b" anchorCtr="0">
            <a:noAutofit/>
          </a:bodyPr>
          <a:lstStyle>
            <a:lvl1pPr algn="l">
              <a:lnSpc>
                <a:spcPct val="100000"/>
              </a:lnSpc>
              <a:defRPr sz="3188" b="1">
                <a:solidFill>
                  <a:schemeClr val="bg1"/>
                </a:solidFill>
                <a:latin typeface="+mj-lt"/>
                <a:ea typeface="+mj-ea"/>
                <a:cs typeface="Arial" pitchFamily="34" charset="0"/>
              </a:defRPr>
            </a:lvl1pPr>
          </a:lstStyle>
          <a:p>
            <a:r>
              <a:rPr lang="en-GB" noProof="0"/>
              <a:t>Chinese title</a:t>
            </a:r>
          </a:p>
        </p:txBody>
      </p:sp>
      <p:sp>
        <p:nvSpPr>
          <p:cNvPr id="10" name="Subtitle 2"/>
          <p:cNvSpPr>
            <a:spLocks noGrp="1"/>
          </p:cNvSpPr>
          <p:nvPr>
            <p:ph type="subTitle" idx="1" hasCustomPrompt="1"/>
          </p:nvPr>
        </p:nvSpPr>
        <p:spPr>
          <a:xfrm>
            <a:off x="488952" y="2388384"/>
            <a:ext cx="5827183" cy="1080000"/>
          </a:xfrm>
        </p:spPr>
        <p:txBody>
          <a:bodyPr wrap="square" lIns="460793" tIns="0" rIns="0" bIns="0">
            <a:noAutofit/>
          </a:bodyPr>
          <a:lstStyle>
            <a:lvl1pPr marL="0" indent="0" algn="l">
              <a:lnSpc>
                <a:spcPct val="90000"/>
              </a:lnSpc>
              <a:spcBef>
                <a:spcPct val="0"/>
              </a:spcBef>
              <a:buNone/>
              <a:defRPr sz="3188" b="0" baseline="0">
                <a:solidFill>
                  <a:schemeClr val="bg1"/>
                </a:solidFill>
                <a:latin typeface="+mj-lt"/>
                <a:ea typeface="+mj-ea"/>
                <a:cs typeface="Arial" pitchFamily="34" charset="0"/>
              </a:defRPr>
            </a:lvl1pPr>
            <a:lvl2pPr marL="609591" indent="0" algn="ctr">
              <a:buNone/>
              <a:defRPr>
                <a:solidFill>
                  <a:schemeClr val="tx1">
                    <a:tint val="75000"/>
                  </a:schemeClr>
                </a:solidFill>
              </a:defRPr>
            </a:lvl2pPr>
            <a:lvl3pPr marL="1219181" indent="0" algn="ctr">
              <a:buNone/>
              <a:defRPr>
                <a:solidFill>
                  <a:schemeClr val="tx1">
                    <a:tint val="75000"/>
                  </a:schemeClr>
                </a:solidFill>
              </a:defRPr>
            </a:lvl3pPr>
            <a:lvl4pPr marL="1828772" indent="0" algn="ctr">
              <a:buNone/>
              <a:defRPr>
                <a:solidFill>
                  <a:schemeClr val="tx1">
                    <a:tint val="75000"/>
                  </a:schemeClr>
                </a:solidFill>
              </a:defRPr>
            </a:lvl4pPr>
            <a:lvl5pPr marL="2438362" indent="0" algn="ctr">
              <a:buNone/>
              <a:defRPr>
                <a:solidFill>
                  <a:schemeClr val="tx1">
                    <a:tint val="75000"/>
                  </a:schemeClr>
                </a:solidFill>
              </a:defRPr>
            </a:lvl5pPr>
            <a:lvl6pPr marL="3047952" indent="0" algn="ctr">
              <a:buNone/>
              <a:defRPr>
                <a:solidFill>
                  <a:schemeClr val="tx1">
                    <a:tint val="75000"/>
                  </a:schemeClr>
                </a:solidFill>
              </a:defRPr>
            </a:lvl6pPr>
            <a:lvl7pPr marL="3657543" indent="0" algn="ctr">
              <a:buNone/>
              <a:defRPr>
                <a:solidFill>
                  <a:schemeClr val="tx1">
                    <a:tint val="75000"/>
                  </a:schemeClr>
                </a:solidFill>
              </a:defRPr>
            </a:lvl7pPr>
            <a:lvl8pPr marL="4267133" indent="0" algn="ctr">
              <a:buNone/>
              <a:defRPr>
                <a:solidFill>
                  <a:schemeClr val="tx1">
                    <a:tint val="75000"/>
                  </a:schemeClr>
                </a:solidFill>
              </a:defRPr>
            </a:lvl8pPr>
            <a:lvl9pPr marL="4876724" indent="0" algn="ctr">
              <a:buNone/>
              <a:defRPr>
                <a:solidFill>
                  <a:schemeClr val="tx1">
                    <a:tint val="75000"/>
                  </a:schemeClr>
                </a:solidFill>
              </a:defRPr>
            </a:lvl9pPr>
          </a:lstStyle>
          <a:p>
            <a:r>
              <a:rPr lang="en-GB" noProof="0"/>
              <a:t>Chinese subtitle</a:t>
            </a:r>
          </a:p>
        </p:txBody>
      </p:sp>
      <p:sp>
        <p:nvSpPr>
          <p:cNvPr id="11" name="Date Placeholder 5"/>
          <p:cNvSpPr>
            <a:spLocks noGrp="1"/>
          </p:cNvSpPr>
          <p:nvPr>
            <p:ph type="dt" sz="half" idx="10"/>
          </p:nvPr>
        </p:nvSpPr>
        <p:spPr>
          <a:xfrm>
            <a:off x="7346950" y="2106558"/>
            <a:ext cx="2160000" cy="161583"/>
          </a:xfrm>
        </p:spPr>
        <p:txBody>
          <a:bodyPr>
            <a:noAutofit/>
          </a:bodyPr>
          <a:lstStyle>
            <a:lvl1pPr>
              <a:defRPr sz="1031" b="1">
                <a:solidFill>
                  <a:schemeClr val="bg1"/>
                </a:solidFill>
                <a:latin typeface="+mn-lt"/>
              </a:defRPr>
            </a:lvl1pPr>
          </a:lstStyle>
          <a:p>
            <a:fld id="{2D831313-D089-4A15-85C9-A46F99682D84}" type="datetime1">
              <a:rPr lang="en-GB" smtClean="0"/>
              <a:t>17/05/2022</a:t>
            </a:fld>
            <a:endParaRPr lang="en-GB"/>
          </a:p>
        </p:txBody>
      </p:sp>
      <p:sp>
        <p:nvSpPr>
          <p:cNvPr id="13" name="Text Placeholder 8"/>
          <p:cNvSpPr>
            <a:spLocks noGrp="1"/>
          </p:cNvSpPr>
          <p:nvPr>
            <p:ph type="body" sz="quarter" idx="11" hasCustomPrompt="1"/>
          </p:nvPr>
        </p:nvSpPr>
        <p:spPr>
          <a:xfrm>
            <a:off x="488952" y="3892551"/>
            <a:ext cx="5827183" cy="553999"/>
          </a:xfrm>
        </p:spPr>
        <p:txBody>
          <a:bodyPr>
            <a:noAutofit/>
          </a:bodyPr>
          <a:lstStyle>
            <a:lvl1pPr marL="0" indent="0">
              <a:spcBef>
                <a:spcPct val="0"/>
              </a:spcBef>
              <a:buNone/>
              <a:defRPr sz="3188" b="1">
                <a:solidFill>
                  <a:schemeClr val="bg1"/>
                </a:solidFill>
                <a:latin typeface="+mj-lt"/>
              </a:defRPr>
            </a:lvl1pPr>
            <a:lvl2pPr>
              <a:defRPr sz="1219">
                <a:solidFill>
                  <a:schemeClr val="bg1"/>
                </a:solidFill>
              </a:defRPr>
            </a:lvl2pPr>
            <a:lvl3pPr>
              <a:defRPr sz="1219">
                <a:solidFill>
                  <a:schemeClr val="bg1"/>
                </a:solidFill>
              </a:defRPr>
            </a:lvl3pPr>
            <a:lvl4pPr>
              <a:defRPr sz="1219">
                <a:solidFill>
                  <a:schemeClr val="bg1"/>
                </a:solidFill>
              </a:defRPr>
            </a:lvl4pPr>
            <a:lvl5pPr>
              <a:defRPr sz="1219">
                <a:solidFill>
                  <a:schemeClr val="bg1"/>
                </a:solidFill>
              </a:defRPr>
            </a:lvl5pPr>
          </a:lstStyle>
          <a:p>
            <a:pPr lvl="0"/>
            <a:r>
              <a:rPr lang="en-GB" noProof="0"/>
              <a:t>Western title</a:t>
            </a:r>
          </a:p>
        </p:txBody>
      </p:sp>
      <p:sp>
        <p:nvSpPr>
          <p:cNvPr id="14" name="Text Placeholder 9"/>
          <p:cNvSpPr>
            <a:spLocks noGrp="1"/>
          </p:cNvSpPr>
          <p:nvPr>
            <p:ph type="body" sz="quarter" idx="12" hasCustomPrompt="1"/>
          </p:nvPr>
        </p:nvSpPr>
        <p:spPr>
          <a:xfrm>
            <a:off x="488952" y="4503439"/>
            <a:ext cx="5827183" cy="1080000"/>
          </a:xfrm>
        </p:spPr>
        <p:txBody>
          <a:bodyPr>
            <a:noAutofit/>
          </a:bodyPr>
          <a:lstStyle>
            <a:lvl1pPr marL="0" indent="0" algn="l" defTabSz="609591" rtl="0" eaLnBrk="1" latinLnBrk="0" hangingPunct="1">
              <a:lnSpc>
                <a:spcPct val="90000"/>
              </a:lnSpc>
              <a:spcBef>
                <a:spcPct val="0"/>
              </a:spcBef>
              <a:buNone/>
              <a:defRPr lang="en-GB" sz="3188" b="0" kern="1200">
                <a:solidFill>
                  <a:schemeClr val="bg1"/>
                </a:solidFill>
                <a:latin typeface="+mj-lt"/>
                <a:ea typeface="+mj-ea"/>
                <a:cs typeface="Arial" pitchFamily="34" charset="0"/>
              </a:defRPr>
            </a:lvl1pPr>
          </a:lstStyle>
          <a:p>
            <a:pPr lvl="0"/>
            <a:r>
              <a:rPr lang="en-GB" noProof="0"/>
              <a:t>Western title</a:t>
            </a:r>
          </a:p>
        </p:txBody>
      </p:sp>
      <p:sp>
        <p:nvSpPr>
          <p:cNvPr id="15" name="Text Placeholder 11"/>
          <p:cNvSpPr>
            <a:spLocks noGrp="1"/>
          </p:cNvSpPr>
          <p:nvPr>
            <p:ph type="body" sz="quarter" idx="13" hasCustomPrompt="1"/>
          </p:nvPr>
        </p:nvSpPr>
        <p:spPr>
          <a:xfrm>
            <a:off x="488950" y="6387299"/>
            <a:ext cx="2286000" cy="144000"/>
          </a:xfrm>
        </p:spPr>
        <p:txBody>
          <a:bodyPr>
            <a:noAutofit/>
          </a:bodyPr>
          <a:lstStyle>
            <a:lvl1pPr marL="0" indent="0" algn="l" defTabSz="609591" rtl="0" eaLnBrk="1" latinLnBrk="0" hangingPunct="1">
              <a:lnSpc>
                <a:spcPct val="100000"/>
              </a:lnSpc>
              <a:spcBef>
                <a:spcPct val="0"/>
              </a:spcBef>
              <a:buClr>
                <a:schemeClr val="accent1"/>
              </a:buClr>
              <a:buFont typeface="Arial"/>
              <a:buNone/>
              <a:defRPr lang="en-GB" sz="1031" b="0" kern="1200" baseline="0">
                <a:solidFill>
                  <a:schemeClr val="bg1"/>
                </a:solidFill>
                <a:latin typeface="+mn-lt"/>
                <a:ea typeface="+mn-ea"/>
                <a:cs typeface="Arial" pitchFamily="34" charset="0"/>
              </a:defRPr>
            </a:lvl1pPr>
          </a:lstStyle>
          <a:p>
            <a:pPr lvl="0"/>
            <a:r>
              <a:rPr lang="en-GB" noProof="0"/>
              <a:t>Document ref (Western)</a:t>
            </a:r>
          </a:p>
        </p:txBody>
      </p:sp>
      <p:sp>
        <p:nvSpPr>
          <p:cNvPr id="16" name="Footer Placeholder 12"/>
          <p:cNvSpPr>
            <a:spLocks noGrp="1"/>
          </p:cNvSpPr>
          <p:nvPr>
            <p:ph type="ftr" sz="quarter" idx="14"/>
          </p:nvPr>
        </p:nvSpPr>
        <p:spPr>
          <a:xfrm>
            <a:off x="7346950" y="4159531"/>
            <a:ext cx="2160000" cy="161583"/>
          </a:xfrm>
          <a:prstGeom prst="rect">
            <a:avLst/>
          </a:prstGeom>
        </p:spPr>
        <p:txBody>
          <a:bodyPr vert="horz" wrap="square" lIns="0" tIns="0" rIns="0" bIns="0" rtlCol="0" anchor="ctr">
            <a:noAutofit/>
          </a:bodyPr>
          <a:lstStyle>
            <a:lvl1pPr>
              <a:defRPr lang="en-US" altLang="ja-JP" sz="1031" b="1" smtClean="0">
                <a:solidFill>
                  <a:schemeClr val="bg1"/>
                </a:solidFill>
                <a:latin typeface="+mn-lt"/>
                <a:ea typeface="+mn-ea"/>
              </a:defRPr>
            </a:lvl1pPr>
          </a:lstStyle>
          <a:p>
            <a:r>
              <a:rPr lang="en-GB" altLang="zh-CN"/>
              <a:t>Footer or alternate date</a:t>
            </a:r>
          </a:p>
        </p:txBody>
      </p:sp>
      <p:sp>
        <p:nvSpPr>
          <p:cNvPr id="18" name="Text Placeholder 8"/>
          <p:cNvSpPr>
            <a:spLocks noGrp="1"/>
          </p:cNvSpPr>
          <p:nvPr>
            <p:ph type="body" sz="quarter" idx="16" hasCustomPrompt="1"/>
          </p:nvPr>
        </p:nvSpPr>
        <p:spPr>
          <a:xfrm>
            <a:off x="488950" y="6146803"/>
            <a:ext cx="2286003" cy="144000"/>
          </a:xfrm>
        </p:spPr>
        <p:txBody>
          <a:bodyPr>
            <a:noAutofit/>
          </a:bodyPr>
          <a:lstStyle>
            <a:lvl1pPr marL="0" indent="0">
              <a:spcBef>
                <a:spcPct val="0"/>
              </a:spcBef>
              <a:buNone/>
              <a:defRPr sz="1031" baseline="0">
                <a:solidFill>
                  <a:schemeClr val="bg1"/>
                </a:solidFill>
                <a:latin typeface="+mn-lt"/>
                <a:ea typeface="+mn-ea"/>
              </a:defRPr>
            </a:lvl1pPr>
            <a:lvl2pPr>
              <a:defRPr sz="1219">
                <a:solidFill>
                  <a:schemeClr val="bg1"/>
                </a:solidFill>
              </a:defRPr>
            </a:lvl2pPr>
            <a:lvl3pPr>
              <a:defRPr sz="1219">
                <a:solidFill>
                  <a:schemeClr val="bg1"/>
                </a:solidFill>
              </a:defRPr>
            </a:lvl3pPr>
            <a:lvl4pPr>
              <a:defRPr sz="1219">
                <a:solidFill>
                  <a:schemeClr val="bg1"/>
                </a:solidFill>
              </a:defRPr>
            </a:lvl4pPr>
            <a:lvl5pPr>
              <a:defRPr sz="1219">
                <a:solidFill>
                  <a:schemeClr val="bg1"/>
                </a:solidFill>
              </a:defRPr>
            </a:lvl5pPr>
          </a:lstStyle>
          <a:p>
            <a:pPr lvl="0"/>
            <a:r>
              <a:rPr lang="en-GB" noProof="0"/>
              <a:t>Document ref (Chinese)</a:t>
            </a:r>
          </a:p>
        </p:txBody>
      </p:sp>
      <p:sp>
        <p:nvSpPr>
          <p:cNvPr id="2" name="Slide Number Placeholder 1"/>
          <p:cNvSpPr>
            <a:spLocks noGrp="1"/>
          </p:cNvSpPr>
          <p:nvPr>
            <p:ph type="sldNum" sz="quarter" idx="17"/>
          </p:nvPr>
        </p:nvSpPr>
        <p:spPr>
          <a:xfrm>
            <a:off x="11508932" y="6858000"/>
            <a:ext cx="192000" cy="144000"/>
          </a:xfrm>
        </p:spPr>
        <p:txBody>
          <a:bodyPr/>
          <a:lstStyle>
            <a:lvl1pPr>
              <a:defRPr>
                <a:solidFill>
                  <a:schemeClr val="bg1"/>
                </a:solidFill>
              </a:defRPr>
            </a:lvl1pPr>
          </a:lstStyle>
          <a:p>
            <a:fld id="{D34DACC3-9742-4940-92E6-4CAB853A3218}" type="slidenum">
              <a:rPr lang="en-GB" smtClean="0"/>
              <a:t>‹#›</a:t>
            </a:fld>
            <a:endParaRPr lang="en-GB"/>
          </a:p>
        </p:txBody>
      </p:sp>
      <p:pic>
        <p:nvPicPr>
          <p:cNvPr id="17" name="Picture 16"/>
          <p:cNvPicPr>
            <a:picLocks noChangeAspect="1"/>
          </p:cNvPicPr>
          <p:nvPr userDrawn="1"/>
        </p:nvPicPr>
        <p:blipFill>
          <a:blip r:embed="rId2"/>
          <a:srcRect/>
          <a:stretch>
            <a:fillRect/>
          </a:stretch>
        </p:blipFill>
        <p:spPr>
          <a:xfrm>
            <a:off x="9954683" y="559118"/>
            <a:ext cx="1746250" cy="335280"/>
          </a:xfrm>
          <a:prstGeom prst="rect">
            <a:avLst/>
          </a:prstGeom>
        </p:spPr>
      </p:pic>
    </p:spTree>
    <p:extLst>
      <p:ext uri="{BB962C8B-B14F-4D97-AF65-F5344CB8AC3E}">
        <p14:creationId xmlns:p14="http://schemas.microsoft.com/office/powerpoint/2010/main" val="106999200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Bilingual Section Header">
    <p:bg>
      <p:bgPr>
        <a:gradFill>
          <a:gsLst>
            <a:gs pos="0">
              <a:schemeClr val="bg2"/>
            </a:gs>
            <a:gs pos="100000">
              <a:schemeClr val="bg1"/>
            </a:gs>
          </a:gsLst>
          <a:lin ang="4500000" scaled="0"/>
          <a:tileRect/>
        </a:gradFill>
        <a:effectLst/>
      </p:bgPr>
    </p:bg>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gradFill>
            <a:gsLst>
              <a:gs pos="0">
                <a:srgbClr val="EBECED">
                  <a:alpha val="0"/>
                </a:srgbClr>
              </a:gs>
              <a:gs pos="45000">
                <a:srgbClr val="EBECED">
                  <a:alpha val="0"/>
                </a:srgbClr>
              </a:gs>
              <a:gs pos="90000">
                <a:srgbClr val="EBECED"/>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lIns="121918" tIns="60959" rIns="121918" bIns="60959" rtlCol="0" anchor="ctr"/>
          <a:lstStyle/>
          <a:p>
            <a:pPr algn="ctr"/>
            <a:endParaRPr lang="en-GB" sz="1688" noProof="0">
              <a:solidFill>
                <a:schemeClr val="bg2"/>
              </a:solidFill>
            </a:endParaRPr>
          </a:p>
        </p:txBody>
      </p:sp>
      <p:sp>
        <p:nvSpPr>
          <p:cNvPr id="16" name="Freeform 5"/>
          <p:cNvSpPr/>
          <p:nvPr userDrawn="1"/>
        </p:nvSpPr>
        <p:spPr>
          <a:xfrm>
            <a:off x="-1" y="-2743"/>
            <a:ext cx="11653460" cy="6860743"/>
          </a:xfrm>
          <a:custGeom>
            <a:avLst/>
            <a:gdLst>
              <a:gd name="T0" fmla="*/ 2755 w 2770"/>
              <a:gd name="T1" fmla="*/ 592 h 2160"/>
              <a:gd name="T2" fmla="*/ 2136 w 2770"/>
              <a:gd name="T3" fmla="*/ 0 h 2160"/>
              <a:gd name="T4" fmla="*/ 0 w 2770"/>
              <a:gd name="T5" fmla="*/ 0 h 2160"/>
              <a:gd name="T6" fmla="*/ 0 w 2770"/>
              <a:gd name="T7" fmla="*/ 2160 h 2160"/>
              <a:gd name="T8" fmla="*/ 1196 w 2770"/>
              <a:gd name="T9" fmla="*/ 2160 h 2160"/>
              <a:gd name="T10" fmla="*/ 2755 w 2770"/>
              <a:gd name="T11" fmla="*/ 643 h 2160"/>
              <a:gd name="T12" fmla="*/ 2755 w 2770"/>
              <a:gd name="T13" fmla="*/ 592 h 2160"/>
              <a:gd name="connsiteX0" fmla="*/ 13250 w 13250"/>
              <a:gd name="connsiteY0" fmla="*/ 2940 h 10939"/>
              <a:gd name="connsiteX1" fmla="*/ 11015 w 13250"/>
              <a:gd name="connsiteY1" fmla="*/ 199 h 10939"/>
              <a:gd name="connsiteX2" fmla="*/ 0 w 13250"/>
              <a:gd name="connsiteY2" fmla="*/ 209 h 10939"/>
              <a:gd name="connsiteX3" fmla="*/ 3304 w 13250"/>
              <a:gd name="connsiteY3" fmla="*/ 10199 h 10939"/>
              <a:gd name="connsiteX4" fmla="*/ 7622 w 13250"/>
              <a:gd name="connsiteY4" fmla="*/ 10199 h 10939"/>
              <a:gd name="connsiteX5" fmla="*/ 13250 w 13250"/>
              <a:gd name="connsiteY5" fmla="*/ 3176 h 10939"/>
              <a:gd name="connsiteX6" fmla="*/ 13250 w 13250"/>
              <a:gd name="connsiteY6" fmla="*/ 2940 h 10939"/>
              <a:gd name="connsiteX0dup0" fmla="*/ 13250 w 13250"/>
              <a:gd name="connsiteY0dup0" fmla="*/ 2940 h 10939"/>
              <a:gd name="connsiteX1dup0" fmla="*/ 11015 w 13250"/>
              <a:gd name="connsiteY1dup0" fmla="*/ 199 h 10939"/>
              <a:gd name="connsiteX2dup0" fmla="*/ 0 w 13250"/>
              <a:gd name="connsiteY2dup0" fmla="*/ 209 h 10939"/>
              <a:gd name="connsiteX3dup0" fmla="*/ 3304 w 13250"/>
              <a:gd name="connsiteY3dup0" fmla="*/ 10199 h 10939"/>
              <a:gd name="connsiteX4dup0" fmla="*/ 7622 w 13250"/>
              <a:gd name="connsiteY4dup0" fmla="*/ 10199 h 10939"/>
              <a:gd name="connsiteX5dup0" fmla="*/ 13250 w 13250"/>
              <a:gd name="connsiteY5dup0" fmla="*/ 3176 h 10939"/>
              <a:gd name="connsiteX6dup0" fmla="*/ 13250 w 13250"/>
              <a:gd name="connsiteY6dup0" fmla="*/ 2940 h 10939"/>
              <a:gd name="connsiteX0dup0dup1" fmla="*/ 13250 w 13250"/>
              <a:gd name="connsiteY0dup0dup1" fmla="*/ 2940 h 10939"/>
              <a:gd name="connsiteX1dup0dup1" fmla="*/ 11015 w 13250"/>
              <a:gd name="connsiteY1dup0dup1" fmla="*/ 199 h 10939"/>
              <a:gd name="connsiteX2dup0dup1" fmla="*/ 0 w 13250"/>
              <a:gd name="connsiteY2dup0dup1" fmla="*/ 209 h 10939"/>
              <a:gd name="connsiteX3dup0dup1" fmla="*/ 3304 w 13250"/>
              <a:gd name="connsiteY3dup0dup1" fmla="*/ 10199 h 10939"/>
              <a:gd name="connsiteX4dup0dup1" fmla="*/ 7622 w 13250"/>
              <a:gd name="connsiteY4dup0dup1" fmla="*/ 10199 h 10939"/>
              <a:gd name="connsiteX5dup0dup1" fmla="*/ 13250 w 13250"/>
              <a:gd name="connsiteY5dup0dup1" fmla="*/ 3176 h 10939"/>
              <a:gd name="connsiteX6dup0dup1" fmla="*/ 13250 w 13250"/>
              <a:gd name="connsiteY6dup0dup1" fmla="*/ 2940 h 10939"/>
              <a:gd name="connsiteX0dup0dup1dup2" fmla="*/ 13250 w 13250"/>
              <a:gd name="connsiteY0dup0dup1dup2" fmla="*/ 2940 h 10939"/>
              <a:gd name="connsiteX1dup0dup1dup2" fmla="*/ 11015 w 13250"/>
              <a:gd name="connsiteY1dup0dup1dup2" fmla="*/ 199 h 10939"/>
              <a:gd name="connsiteX2dup0dup1dup2" fmla="*/ 0 w 13250"/>
              <a:gd name="connsiteY2dup0dup1dup2" fmla="*/ 209 h 10939"/>
              <a:gd name="connsiteX3dup0dup1dup2" fmla="*/ 3304 w 13250"/>
              <a:gd name="connsiteY3dup0dup1dup2" fmla="*/ 10199 h 10939"/>
              <a:gd name="connsiteX4dup0dup1dup2" fmla="*/ 7622 w 13250"/>
              <a:gd name="connsiteY4dup0dup1dup2" fmla="*/ 10199 h 10939"/>
              <a:gd name="connsiteX5dup0dup1dup2" fmla="*/ 13250 w 13250"/>
              <a:gd name="connsiteY5dup0dup1dup2" fmla="*/ 3176 h 10939"/>
              <a:gd name="connsiteX6dup0dup1dup2" fmla="*/ 13250 w 13250"/>
              <a:gd name="connsiteY6dup0dup1dup2" fmla="*/ 2940 h 10939"/>
              <a:gd name="connsiteX0dup0dup1dup2dup3" fmla="*/ 13250 w 13250"/>
              <a:gd name="connsiteY0dup0dup1dup2dup3" fmla="*/ 2940 h 10939"/>
              <a:gd name="connsiteX1dup0dup1dup2dup3" fmla="*/ 11015 w 13250"/>
              <a:gd name="connsiteY1dup0dup1dup2dup3" fmla="*/ 199 h 10939"/>
              <a:gd name="connsiteX2dup0dup1dup2dup3" fmla="*/ 0 w 13250"/>
              <a:gd name="connsiteY2dup0dup1dup2dup3" fmla="*/ 209 h 10939"/>
              <a:gd name="connsiteX3dup0dup1dup2dup3" fmla="*/ 3304 w 13250"/>
              <a:gd name="connsiteY3dup0dup1dup2dup3" fmla="*/ 10199 h 10939"/>
              <a:gd name="connsiteX4dup0dup1dup2dup3" fmla="*/ 7622 w 13250"/>
              <a:gd name="connsiteY4dup0dup1dup2dup3" fmla="*/ 10199 h 10939"/>
              <a:gd name="connsiteX5dup0dup1dup2dup3" fmla="*/ 13250 w 13250"/>
              <a:gd name="connsiteY5dup0dup1dup2dup3" fmla="*/ 3176 h 10939"/>
              <a:gd name="connsiteX6dup0dup1dup2dup3" fmla="*/ 13250 w 13250"/>
              <a:gd name="connsiteY6dup0dup1dup2dup3" fmla="*/ 2940 h 10939"/>
              <a:gd name="connsiteX0dup0dup1dup2dup3dup4" fmla="*/ 13820 w 13820"/>
              <a:gd name="connsiteY0dup0dup1dup2dup3dup4" fmla="*/ 2940 h 10923"/>
              <a:gd name="connsiteX1dup0dup1dup2dup3dup4" fmla="*/ 11585 w 13820"/>
              <a:gd name="connsiteY1dup0dup1dup2dup3dup4" fmla="*/ 199 h 10923"/>
              <a:gd name="connsiteX2dup0dup1dup2dup3dup4" fmla="*/ 570 w 13820"/>
              <a:gd name="connsiteY2dup0dup1dup2dup3dup4" fmla="*/ 209 h 10923"/>
              <a:gd name="connsiteX3dup0dup1dup2dup3dup4" fmla="*/ 562 w 13820"/>
              <a:gd name="connsiteY3dup0dup1dup2dup3dup4" fmla="*/ 10178 h 10923"/>
              <a:gd name="connsiteX4dup0dup1dup2dup3dup4" fmla="*/ 8192 w 13820"/>
              <a:gd name="connsiteY4dup0dup1dup2dup3dup4" fmla="*/ 10199 h 10923"/>
              <a:gd name="connsiteX5dup0dup1dup2dup3dup4" fmla="*/ 13820 w 13820"/>
              <a:gd name="connsiteY5dup0dup1dup2dup3dup4" fmla="*/ 3176 h 10923"/>
              <a:gd name="connsiteX6dup0dup1dup2dup3dup4" fmla="*/ 13820 w 13820"/>
              <a:gd name="connsiteY6dup0dup1dup2dup3dup4" fmla="*/ 2940 h 10923"/>
              <a:gd name="connsiteX0dup0dup1dup2dup3dup4dup5" fmla="*/ 13820 w 13820"/>
              <a:gd name="connsiteY0dup0dup1dup2dup3dup4dup5" fmla="*/ 2940 h 10923"/>
              <a:gd name="connsiteX1dup0dup1dup2dup3dup4dup5" fmla="*/ 11585 w 13820"/>
              <a:gd name="connsiteY1dup0dup1dup2dup3dup4dup5" fmla="*/ 199 h 10923"/>
              <a:gd name="connsiteX2dup0dup1dup2dup3dup4dup5" fmla="*/ 570 w 13820"/>
              <a:gd name="connsiteY2dup0dup1dup2dup3dup4dup5" fmla="*/ 209 h 10923"/>
              <a:gd name="connsiteX3dup0dup1dup2dup3dup4dup5" fmla="*/ 562 w 13820"/>
              <a:gd name="connsiteY3dup0dup1dup2dup3dup4dup5" fmla="*/ 10178 h 10923"/>
              <a:gd name="connsiteX4dup0dup1dup2dup3dup4dup5" fmla="*/ 8192 w 13820"/>
              <a:gd name="connsiteY4dup0dup1dup2dup3dup4dup5" fmla="*/ 10199 h 10923"/>
              <a:gd name="connsiteX5dup0dup1dup2dup3dup4dup5" fmla="*/ 13820 w 13820"/>
              <a:gd name="connsiteY5dup0dup1dup2dup3dup4dup5" fmla="*/ 3176 h 10923"/>
              <a:gd name="connsiteX6dup0dup1dup2dup3dup4dup5" fmla="*/ 13820 w 13820"/>
              <a:gd name="connsiteY6dup0dup1dup2dup3dup4dup5" fmla="*/ 2940 h 10923"/>
              <a:gd name="connsiteX0dup0dup1dup2dup3dup4dup5dup6" fmla="*/ 13820 w 13820"/>
              <a:gd name="connsiteY0dup0dup1dup2dup3dup4dup5dup6" fmla="*/ 2940 h 10923"/>
              <a:gd name="connsiteX1dup0dup1dup2dup3dup4dup5dup6" fmla="*/ 11585 w 13820"/>
              <a:gd name="connsiteY1dup0dup1dup2dup3dup4dup5dup6" fmla="*/ 199 h 10923"/>
              <a:gd name="connsiteX2dup0dup1dup2dup3dup4dup5dup6" fmla="*/ 570 w 13820"/>
              <a:gd name="connsiteY2dup0dup1dup2dup3dup4dup5dup6" fmla="*/ 209 h 10923"/>
              <a:gd name="connsiteX3dup0dup1dup2dup3dup4dup5dup6" fmla="*/ 562 w 13820"/>
              <a:gd name="connsiteY3dup0dup1dup2dup3dup4dup5dup6" fmla="*/ 10178 h 10923"/>
              <a:gd name="connsiteX4dup0dup1dup2dup3dup4dup5dup6" fmla="*/ 8192 w 13820"/>
              <a:gd name="connsiteY4dup0dup1dup2dup3dup4dup5dup6" fmla="*/ 10199 h 10923"/>
              <a:gd name="connsiteX5dup0dup1dup2dup3dup4dup5dup6" fmla="*/ 13820 w 13820"/>
              <a:gd name="connsiteY5dup0dup1dup2dup3dup4dup5dup6" fmla="*/ 3176 h 10923"/>
              <a:gd name="connsiteX6dup0dup1dup2dup3dup4dup5dup6" fmla="*/ 13820 w 13820"/>
              <a:gd name="connsiteY6dup0dup1dup2dup3dup4dup5dup6" fmla="*/ 2940 h 10923"/>
              <a:gd name="connsiteX0dup0dup1dup2dup3dup4dup5dup6dup7" fmla="*/ 13820 w 13820"/>
              <a:gd name="connsiteY0dup0dup1dup2dup3dup4dup5dup6dup7" fmla="*/ 2940 h 10923"/>
              <a:gd name="connsiteX1dup0dup1dup2dup3dup4dup5dup6dup7" fmla="*/ 11585 w 13820"/>
              <a:gd name="connsiteY1dup0dup1dup2dup3dup4dup5dup6dup7" fmla="*/ 199 h 10923"/>
              <a:gd name="connsiteX2dup0dup1dup2dup3dup4dup5dup6dup7" fmla="*/ 570 w 13820"/>
              <a:gd name="connsiteY2dup0dup1dup2dup3dup4dup5dup6dup7" fmla="*/ 209 h 10923"/>
              <a:gd name="connsiteX3dup0dup1dup2dup3dup4dup5dup6dup7" fmla="*/ 562 w 13820"/>
              <a:gd name="connsiteY3dup0dup1dup2dup3dup4dup5dup6dup7" fmla="*/ 10178 h 10923"/>
              <a:gd name="connsiteX4dup0dup1dup2dup3dup4dup5dup6dup7" fmla="*/ 8192 w 13820"/>
              <a:gd name="connsiteY4dup0dup1dup2dup3dup4dup5dup6dup7" fmla="*/ 10199 h 10923"/>
              <a:gd name="connsiteX5dup0dup1dup2dup3dup4dup5dup6dup7" fmla="*/ 13820 w 13820"/>
              <a:gd name="connsiteY5dup0dup1dup2dup3dup4dup5dup6dup7" fmla="*/ 3176 h 10923"/>
              <a:gd name="connsiteX6dup0dup1dup2dup3dup4dup5dup6dup7" fmla="*/ 13820 w 13820"/>
              <a:gd name="connsiteY6dup0dup1dup2dup3dup4dup5dup6dup7" fmla="*/ 2940 h 10923"/>
              <a:gd name="connsiteX0dup0dup1dup2dup3dup4dup5dup6dup7dup8" fmla="*/ 13820 w 13820"/>
              <a:gd name="connsiteY0dup0dup1dup2dup3dup4dup5dup6dup7dup8" fmla="*/ 2940 h 10923"/>
              <a:gd name="connsiteX1dup0dup1dup2dup3dup4dup5dup6dup7dup8" fmla="*/ 11585 w 13820"/>
              <a:gd name="connsiteY1dup0dup1dup2dup3dup4dup5dup6dup7dup8" fmla="*/ 199 h 10923"/>
              <a:gd name="connsiteX2dup0dup1dup2dup3dup4dup5dup6dup7dup8" fmla="*/ 570 w 13820"/>
              <a:gd name="connsiteY2dup0dup1dup2dup3dup4dup5dup6dup7dup8" fmla="*/ 209 h 10923"/>
              <a:gd name="connsiteX3dup0dup1dup2dup3dup4dup5dup6dup7dup8" fmla="*/ 562 w 13820"/>
              <a:gd name="connsiteY3dup0dup1dup2dup3dup4dup5dup6dup7dup8" fmla="*/ 10178 h 10923"/>
              <a:gd name="connsiteX4dup0dup1dup2dup3dup4dup5dup6dup7dup8" fmla="*/ 8192 w 13820"/>
              <a:gd name="connsiteY4dup0dup1dup2dup3dup4dup5dup6dup7dup8" fmla="*/ 10199 h 10923"/>
              <a:gd name="connsiteX5dup0dup1dup2dup3dup4dup5dup6dup7dup8" fmla="*/ 13820 w 13820"/>
              <a:gd name="connsiteY5dup0dup1dup2dup3dup4dup5dup6dup7dup8" fmla="*/ 3176 h 10923"/>
              <a:gd name="connsiteX6dup0dup1dup2dup3dup4dup5dup6dup7dup8" fmla="*/ 13820 w 13820"/>
              <a:gd name="connsiteY6dup0dup1dup2dup3dup4dup5dup6dup7dup8" fmla="*/ 2940 h 10923"/>
              <a:gd name="connsiteX0dup0dup1dup2dup3dup4dup5dup6dup7dup8dup9" fmla="*/ 13258 w 13258"/>
              <a:gd name="connsiteY0dup0dup1dup2dup3dup4dup5dup6dup7dup8dup9" fmla="*/ 2940 h 10923"/>
              <a:gd name="connsiteX1dup0dup1dup2dup3dup4dup5dup6dup7dup8dup9" fmla="*/ 11023 w 13258"/>
              <a:gd name="connsiteY1dup0dup1dup2dup3dup4dup5dup6dup7dup8dup9" fmla="*/ 199 h 10923"/>
              <a:gd name="connsiteX2dup0dup1dup2dup3dup4dup5dup6dup7dup8dup9" fmla="*/ 8 w 13258"/>
              <a:gd name="connsiteY2dup0dup1dup2dup3dup4dup5dup6dup7dup8dup9" fmla="*/ 209 h 10923"/>
              <a:gd name="connsiteX3dup0dup1dup2dup3dup4dup5dup6dup7dup8dup9" fmla="*/ 0 w 13258"/>
              <a:gd name="connsiteY3dup0dup1dup2dup3dup4dup5dup6dup7dup8dup9" fmla="*/ 10178 h 10923"/>
              <a:gd name="connsiteX4dup0dup1dup2dup3dup4dup5dup6dup7dup8dup9" fmla="*/ 7630 w 13258"/>
              <a:gd name="connsiteY4dup0dup1dup2dup3dup4dup5dup6dup7dup8dup9" fmla="*/ 10199 h 10923"/>
              <a:gd name="connsiteX5dup0dup1dup2dup3dup4dup5dup6dup7dup8dup9" fmla="*/ 13258 w 13258"/>
              <a:gd name="connsiteY5dup0dup1dup2dup3dup4dup5dup6dup7dup8dup9" fmla="*/ 3176 h 10923"/>
              <a:gd name="connsiteX6dup0dup1dup2dup3dup4dup5dup6dup7dup8dup9" fmla="*/ 13258 w 13258"/>
              <a:gd name="connsiteY6dup0dup1dup2dup3dup4dup5dup6dup7dup8dup9" fmla="*/ 2940 h 10923"/>
              <a:gd name="connsiteX0dup0dup1dup2dup3dup4dup5dup6dup7dup8dup9dup10" fmla="*/ 13258 w 13258"/>
              <a:gd name="connsiteY0dup0dup1dup2dup3dup4dup5dup6dup7dup8dup9dup10" fmla="*/ 2940 h 10199"/>
              <a:gd name="connsiteX1dup0dup1dup2dup3dup4dup5dup6dup7dup8dup9dup10" fmla="*/ 11023 w 13258"/>
              <a:gd name="connsiteY1dup0dup1dup2dup3dup4dup5dup6dup7dup8dup9dup10" fmla="*/ 199 h 10199"/>
              <a:gd name="connsiteX2dup0dup1dup2dup3dup4dup5dup6dup7dup8dup9dup10" fmla="*/ 8 w 13258"/>
              <a:gd name="connsiteY2dup0dup1dup2dup3dup4dup5dup6dup7dup8dup9dup10" fmla="*/ 209 h 10199"/>
              <a:gd name="connsiteX3dup0dup1dup2dup3dup4dup5dup6dup7dup8dup9dup10" fmla="*/ 0 w 13258"/>
              <a:gd name="connsiteY3dup0dup1dup2dup3dup4dup5dup6dup7dup8dup9dup10" fmla="*/ 10178 h 10199"/>
              <a:gd name="connsiteX4dup0dup1dup2dup3dup4dup5dup6dup7dup8dup9dup10" fmla="*/ 7630 w 13258"/>
              <a:gd name="connsiteY4dup0dup1dup2dup3dup4dup5dup6dup7dup8dup9dup10" fmla="*/ 10199 h 10199"/>
              <a:gd name="connsiteX5dup0dup1dup2dup3dup4dup5dup6dup7dup8dup9dup10" fmla="*/ 13258 w 13258"/>
              <a:gd name="connsiteY5dup0dup1dup2dup3dup4dup5dup6dup7dup8dup9dup10" fmla="*/ 3176 h 10199"/>
              <a:gd name="connsiteX6dup0dup1dup2dup3dup4dup5dup6dup7dup8dup9dup10" fmla="*/ 13258 w 13258"/>
              <a:gd name="connsiteY6dup0dup1dup2dup3dup4dup5dup6dup7dup8dup9dup10" fmla="*/ 2940 h 10199"/>
              <a:gd name="connsiteX0dup0dup1dup2dup3dup4dup5dup6dup7dup8dup9dup10dup11" fmla="*/ 13258 w 13258"/>
              <a:gd name="connsiteY0dup0dup1dup2dup3dup4dup5dup6dup7dup8dup9dup10dup11" fmla="*/ 2940 h 10199"/>
              <a:gd name="connsiteX1dup0dup1dup2dup3dup4dup5dup6dup7dup8dup9dup10dup11" fmla="*/ 11023 w 13258"/>
              <a:gd name="connsiteY1dup0dup1dup2dup3dup4dup5dup6dup7dup8dup9dup10dup11" fmla="*/ 199 h 10199"/>
              <a:gd name="connsiteX2dup0dup1dup2dup3dup4dup5dup6dup7dup8dup9dup10dup11" fmla="*/ 8 w 13258"/>
              <a:gd name="connsiteY2dup0dup1dup2dup3dup4dup5dup6dup7dup8dup9dup10dup11" fmla="*/ 209 h 10199"/>
              <a:gd name="connsiteX3dup0dup1dup2dup3dup4dup5dup6dup7dup8dup9dup10dup11" fmla="*/ 0 w 13258"/>
              <a:gd name="connsiteY3dup0dup1dup2dup3dup4dup5dup6dup7dup8dup9dup10dup11" fmla="*/ 10178 h 10199"/>
              <a:gd name="connsiteX4dup0dup1dup2dup3dup4dup5dup6dup7dup8dup9dup10dup11" fmla="*/ 7630 w 13258"/>
              <a:gd name="connsiteY4dup0dup1dup2dup3dup4dup5dup6dup7dup8dup9dup10dup11" fmla="*/ 10199 h 10199"/>
              <a:gd name="connsiteX5dup0dup1dup2dup3dup4dup5dup6dup7dup8dup9dup10dup11" fmla="*/ 13258 w 13258"/>
              <a:gd name="connsiteY5dup0dup1dup2dup3dup4dup5dup6dup7dup8dup9dup10dup11" fmla="*/ 3176 h 10199"/>
              <a:gd name="connsiteX6dup0dup1dup2dup3dup4dup5dup6dup7dup8dup9dup10dup11" fmla="*/ 13258 w 13258"/>
              <a:gd name="connsiteY6dup0dup1dup2dup3dup4dup5dup6dup7dup8dup9dup10dup11" fmla="*/ 2940 h 10199"/>
              <a:gd name="connsiteX0dup0dup1dup2dup3dup4dup5dup6dup7dup8dup9dup10dup11dup12" fmla="*/ 13258 w 13258"/>
              <a:gd name="connsiteY0dup0dup1dup2dup3dup4dup5dup6dup7dup8dup9dup10dup11dup12" fmla="*/ 2940 h 10199"/>
              <a:gd name="connsiteX1dup0dup1dup2dup3dup4dup5dup6dup7dup8dup9dup10dup11dup12" fmla="*/ 11023 w 13258"/>
              <a:gd name="connsiteY1dup0dup1dup2dup3dup4dup5dup6dup7dup8dup9dup10dup11dup12" fmla="*/ 199 h 10199"/>
              <a:gd name="connsiteX2dup0dup1dup2dup3dup4dup5dup6dup7dup8dup9dup10dup11dup12" fmla="*/ 8 w 13258"/>
              <a:gd name="connsiteY2dup0dup1dup2dup3dup4dup5dup6dup7dup8dup9dup10dup11dup12" fmla="*/ 209 h 10199"/>
              <a:gd name="connsiteX3dup0dup1dup2dup3dup4dup5dup6dup7dup8dup9dup10dup11dup12" fmla="*/ 0 w 13258"/>
              <a:gd name="connsiteY3dup0dup1dup2dup3dup4dup5dup6dup7dup8dup9dup10dup11dup12" fmla="*/ 10178 h 10199"/>
              <a:gd name="connsiteX4dup0dup1dup2dup3dup4dup5dup6dup7dup8dup9dup10dup11dup12" fmla="*/ 7630 w 13258"/>
              <a:gd name="connsiteY4dup0dup1dup2dup3dup4dup5dup6dup7dup8dup9dup10dup11dup12" fmla="*/ 10199 h 10199"/>
              <a:gd name="connsiteX5dup0dup1dup2dup3dup4dup5dup6dup7dup8dup9dup10dup11dup12" fmla="*/ 13258 w 13258"/>
              <a:gd name="connsiteY5dup0dup1dup2dup3dup4dup5dup6dup7dup8dup9dup10dup11dup12" fmla="*/ 3176 h 10199"/>
              <a:gd name="connsiteX6dup0dup1dup2dup3dup4dup5dup6dup7dup8dup9dup10dup11dup12" fmla="*/ 13258 w 13258"/>
              <a:gd name="connsiteY6dup0dup1dup2dup3dup4dup5dup6dup7dup8dup9dup10dup11dup12" fmla="*/ 2940 h 10199"/>
              <a:gd name="connsiteX0dup0dup1dup2dup3dup4dup5dup6dup7dup8dup9dup10dup11dup12dup13" fmla="*/ 13258 w 13258"/>
              <a:gd name="connsiteY0dup0dup1dup2dup3dup4dup5dup6dup7dup8dup9dup10dup11dup12dup13" fmla="*/ 2741 h 10000"/>
              <a:gd name="connsiteX1dup0dup1dup2dup3dup4dup5dup6dup7dup8dup9dup10dup11dup12dup13" fmla="*/ 11023 w 13258"/>
              <a:gd name="connsiteY1dup0dup1dup2dup3dup4dup5dup6dup7dup8dup9dup10dup11dup12dup13" fmla="*/ 0 h 10000"/>
              <a:gd name="connsiteX2dup0dup1dup2dup3dup4dup5dup6dup7dup8dup9dup10dup11dup12dup13" fmla="*/ 8 w 13258"/>
              <a:gd name="connsiteY2dup0dup1dup2dup3dup4dup5dup6dup7dup8dup9dup10dup11dup12dup13" fmla="*/ 10 h 10000"/>
              <a:gd name="connsiteX3dup0dup1dup2dup3dup4dup5dup6dup7dup8dup9dup10dup11dup12dup13" fmla="*/ 0 w 13258"/>
              <a:gd name="connsiteY3dup0dup1dup2dup3dup4dup5dup6dup7dup8dup9dup10dup11dup12dup13" fmla="*/ 9979 h 10000"/>
              <a:gd name="connsiteX4dup0dup1dup2dup3dup4dup5dup6dup7dup8dup9dup10dup11dup12dup13" fmla="*/ 7630 w 13258"/>
              <a:gd name="connsiteY4dup0dup1dup2dup3dup4dup5dup6dup7dup8dup9dup10dup11dup12dup13" fmla="*/ 10000 h 10000"/>
              <a:gd name="connsiteX5dup0dup1dup2dup3dup4dup5dup6dup7dup8dup9dup10dup11dup12dup13" fmla="*/ 13258 w 13258"/>
              <a:gd name="connsiteY5dup0dup1dup2dup3dup4dup5dup6dup7dup8dup9dup10dup11dup12dup13" fmla="*/ 2977 h 10000"/>
              <a:gd name="connsiteX6dup0dup1dup2dup3dup4dup5dup6dup7dup8dup9dup10dup11dup12dup13" fmla="*/ 13258 w 13258"/>
              <a:gd name="connsiteY6dup0dup1dup2dup3dup4dup5dup6dup7dup8dup9dup10dup11dup12dup13" fmla="*/ 2741 h 10000"/>
              <a:gd name="connsiteX0dup0dup1dup2dup3dup4dup5dup6dup7dup8dup9dup10dup11dup12dup13dup14" fmla="*/ 13258 w 13258"/>
              <a:gd name="connsiteY0dup0dup1dup2dup3dup4dup5dup6dup7dup8dup9dup10dup11dup12dup13dup14" fmla="*/ 2745 h 10004"/>
              <a:gd name="connsiteX1dup0dup1dup2dup3dup4dup5dup6dup7dup8dup9dup10dup11dup12dup13dup14" fmla="*/ 11023 w 13258"/>
              <a:gd name="connsiteY1dup0dup1dup2dup3dup4dup5dup6dup7dup8dup9dup10dup11dup12dup13dup14" fmla="*/ 4 h 10004"/>
              <a:gd name="connsiteX2dup0dup1dup2dup3dup4dup5dup6dup7dup8dup9dup10dup11dup12dup13dup14" fmla="*/ 4 w 13258"/>
              <a:gd name="connsiteY2dup0dup1dup2dup3dup4dup5dup6dup7dup8dup9dup10dup11dup12dup13dup14" fmla="*/ 0 h 10004"/>
              <a:gd name="connsiteX3dup0dup1dup2dup3dup4dup5dup6dup7dup8dup9dup10dup11dup12dup13dup14" fmla="*/ 0 w 13258"/>
              <a:gd name="connsiteY3dup0dup1dup2dup3dup4dup5dup6dup7dup8dup9dup10dup11dup12dup13dup14" fmla="*/ 9983 h 10004"/>
              <a:gd name="connsiteX4dup0dup1dup2dup3dup4dup5dup6dup7dup8dup9dup10dup11dup12dup13dup14" fmla="*/ 7630 w 13258"/>
              <a:gd name="connsiteY4dup0dup1dup2dup3dup4dup5dup6dup7dup8dup9dup10dup11dup12dup13dup14" fmla="*/ 10004 h 10004"/>
              <a:gd name="connsiteX5dup0dup1dup2dup3dup4dup5dup6dup7dup8dup9dup10dup11dup12dup13dup14" fmla="*/ 13258 w 13258"/>
              <a:gd name="connsiteY5dup0dup1dup2dup3dup4dup5dup6dup7dup8dup9dup10dup11dup12dup13dup14" fmla="*/ 2981 h 10004"/>
              <a:gd name="connsiteX6dup0dup1dup2dup3dup4dup5dup6dup7dup8dup9dup10dup11dup12dup13dup14" fmla="*/ 13258 w 13258"/>
              <a:gd name="connsiteY6dup0dup1dup2dup3dup4dup5dup6dup7dup8dup9dup10dup11dup12dup13dup14" fmla="*/ 2745 h 10004"/>
              <a:gd name="connsiteX0dup0dup1dup2dup3dup4dup5dup6dup7dup8dup9dup10dup11dup12dup13dup14dup15" fmla="*/ 13258 w 13258"/>
              <a:gd name="connsiteY0dup0dup1dup2dup3dup4dup5dup6dup7dup8dup9dup10dup11dup12dup13dup14dup15" fmla="*/ 2745 h 10004"/>
              <a:gd name="connsiteX1dup0dup1dup2dup3dup4dup5dup6dup7dup8dup9dup10dup11dup12dup13dup14dup15" fmla="*/ 11023 w 13258"/>
              <a:gd name="connsiteY1dup0dup1dup2dup3dup4dup5dup6dup7dup8dup9dup10dup11dup12dup13dup14dup15" fmla="*/ 4 h 10004"/>
              <a:gd name="connsiteX2dup0dup1dup2dup3dup4dup5dup6dup7dup8dup9dup10dup11dup12dup13dup14dup15" fmla="*/ 4 w 13258"/>
              <a:gd name="connsiteY2dup0dup1dup2dup3dup4dup5dup6dup7dup8dup9dup10dup11dup12dup13dup14dup15" fmla="*/ 0 h 10004"/>
              <a:gd name="connsiteX3dup0dup1dup2dup3dup4dup5dup6dup7dup8dup9dup10dup11dup12dup13dup14dup15" fmla="*/ 0 w 13258"/>
              <a:gd name="connsiteY3dup0dup1dup2dup3dup4dup5dup6dup7dup8dup9dup10dup11dup12dup13dup14dup15" fmla="*/ 10002 h 10004"/>
              <a:gd name="connsiteX4dup0dup1dup2dup3dup4dup5dup6dup7dup8dup9dup10dup11dup12dup13dup14dup15" fmla="*/ 7630 w 13258"/>
              <a:gd name="connsiteY4dup0dup1dup2dup3dup4dup5dup6dup7dup8dup9dup10dup11dup12dup13dup14dup15" fmla="*/ 10004 h 10004"/>
              <a:gd name="connsiteX5dup0dup1dup2dup3dup4dup5dup6dup7dup8dup9dup10dup11dup12dup13dup14dup15" fmla="*/ 13258 w 13258"/>
              <a:gd name="connsiteY5dup0dup1dup2dup3dup4dup5dup6dup7dup8dup9dup10dup11dup12dup13dup14dup15" fmla="*/ 2981 h 10004"/>
              <a:gd name="connsiteX6dup0dup1dup2dup3dup4dup5dup6dup7dup8dup9dup10dup11dup12dup13dup14dup15" fmla="*/ 13258 w 13258"/>
              <a:gd name="connsiteY6dup0dup1dup2dup3dup4dup5dup6dup7dup8dup9dup10dup11dup12dup13dup14dup15" fmla="*/ 2745 h 10004"/>
              <a:gd name="connsiteX0dup0dup1dup2dup3dup4dup5dup6dup7dup8dup9dup10dup11dup12dup13dup14dup15dup16" fmla="*/ 13258 w 13258"/>
              <a:gd name="connsiteY0dup0dup1dup2dup3dup4dup5dup6dup7dup8dup9dup10dup11dup12dup13dup14dup15dup16" fmla="*/ 2745 h 10004"/>
              <a:gd name="connsiteX1dup0dup1dup2dup3dup4dup5dup6dup7dup8dup9dup10dup11dup12dup13dup14dup15dup16" fmla="*/ 11023 w 13258"/>
              <a:gd name="connsiteY1dup0dup1dup2dup3dup4dup5dup6dup7dup8dup9dup10dup11dup12dup13dup14dup15dup16" fmla="*/ 4 h 10004"/>
              <a:gd name="connsiteX2dup0dup1dup2dup3dup4dup5dup6dup7dup8dup9dup10dup11dup12dup13dup14dup15dup16" fmla="*/ 4 w 13258"/>
              <a:gd name="connsiteY2dup0dup1dup2dup3dup4dup5dup6dup7dup8dup9dup10dup11dup12dup13dup14dup15dup16" fmla="*/ 0 h 10004"/>
              <a:gd name="connsiteX3dup0dup1dup2dup3dup4dup5dup6dup7dup8dup9dup10dup11dup12dup13dup14dup15dup16" fmla="*/ 0 w 13258"/>
              <a:gd name="connsiteY3dup0dup1dup2dup3dup4dup5dup6dup7dup8dup9dup10dup11dup12dup13dup14dup15dup16" fmla="*/ 10002 h 10004"/>
              <a:gd name="connsiteX4dup0dup1dup2dup3dup4dup5dup6dup7dup8dup9dup10dup11dup12dup13dup14dup15dup16" fmla="*/ 7630 w 13258"/>
              <a:gd name="connsiteY4dup0dup1dup2dup3dup4dup5dup6dup7dup8dup9dup10dup11dup12dup13dup14dup15dup16" fmla="*/ 10004 h 10004"/>
              <a:gd name="connsiteX5dup0dup1dup2dup3dup4dup5dup6dup7dup8dup9dup10dup11dup12dup13dup14dup15dup16" fmla="*/ 13258 w 13258"/>
              <a:gd name="connsiteY5dup0dup1dup2dup3dup4dup5dup6dup7dup8dup9dup10dup11dup12dup13dup14dup15dup16" fmla="*/ 2981 h 10004"/>
              <a:gd name="connsiteX6dup0dup1dup2dup3dup4dup5dup6dup7dup8dup9dup10dup11dup12dup13dup14dup15dup16" fmla="*/ 13258 w 13258"/>
              <a:gd name="connsiteY6dup0dup1dup2dup3dup4dup5dup6dup7dup8dup9dup10dup11dup12dup13dup14dup15dup16" fmla="*/ 2745 h 10004"/>
              <a:gd name="connsiteX0dup0dup1dup2dup3dup4dup5dup6dup7dup8dup9dup10dup11dup12dup13dup14dup15dup16dup17" fmla="*/ 13258 w 13258"/>
              <a:gd name="connsiteY0dup0dup1dup2dup3dup4dup5dup6dup7dup8dup9dup10dup11dup12dup13dup14dup15dup16dup17" fmla="*/ 2745 h 10004"/>
              <a:gd name="connsiteX1dup0dup1dup2dup3dup4dup5dup6dup7dup8dup9dup10dup11dup12dup13dup14dup15dup16dup17" fmla="*/ 11023 w 13258"/>
              <a:gd name="connsiteY1dup0dup1dup2dup3dup4dup5dup6dup7dup8dup9dup10dup11dup12dup13dup14dup15dup16dup17" fmla="*/ 4 h 10004"/>
              <a:gd name="connsiteX2dup0dup1dup2dup3dup4dup5dup6dup7dup8dup9dup10dup11dup12dup13dup14dup15dup16dup17" fmla="*/ 4 w 13258"/>
              <a:gd name="connsiteY2dup0dup1dup2dup3dup4dup5dup6dup7dup8dup9dup10dup11dup12dup13dup14dup15dup16dup17" fmla="*/ 0 h 10004"/>
              <a:gd name="connsiteX3dup0dup1dup2dup3dup4dup5dup6dup7dup8dup9dup10dup11dup12dup13dup14dup15dup16dup17" fmla="*/ 0 w 13258"/>
              <a:gd name="connsiteY3dup0dup1dup2dup3dup4dup5dup6dup7dup8dup9dup10dup11dup12dup13dup14dup15dup16dup17" fmla="*/ 10002 h 10004"/>
              <a:gd name="connsiteX4dup0dup1dup2dup3dup4dup5dup6dup7dup8dup9dup10dup11dup12dup13dup14dup15dup16dup17" fmla="*/ 7630 w 13258"/>
              <a:gd name="connsiteY4dup0dup1dup2dup3dup4dup5dup6dup7dup8dup9dup10dup11dup12dup13dup14dup15dup16dup17" fmla="*/ 10004 h 10004"/>
              <a:gd name="connsiteX5dup0dup1dup2dup3dup4dup5dup6dup7dup8dup9dup10dup11dup12dup13dup14dup15dup16dup17" fmla="*/ 13258 w 13258"/>
              <a:gd name="connsiteY5dup0dup1dup2dup3dup4dup5dup6dup7dup8dup9dup10dup11dup12dup13dup14dup15dup16dup17" fmla="*/ 2981 h 10004"/>
              <a:gd name="connsiteX6dup0dup1dup2dup3dup4dup5dup6dup7dup8dup9dup10dup11dup12dup13dup14dup15dup16dup17" fmla="*/ 13258 w 13258"/>
              <a:gd name="connsiteY6dup0dup1dup2dup3dup4dup5dup6dup7dup8dup9dup10dup11dup12dup13dup14dup15dup16dup17" fmla="*/ 2745 h 10004"/>
            </a:gdLst>
            <a:ahLst/>
            <a:cxnLst>
              <a:cxn ang="0">
                <a:pos x="connsiteX0dup0dup1dup2dup3dup4dup5dup6dup7dup8dup9dup10dup11dup12dup13dup14dup15dup16dup17" y="connsiteY0dup0dup1dup2dup3dup4dup5dup6dup7dup8dup9dup10dup11dup12dup13dup14dup15dup16dup17"/>
              </a:cxn>
              <a:cxn ang="0">
                <a:pos x="connsiteX1dup0dup1dup2dup3dup4dup5dup6dup7dup8dup9dup10dup11dup12dup13dup14dup15dup16dup17" y="connsiteY1dup0dup1dup2dup3dup4dup5dup6dup7dup8dup9dup10dup11dup12dup13dup14dup15dup16dup17"/>
              </a:cxn>
              <a:cxn ang="0">
                <a:pos x="connsiteX2dup0dup1dup2dup3dup4dup5dup6dup7dup8dup9dup10dup11dup12dup13dup14dup15dup16dup17" y="connsiteY2dup0dup1dup2dup3dup4dup5dup6dup7dup8dup9dup10dup11dup12dup13dup14dup15dup16dup17"/>
              </a:cxn>
              <a:cxn ang="0">
                <a:pos x="connsiteX3dup0dup1dup2dup3dup4dup5dup6dup7dup8dup9dup10dup11dup12dup13dup14dup15dup16dup17" y="connsiteY3dup0dup1dup2dup3dup4dup5dup6dup7dup8dup9dup10dup11dup12dup13dup14dup15dup16dup17"/>
              </a:cxn>
              <a:cxn ang="0">
                <a:pos x="connsiteX4dup0dup1dup2dup3dup4dup5dup6dup7dup8dup9dup10dup11dup12dup13dup14dup15dup16dup17" y="connsiteY4dup0dup1dup2dup3dup4dup5dup6dup7dup8dup9dup10dup11dup12dup13dup14dup15dup16dup17"/>
              </a:cxn>
              <a:cxn ang="0">
                <a:pos x="connsiteX5dup0dup1dup2dup3dup4dup5dup6dup7dup8dup9dup10dup11dup12dup13dup14dup15dup16dup17" y="connsiteY5dup0dup1dup2dup3dup4dup5dup6dup7dup8dup9dup10dup11dup12dup13dup14dup15dup16dup17"/>
              </a:cxn>
              <a:cxn ang="0">
                <a:pos x="connsiteX6dup0dup1dup2dup3dup4dup5dup6dup7dup8dup9dup10dup11dup12dup13dup14dup15dup16dup17" y="connsiteY6dup0dup1dup2dup3dup4dup5dup6dup7dup8dup9dup10dup11dup12dup13dup14dup15dup16dup17"/>
              </a:cxn>
            </a:cxnLst>
            <a:rect l="l" t="t" r="r" b="b"/>
            <a:pathLst>
              <a:path w="13258" h="10004">
                <a:moveTo>
                  <a:pt x="13258" y="2745"/>
                </a:moveTo>
                <a:cubicBezTo>
                  <a:pt x="11023" y="4"/>
                  <a:pt x="12445" y="1763"/>
                  <a:pt x="11023" y="4"/>
                </a:cubicBezTo>
                <a:lnTo>
                  <a:pt x="4" y="0"/>
                </a:lnTo>
                <a:cubicBezTo>
                  <a:pt x="4" y="10000"/>
                  <a:pt x="-3" y="8011"/>
                  <a:pt x="0" y="10002"/>
                </a:cubicBezTo>
                <a:lnTo>
                  <a:pt x="7630" y="10004"/>
                </a:lnTo>
                <a:lnTo>
                  <a:pt x="13258" y="2981"/>
                </a:lnTo>
                <a:cubicBezTo>
                  <a:pt x="13312" y="2916"/>
                  <a:pt x="13312" y="2810"/>
                  <a:pt x="13258" y="2745"/>
                </a:cubicBezTo>
                <a:close/>
              </a:path>
            </a:pathLst>
          </a:custGeom>
          <a:gradFill flip="none" rotWithShape="1">
            <a:gsLst>
              <a:gs pos="40000">
                <a:schemeClr val="bg1">
                  <a:alpha val="80000"/>
                </a:schemeClr>
              </a:gs>
              <a:gs pos="0">
                <a:srgbClr val="EBECED"/>
              </a:gs>
              <a:gs pos="90000">
                <a:srgbClr val="EBECED">
                  <a:alpha val="0"/>
                </a:srgbClr>
              </a:gs>
            </a:gsLst>
            <a:lin ang="4500000" scaled="0"/>
            <a:tileRect/>
          </a:gradFill>
          <a:ln>
            <a:noFill/>
          </a:ln>
        </p:spPr>
        <p:txBody>
          <a:bodyPr vert="horz" wrap="square" lIns="121918" tIns="60959" rIns="121918" bIns="60959" numCol="1" anchor="t" anchorCtr="0" compatLnSpc="1">
            <a:prstTxWarp prst="textNoShape">
              <a:avLst/>
            </a:prstTxWarp>
          </a:bodyPr>
          <a:lstStyle/>
          <a:p>
            <a:pPr lvl="0"/>
            <a:endParaRPr lang="en-GB" sz="1688" noProof="0"/>
          </a:p>
        </p:txBody>
      </p:sp>
      <p:sp>
        <p:nvSpPr>
          <p:cNvPr id="2" name="Date Placeholder 1"/>
          <p:cNvSpPr>
            <a:spLocks noGrp="1"/>
          </p:cNvSpPr>
          <p:nvPr>
            <p:ph type="dt" sz="half" idx="10"/>
          </p:nvPr>
        </p:nvSpPr>
        <p:spPr/>
        <p:txBody>
          <a:bodyPr/>
          <a:lstStyle/>
          <a:p>
            <a:fld id="{9EE290C7-1E7A-41DC-8F57-FF482CBD0593}" type="datetime1">
              <a:rPr lang="en-GB" noProof="0" smtClean="0"/>
              <a:t>17/05/2022</a:t>
            </a:fld>
            <a:endParaRPr lang="en-GB" noProof="0"/>
          </a:p>
        </p:txBody>
      </p:sp>
      <p:sp>
        <p:nvSpPr>
          <p:cNvPr id="4" name="Slide Number Placeholder 3"/>
          <p:cNvSpPr>
            <a:spLocks noGrp="1"/>
          </p:cNvSpPr>
          <p:nvPr>
            <p:ph type="sldNum" sz="quarter" idx="11"/>
          </p:nvPr>
        </p:nvSpPr>
        <p:spPr>
          <a:xfrm>
            <a:off x="10308204" y="6537600"/>
            <a:ext cx="192000" cy="144000"/>
          </a:xfrm>
        </p:spPr>
        <p:txBody>
          <a:bodyPr/>
          <a:lstStyle/>
          <a:p>
            <a:fld id="{D34DACC3-9742-4940-92E6-4CAB853A3218}" type="slidenum">
              <a:rPr lang="en-GB" noProof="0" smtClean="0"/>
              <a:t>‹#›</a:t>
            </a:fld>
            <a:endParaRPr lang="en-GB" noProof="0"/>
          </a:p>
        </p:txBody>
      </p:sp>
      <p:sp>
        <p:nvSpPr>
          <p:cNvPr id="6" name="Footer Placeholder 5"/>
          <p:cNvSpPr>
            <a:spLocks noGrp="1"/>
          </p:cNvSpPr>
          <p:nvPr>
            <p:ph type="ftr" sz="quarter" idx="12"/>
          </p:nvPr>
        </p:nvSpPr>
        <p:spPr/>
        <p:txBody>
          <a:bodyPr/>
          <a:lstStyle/>
          <a:p>
            <a:r>
              <a:rPr lang="en-GB" noProof="0"/>
              <a:t>Footer or alternate date</a:t>
            </a:r>
          </a:p>
        </p:txBody>
      </p:sp>
      <p:sp>
        <p:nvSpPr>
          <p:cNvPr id="10" name="Text Placeholder 2"/>
          <p:cNvSpPr>
            <a:spLocks noGrp="1"/>
          </p:cNvSpPr>
          <p:nvPr>
            <p:ph type="body" idx="1" hasCustomPrompt="1"/>
          </p:nvPr>
        </p:nvSpPr>
        <p:spPr>
          <a:xfrm>
            <a:off x="488951" y="1096024"/>
            <a:ext cx="8362536" cy="553999"/>
          </a:xfrm>
        </p:spPr>
        <p:txBody>
          <a:bodyPr wrap="square" lIns="0" tIns="0" rIns="0" bIns="0" anchor="b">
            <a:noAutofit/>
          </a:bodyPr>
          <a:lstStyle>
            <a:lvl1pPr marL="0" indent="0">
              <a:spcBef>
                <a:spcPct val="0"/>
              </a:spcBef>
              <a:buNone/>
              <a:defRPr sz="3188" b="1">
                <a:solidFill>
                  <a:srgbClr val="565A5C"/>
                </a:solidFill>
                <a:latin typeface="+mj-lt"/>
                <a:ea typeface="+mj-ea"/>
                <a:cs typeface="Arial" pitchFamily="34" charset="0"/>
              </a:defRPr>
            </a:lvl1pPr>
            <a:lvl2pPr marL="609591" indent="0">
              <a:buNone/>
              <a:defRPr sz="2438">
                <a:solidFill>
                  <a:schemeClr val="tx1">
                    <a:tint val="75000"/>
                  </a:schemeClr>
                </a:solidFill>
              </a:defRPr>
            </a:lvl2pPr>
            <a:lvl3pPr marL="1219181" indent="0">
              <a:buNone/>
              <a:defRPr sz="2156">
                <a:solidFill>
                  <a:schemeClr val="tx1">
                    <a:tint val="75000"/>
                  </a:schemeClr>
                </a:solidFill>
              </a:defRPr>
            </a:lvl3pPr>
            <a:lvl4pPr marL="1828772" indent="0">
              <a:buNone/>
              <a:defRPr sz="1875">
                <a:solidFill>
                  <a:schemeClr val="tx1">
                    <a:tint val="75000"/>
                  </a:schemeClr>
                </a:solidFill>
              </a:defRPr>
            </a:lvl4pPr>
            <a:lvl5pPr marL="2438362" indent="0">
              <a:buNone/>
              <a:defRPr sz="1875">
                <a:solidFill>
                  <a:schemeClr val="tx1">
                    <a:tint val="75000"/>
                  </a:schemeClr>
                </a:solidFill>
              </a:defRPr>
            </a:lvl5pPr>
            <a:lvl6pPr marL="3047952" indent="0">
              <a:buNone/>
              <a:defRPr sz="1875">
                <a:solidFill>
                  <a:schemeClr val="tx1">
                    <a:tint val="75000"/>
                  </a:schemeClr>
                </a:solidFill>
              </a:defRPr>
            </a:lvl6pPr>
            <a:lvl7pPr marL="3657543" indent="0">
              <a:buNone/>
              <a:defRPr sz="1875">
                <a:solidFill>
                  <a:schemeClr val="tx1">
                    <a:tint val="75000"/>
                  </a:schemeClr>
                </a:solidFill>
              </a:defRPr>
            </a:lvl7pPr>
            <a:lvl8pPr marL="4267133" indent="0">
              <a:buNone/>
              <a:defRPr sz="1875">
                <a:solidFill>
                  <a:schemeClr val="tx1">
                    <a:tint val="75000"/>
                  </a:schemeClr>
                </a:solidFill>
              </a:defRPr>
            </a:lvl8pPr>
            <a:lvl9pPr marL="4876724" indent="0">
              <a:buNone/>
              <a:defRPr sz="1875">
                <a:solidFill>
                  <a:schemeClr val="tx1">
                    <a:tint val="75000"/>
                  </a:schemeClr>
                </a:solidFill>
              </a:defRPr>
            </a:lvl9pPr>
          </a:lstStyle>
          <a:p>
            <a:pPr lvl="0"/>
            <a:r>
              <a:rPr lang="en-GB" noProof="0"/>
              <a:t>Chinese title</a:t>
            </a:r>
          </a:p>
        </p:txBody>
      </p:sp>
      <p:sp>
        <p:nvSpPr>
          <p:cNvPr id="11" name="Title 17"/>
          <p:cNvSpPr>
            <a:spLocks noGrp="1"/>
          </p:cNvSpPr>
          <p:nvPr>
            <p:ph type="title" hasCustomPrompt="1"/>
          </p:nvPr>
        </p:nvSpPr>
        <p:spPr>
          <a:xfrm>
            <a:off x="488955" y="1691899"/>
            <a:ext cx="8361881" cy="1099986"/>
          </a:xfrm>
        </p:spPr>
        <p:txBody>
          <a:bodyPr lIns="460793" tIns="0" rIns="0" bIns="0" anchor="t" anchorCtr="0">
            <a:noAutofit/>
          </a:bodyPr>
          <a:lstStyle>
            <a:lvl1pPr algn="l">
              <a:lnSpc>
                <a:spcPct val="90000"/>
              </a:lnSpc>
              <a:defRPr sz="3188" b="0">
                <a:solidFill>
                  <a:srgbClr val="565A5C"/>
                </a:solidFill>
                <a:latin typeface="+mj-lt"/>
                <a:ea typeface="+mj-ea"/>
                <a:cs typeface="Arial" pitchFamily="34" charset="0"/>
              </a:defRPr>
            </a:lvl1pPr>
          </a:lstStyle>
          <a:p>
            <a:r>
              <a:rPr lang="en-GB" noProof="0"/>
              <a:t>Chinese subtitle</a:t>
            </a:r>
          </a:p>
        </p:txBody>
      </p:sp>
      <p:sp>
        <p:nvSpPr>
          <p:cNvPr id="12" name="Text Placeholder 5"/>
          <p:cNvSpPr>
            <a:spLocks noGrp="1"/>
          </p:cNvSpPr>
          <p:nvPr>
            <p:ph type="body" sz="quarter" idx="13" hasCustomPrompt="1"/>
          </p:nvPr>
        </p:nvSpPr>
        <p:spPr>
          <a:xfrm>
            <a:off x="488950" y="3435087"/>
            <a:ext cx="8364000" cy="1101223"/>
          </a:xfrm>
        </p:spPr>
        <p:txBody>
          <a:bodyPr/>
          <a:lstStyle>
            <a:lvl1pPr marL="0" indent="0" algn="l" defTabSz="609591" rtl="0" eaLnBrk="1" latinLnBrk="0" hangingPunct="1">
              <a:lnSpc>
                <a:spcPct val="90000"/>
              </a:lnSpc>
              <a:spcBef>
                <a:spcPct val="0"/>
              </a:spcBef>
              <a:buNone/>
              <a:defRPr lang="en-GB" sz="3188" b="0" kern="1200">
                <a:solidFill>
                  <a:srgbClr val="565A5C"/>
                </a:solidFill>
                <a:latin typeface="+mj-lt"/>
                <a:ea typeface="+mj-ea"/>
                <a:cs typeface="Arial" pitchFamily="34" charset="0"/>
              </a:defRPr>
            </a:lvl1pPr>
          </a:lstStyle>
          <a:p>
            <a:pPr lvl="0"/>
            <a:r>
              <a:rPr lang="en-GB" noProof="0"/>
              <a:t>Western subtitle</a:t>
            </a:r>
          </a:p>
        </p:txBody>
      </p:sp>
      <p:sp>
        <p:nvSpPr>
          <p:cNvPr id="14" name="Text Placeholder 8"/>
          <p:cNvSpPr>
            <a:spLocks noGrp="1"/>
          </p:cNvSpPr>
          <p:nvPr>
            <p:ph type="body" sz="quarter" idx="14" hasCustomPrompt="1"/>
          </p:nvPr>
        </p:nvSpPr>
        <p:spPr>
          <a:xfrm>
            <a:off x="488950" y="2834968"/>
            <a:ext cx="8364000" cy="554400"/>
          </a:xfrm>
        </p:spPr>
        <p:txBody>
          <a:bodyPr/>
          <a:lstStyle>
            <a:lvl1pPr marL="243836" indent="-243836">
              <a:buNone/>
              <a:defRPr lang="en-GB" sz="3188" b="1" kern="1200">
                <a:solidFill>
                  <a:srgbClr val="565A5C"/>
                </a:solidFill>
                <a:latin typeface="+mj-lt"/>
                <a:ea typeface="+mn-ea"/>
                <a:cs typeface="Arial" pitchFamily="34" charset="0"/>
              </a:defRPr>
            </a:lvl1pPr>
          </a:lstStyle>
          <a:p>
            <a:pPr marL="0" lvl="0" indent="0" algn="l" defTabSz="609591" rtl="0" eaLnBrk="1" latinLnBrk="0" hangingPunct="1">
              <a:spcBef>
                <a:spcPct val="0"/>
              </a:spcBef>
              <a:buClr>
                <a:schemeClr val="accent1"/>
              </a:buClr>
            </a:pPr>
            <a:r>
              <a:rPr lang="en-GB" noProof="0"/>
              <a:t>Western title</a:t>
            </a:r>
          </a:p>
        </p:txBody>
      </p:sp>
      <p:pic>
        <p:nvPicPr>
          <p:cNvPr id="15" name="Picture 14"/>
          <p:cNvPicPr>
            <a:picLocks noChangeAspect="1"/>
          </p:cNvPicPr>
          <p:nvPr userDrawn="1"/>
        </p:nvPicPr>
        <p:blipFill>
          <a:blip r:embed="rId2"/>
          <a:srcRect/>
          <a:stretch>
            <a:fillRect/>
          </a:stretch>
        </p:blipFill>
        <p:spPr>
          <a:xfrm>
            <a:off x="10692204" y="6507853"/>
            <a:ext cx="1111251" cy="213360"/>
          </a:xfrm>
          <a:prstGeom prst="rect">
            <a:avLst/>
          </a:prstGeom>
        </p:spPr>
      </p:pic>
    </p:spTree>
    <p:extLst>
      <p:ext uri="{BB962C8B-B14F-4D97-AF65-F5344CB8AC3E}">
        <p14:creationId xmlns:p14="http://schemas.microsoft.com/office/powerpoint/2010/main" val="266868503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Bilingual Title and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8951" y="1603374"/>
            <a:ext cx="5384800" cy="4572000"/>
          </a:xfrm>
        </p:spPr>
        <p:txBody>
          <a:bodyPr/>
          <a:lstStyle>
            <a:lvl1pPr>
              <a:defRPr sz="1969">
                <a:solidFill>
                  <a:srgbClr val="565A5C"/>
                </a:solidFill>
                <a:latin typeface="+mn-lt"/>
                <a:ea typeface="+mn-ea"/>
              </a:defRPr>
            </a:lvl1pPr>
            <a:lvl2pPr>
              <a:buClr>
                <a:srgbClr val="565A5C"/>
              </a:buClr>
              <a:defRPr sz="1688">
                <a:solidFill>
                  <a:srgbClr val="565A5C"/>
                </a:solidFill>
                <a:latin typeface="+mn-lt"/>
                <a:ea typeface="+mn-ea"/>
              </a:defRPr>
            </a:lvl2pPr>
            <a:lvl3pPr>
              <a:defRPr sz="1500">
                <a:solidFill>
                  <a:srgbClr val="565A5C"/>
                </a:solidFill>
                <a:latin typeface="+mn-lt"/>
                <a:ea typeface="+mn-ea"/>
              </a:defRPr>
            </a:lvl3pPr>
            <a:lvl4pPr>
              <a:defRPr sz="1406">
                <a:solidFill>
                  <a:srgbClr val="565A5C"/>
                </a:solidFill>
                <a:latin typeface="+mn-lt"/>
                <a:ea typeface="+mn-ea"/>
              </a:defRPr>
            </a:lvl4pPr>
            <a:lvl5pPr>
              <a:defRPr sz="1313">
                <a:solidFill>
                  <a:srgbClr val="565A5C"/>
                </a:solidFill>
                <a:latin typeface="+mn-lt"/>
                <a:ea typeface="+mn-ea"/>
              </a:defRPr>
            </a:lvl5pPr>
            <a:lvl6pPr>
              <a:defRPr sz="2438"/>
            </a:lvl6pPr>
            <a:lvl7pPr>
              <a:defRPr sz="2438"/>
            </a:lvl7pPr>
            <a:lvl8pPr>
              <a:defRPr sz="2438"/>
            </a:lvl8pPr>
            <a:lvl9pPr>
              <a:defRPr sz="243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316134" y="1603379"/>
            <a:ext cx="5384800" cy="4571999"/>
          </a:xfrm>
        </p:spPr>
        <p:txBody>
          <a:bodyPr/>
          <a:lstStyle>
            <a:lvl1pPr>
              <a:defRPr sz="1969">
                <a:solidFill>
                  <a:srgbClr val="565A5C"/>
                </a:solidFill>
              </a:defRPr>
            </a:lvl1pPr>
            <a:lvl2pPr>
              <a:buClr>
                <a:srgbClr val="565A5C"/>
              </a:buClr>
              <a:defRPr sz="1688">
                <a:solidFill>
                  <a:srgbClr val="565A5C"/>
                </a:solidFill>
              </a:defRPr>
            </a:lvl2pPr>
            <a:lvl3pPr>
              <a:defRPr sz="1500">
                <a:solidFill>
                  <a:srgbClr val="565A5C"/>
                </a:solidFill>
              </a:defRPr>
            </a:lvl3pPr>
            <a:lvl4pPr>
              <a:defRPr sz="1406">
                <a:solidFill>
                  <a:srgbClr val="565A5C"/>
                </a:solidFill>
              </a:defRPr>
            </a:lvl4pPr>
            <a:lvl5pPr>
              <a:defRPr sz="1313">
                <a:solidFill>
                  <a:srgbClr val="565A5C"/>
                </a:solidFill>
              </a:defRPr>
            </a:lvl5pPr>
            <a:lvl6pPr>
              <a:defRPr sz="2438"/>
            </a:lvl6pPr>
            <a:lvl7pPr>
              <a:defRPr sz="2438"/>
            </a:lvl7pPr>
            <a:lvl8pPr>
              <a:defRPr sz="2438"/>
            </a:lvl8pPr>
            <a:lvl9pPr>
              <a:defRPr sz="243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p:cNvSpPr>
            <a:spLocks noGrp="1"/>
          </p:cNvSpPr>
          <p:nvPr>
            <p:ph type="title" hasCustomPrompt="1"/>
          </p:nvPr>
        </p:nvSpPr>
        <p:spPr>
          <a:xfrm>
            <a:off x="488953" y="429260"/>
            <a:ext cx="5384800" cy="396000"/>
          </a:xfrm>
        </p:spPr>
        <p:txBody>
          <a:bodyPr/>
          <a:lstStyle>
            <a:lvl1pPr>
              <a:defRPr sz="2438" baseline="0">
                <a:solidFill>
                  <a:schemeClr val="tx2"/>
                </a:solidFill>
                <a:latin typeface="+mj-lt"/>
                <a:ea typeface="+mj-ea"/>
              </a:defRPr>
            </a:lvl1pPr>
          </a:lstStyle>
          <a:p>
            <a:r>
              <a:rPr lang="en-GB" noProof="0"/>
              <a:t>Click to edit Chinese title</a:t>
            </a:r>
          </a:p>
        </p:txBody>
      </p:sp>
      <p:sp>
        <p:nvSpPr>
          <p:cNvPr id="10" name="Text Placeholder 9"/>
          <p:cNvSpPr>
            <a:spLocks noGrp="1"/>
          </p:cNvSpPr>
          <p:nvPr>
            <p:ph type="body" sz="quarter" idx="13" hasCustomPrompt="1"/>
          </p:nvPr>
        </p:nvSpPr>
        <p:spPr>
          <a:xfrm>
            <a:off x="6316134" y="430702"/>
            <a:ext cx="5384800" cy="396875"/>
          </a:xfrm>
        </p:spPr>
        <p:txBody>
          <a:bodyPr/>
          <a:lstStyle>
            <a:lvl1pPr marL="0" indent="0" algn="l" defTabSz="609591" rtl="0" eaLnBrk="1" latinLnBrk="0" hangingPunct="1">
              <a:spcBef>
                <a:spcPct val="0"/>
              </a:spcBef>
              <a:buNone/>
              <a:defRPr lang="en-GB" sz="2438" b="1" kern="1200" baseline="0">
                <a:solidFill>
                  <a:schemeClr val="tx2"/>
                </a:solidFill>
                <a:latin typeface="+mj-lt"/>
                <a:ea typeface="+mj-ea"/>
                <a:cs typeface="Arial" pitchFamily="34" charset="0"/>
              </a:defRPr>
            </a:lvl1pPr>
          </a:lstStyle>
          <a:p>
            <a:pPr lvl="0"/>
            <a:r>
              <a:rPr lang="en-GB" noProof="0"/>
              <a:t>Click to edit Western title</a:t>
            </a:r>
          </a:p>
        </p:txBody>
      </p:sp>
      <p:sp>
        <p:nvSpPr>
          <p:cNvPr id="11" name="Text Placeholder 9"/>
          <p:cNvSpPr>
            <a:spLocks noGrp="1"/>
          </p:cNvSpPr>
          <p:nvPr>
            <p:ph type="body" sz="quarter" idx="15" hasCustomPrompt="1"/>
          </p:nvPr>
        </p:nvSpPr>
        <p:spPr>
          <a:xfrm>
            <a:off x="488953" y="872489"/>
            <a:ext cx="5384801" cy="396000"/>
          </a:xfrm>
        </p:spPr>
        <p:txBody>
          <a:bodyPr lIns="348155"/>
          <a:lstStyle>
            <a:lvl1pPr marL="0" indent="0">
              <a:lnSpc>
                <a:spcPct val="95000"/>
              </a:lnSpc>
              <a:spcBef>
                <a:spcPct val="0"/>
              </a:spcBef>
              <a:buNone/>
              <a:defRPr sz="2438" b="0">
                <a:solidFill>
                  <a:schemeClr val="accent2"/>
                </a:solidFill>
                <a:latin typeface="+mj-lt"/>
                <a:ea typeface="+mj-ea"/>
              </a:defRPr>
            </a:lvl1pPr>
          </a:lstStyle>
          <a:p>
            <a:pPr lvl="0"/>
            <a:r>
              <a:rPr lang="en-GB" noProof="0"/>
              <a:t>Chinese subtitle</a:t>
            </a:r>
          </a:p>
        </p:txBody>
      </p:sp>
      <p:sp>
        <p:nvSpPr>
          <p:cNvPr id="12" name="Text Placeholder 9"/>
          <p:cNvSpPr>
            <a:spLocks noGrp="1"/>
          </p:cNvSpPr>
          <p:nvPr>
            <p:ph type="body" sz="quarter" idx="16" hasCustomPrompt="1"/>
          </p:nvPr>
        </p:nvSpPr>
        <p:spPr>
          <a:xfrm>
            <a:off x="6316136" y="872489"/>
            <a:ext cx="5384801" cy="396000"/>
          </a:xfrm>
        </p:spPr>
        <p:txBody>
          <a:bodyPr/>
          <a:lstStyle>
            <a:lvl1pPr marL="0" indent="0">
              <a:lnSpc>
                <a:spcPct val="95000"/>
              </a:lnSpc>
              <a:spcBef>
                <a:spcPct val="0"/>
              </a:spcBef>
              <a:buNone/>
              <a:defRPr sz="2438" b="0" baseline="0">
                <a:solidFill>
                  <a:schemeClr val="accent2"/>
                </a:solidFill>
                <a:latin typeface="+mj-lt"/>
              </a:defRPr>
            </a:lvl1pPr>
          </a:lstStyle>
          <a:p>
            <a:pPr lvl="0"/>
            <a:r>
              <a:rPr lang="en-GB" noProof="0"/>
              <a:t>Western subtitle</a:t>
            </a:r>
          </a:p>
        </p:txBody>
      </p:sp>
      <p:sp>
        <p:nvSpPr>
          <p:cNvPr id="5" name="Date Placeholder 4"/>
          <p:cNvSpPr>
            <a:spLocks noGrp="1"/>
          </p:cNvSpPr>
          <p:nvPr>
            <p:ph type="dt" sz="half" idx="17"/>
          </p:nvPr>
        </p:nvSpPr>
        <p:spPr/>
        <p:txBody>
          <a:bodyPr/>
          <a:lstStyle/>
          <a:p>
            <a:fld id="{25A60FF9-1E79-4A66-AEC9-C2251016BA2F}" type="datetime1">
              <a:rPr lang="en-GB" noProof="0" smtClean="0"/>
              <a:t>17/05/2022</a:t>
            </a:fld>
            <a:endParaRPr lang="en-GB" noProof="0"/>
          </a:p>
        </p:txBody>
      </p:sp>
      <p:sp>
        <p:nvSpPr>
          <p:cNvPr id="7" name="Footer Placeholder 6"/>
          <p:cNvSpPr>
            <a:spLocks noGrp="1"/>
          </p:cNvSpPr>
          <p:nvPr>
            <p:ph type="ftr" sz="quarter" idx="18"/>
          </p:nvPr>
        </p:nvSpPr>
        <p:spPr/>
        <p:txBody>
          <a:bodyPr/>
          <a:lstStyle/>
          <a:p>
            <a:r>
              <a:rPr lang="en-GB" noProof="0"/>
              <a:t>Footer or alternate date</a:t>
            </a:r>
          </a:p>
        </p:txBody>
      </p:sp>
      <p:sp>
        <p:nvSpPr>
          <p:cNvPr id="13" name="Slide Number Placeholder 12"/>
          <p:cNvSpPr>
            <a:spLocks noGrp="1"/>
          </p:cNvSpPr>
          <p:nvPr>
            <p:ph type="sldNum" sz="quarter" idx="19"/>
          </p:nvPr>
        </p:nvSpPr>
        <p:spPr/>
        <p:txBody>
          <a:bodyPr/>
          <a:lstStyle/>
          <a:p>
            <a:fld id="{D34DACC3-9742-4940-92E6-4CAB853A3218}" type="slidenum">
              <a:rPr lang="en-GB" noProof="0" smtClean="0"/>
              <a:t>‹#›</a:t>
            </a:fld>
            <a:endParaRPr lang="en-GB" noProof="0"/>
          </a:p>
        </p:txBody>
      </p:sp>
    </p:spTree>
    <p:extLst>
      <p:ext uri="{BB962C8B-B14F-4D97-AF65-F5344CB8AC3E}">
        <p14:creationId xmlns:p14="http://schemas.microsoft.com/office/powerpoint/2010/main" val="104928718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ingual Team Bio">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488950" y="1568447"/>
            <a:ext cx="3535680" cy="960120"/>
          </a:xfrm>
        </p:spPr>
        <p:txBody>
          <a:bodyPr>
            <a:noAutofit/>
          </a:bodyPr>
          <a:lstStyle>
            <a:lvl1pPr marL="0" indent="0">
              <a:buNone/>
              <a:defRPr sz="1031" b="1">
                <a:solidFill>
                  <a:schemeClr val="accent2"/>
                </a:solidFill>
                <a:latin typeface="+mn-lt"/>
                <a:ea typeface="+mn-ea"/>
              </a:defRPr>
            </a:lvl1pPr>
            <a:lvl2pPr marL="0" indent="0">
              <a:spcBef>
                <a:spcPct val="0"/>
              </a:spcBef>
              <a:buNone/>
              <a:defRPr sz="1031">
                <a:solidFill>
                  <a:srgbClr val="565A5C"/>
                </a:solidFill>
                <a:latin typeface="+mn-lt"/>
                <a:ea typeface="+mn-ea"/>
              </a:defRPr>
            </a:lvl2pPr>
            <a:lvl3pPr marL="0" indent="0">
              <a:spcBef>
                <a:spcPts val="800"/>
              </a:spcBef>
              <a:buNone/>
              <a:defRPr sz="1031">
                <a:solidFill>
                  <a:srgbClr val="565A5C"/>
                </a:solidFill>
                <a:latin typeface="+mn-lt"/>
                <a:ea typeface="+mn-ea"/>
              </a:defRPr>
            </a:lvl3pPr>
            <a:lvl4pPr marL="0" indent="0">
              <a:spcBef>
                <a:spcPts val="1600"/>
              </a:spcBef>
              <a:buNone/>
              <a:defRPr sz="1313"/>
            </a:lvl4pPr>
            <a:lvl5pPr marL="0" indent="0">
              <a:buNone/>
              <a:defRPr sz="1219"/>
            </a:lvl5pPr>
          </a:lstStyle>
          <a:p>
            <a:pPr lvl="0"/>
            <a:r>
              <a:rPr lang="en-US" noProof="0"/>
              <a:t>Click to edit Master text styles</a:t>
            </a:r>
          </a:p>
          <a:p>
            <a:pPr lvl="1"/>
            <a:r>
              <a:rPr lang="en-US" noProof="0"/>
              <a:t>Second level</a:t>
            </a:r>
          </a:p>
          <a:p>
            <a:pPr lvl="2"/>
            <a:r>
              <a:rPr lang="en-US" noProof="0"/>
              <a:t>Third level</a:t>
            </a:r>
          </a:p>
        </p:txBody>
      </p:sp>
      <p:sp>
        <p:nvSpPr>
          <p:cNvPr id="16" name="Text Placeholder 15"/>
          <p:cNvSpPr>
            <a:spLocks noGrp="1"/>
          </p:cNvSpPr>
          <p:nvPr>
            <p:ph type="body" sz="quarter" idx="15"/>
          </p:nvPr>
        </p:nvSpPr>
        <p:spPr>
          <a:xfrm>
            <a:off x="488950" y="2772936"/>
            <a:ext cx="3535680" cy="960120"/>
          </a:xfrm>
        </p:spPr>
        <p:txBody>
          <a:bodyPr>
            <a:noAutofit/>
          </a:bodyPr>
          <a:lstStyle>
            <a:lvl1pPr marL="0" indent="0">
              <a:buNone/>
              <a:defRPr sz="1031" b="1">
                <a:solidFill>
                  <a:schemeClr val="accent2"/>
                </a:solidFill>
                <a:latin typeface="+mn-lt"/>
                <a:ea typeface="+mn-ea"/>
              </a:defRPr>
            </a:lvl1pPr>
            <a:lvl2pPr marL="0" indent="0">
              <a:spcBef>
                <a:spcPct val="0"/>
              </a:spcBef>
              <a:buNone/>
              <a:defRPr sz="1031">
                <a:solidFill>
                  <a:srgbClr val="565A5C"/>
                </a:solidFill>
                <a:latin typeface="+mn-lt"/>
                <a:ea typeface="+mn-ea"/>
              </a:defRPr>
            </a:lvl2pPr>
            <a:lvl3pPr marL="0" indent="0">
              <a:spcBef>
                <a:spcPts val="800"/>
              </a:spcBef>
              <a:buNone/>
              <a:defRPr sz="1031">
                <a:solidFill>
                  <a:srgbClr val="565A5C"/>
                </a:solidFill>
                <a:latin typeface="+mn-lt"/>
                <a:ea typeface="+mn-ea"/>
              </a:defRPr>
            </a:lvl3pPr>
            <a:lvl4pPr>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20" name="Text Placeholder 19"/>
          <p:cNvSpPr>
            <a:spLocks noGrp="1"/>
          </p:cNvSpPr>
          <p:nvPr>
            <p:ph type="body" sz="quarter" idx="17"/>
          </p:nvPr>
        </p:nvSpPr>
        <p:spPr>
          <a:xfrm>
            <a:off x="488950" y="5181915"/>
            <a:ext cx="3535680" cy="960120"/>
          </a:xfrm>
        </p:spPr>
        <p:txBody>
          <a:bodyPr>
            <a:noAutofit/>
          </a:bodyPr>
          <a:lstStyle>
            <a:lvl1pPr marL="0" indent="0">
              <a:buNone/>
              <a:defRPr sz="1031" b="1">
                <a:solidFill>
                  <a:schemeClr val="accent2"/>
                </a:solidFill>
                <a:latin typeface="+mn-lt"/>
                <a:ea typeface="+mn-ea"/>
              </a:defRPr>
            </a:lvl1pPr>
            <a:lvl2pPr marL="0" indent="0">
              <a:spcBef>
                <a:spcPct val="0"/>
              </a:spcBef>
              <a:buNone/>
              <a:defRPr sz="1031">
                <a:solidFill>
                  <a:srgbClr val="565A5C"/>
                </a:solidFill>
                <a:latin typeface="+mn-lt"/>
                <a:ea typeface="+mn-ea"/>
              </a:defRPr>
            </a:lvl2pPr>
            <a:lvl3pPr marL="0" indent="0">
              <a:spcBef>
                <a:spcPts val="800"/>
              </a:spcBef>
              <a:buNone/>
              <a:defRPr sz="1031">
                <a:solidFill>
                  <a:srgbClr val="565A5C"/>
                </a:solidFill>
                <a:latin typeface="+mn-lt"/>
                <a:ea typeface="+mn-ea"/>
              </a:defRPr>
            </a:lvl3pPr>
            <a:lvl4pPr>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26" name="Picture Placeholder 25"/>
          <p:cNvSpPr>
            <a:spLocks noGrp="1" noChangeAspect="1"/>
          </p:cNvSpPr>
          <p:nvPr>
            <p:ph type="pic" sz="quarter" idx="20"/>
          </p:nvPr>
        </p:nvSpPr>
        <p:spPr>
          <a:xfrm>
            <a:off x="4580950" y="1601788"/>
            <a:ext cx="960000" cy="960000"/>
          </a:xfrm>
          <a:solidFill>
            <a:srgbClr val="A2A4A3"/>
          </a:solidFill>
        </p:spPr>
        <p:txBody>
          <a:bodyPr anchor="ctr" anchorCtr="1"/>
          <a:lstStyle>
            <a:lvl1pPr marL="0" indent="0" algn="ctr">
              <a:buNone/>
              <a:defRPr sz="1500">
                <a:solidFill>
                  <a:schemeClr val="bg2"/>
                </a:solidFill>
              </a:defRPr>
            </a:lvl1pPr>
          </a:lstStyle>
          <a:p>
            <a:r>
              <a:rPr lang="en-US" noProof="0"/>
              <a:t>Click icon to add picture</a:t>
            </a:r>
            <a:endParaRPr lang="en-GB" noProof="0"/>
          </a:p>
        </p:txBody>
      </p:sp>
      <p:sp>
        <p:nvSpPr>
          <p:cNvPr id="28" name="Picture Placeholder 27"/>
          <p:cNvSpPr>
            <a:spLocks noGrp="1" noChangeAspect="1"/>
          </p:cNvSpPr>
          <p:nvPr>
            <p:ph type="pic" sz="quarter" idx="21"/>
          </p:nvPr>
        </p:nvSpPr>
        <p:spPr>
          <a:xfrm>
            <a:off x="4580950" y="2804372"/>
            <a:ext cx="960000" cy="960000"/>
          </a:xfrm>
          <a:solidFill>
            <a:srgbClr val="A2A4A3"/>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0" name="Picture Placeholder 29"/>
          <p:cNvSpPr>
            <a:spLocks noGrp="1" noChangeAspect="1"/>
          </p:cNvSpPr>
          <p:nvPr>
            <p:ph type="pic" sz="quarter" idx="22"/>
          </p:nvPr>
        </p:nvSpPr>
        <p:spPr>
          <a:xfrm>
            <a:off x="4580950" y="4009815"/>
            <a:ext cx="960000" cy="960000"/>
          </a:xfrm>
          <a:solidFill>
            <a:srgbClr val="A2A4A3"/>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2" name="Picture Placeholder 31"/>
          <p:cNvSpPr>
            <a:spLocks noGrp="1" noChangeAspect="1"/>
          </p:cNvSpPr>
          <p:nvPr>
            <p:ph type="pic" sz="quarter" idx="23"/>
          </p:nvPr>
        </p:nvSpPr>
        <p:spPr>
          <a:xfrm>
            <a:off x="4578834" y="5215254"/>
            <a:ext cx="960000" cy="960000"/>
          </a:xfrm>
          <a:solidFill>
            <a:srgbClr val="A2A4A3"/>
          </a:solidFill>
        </p:spPr>
        <p:txBody>
          <a:bodyPr anchor="ctr" anchorCtr="1"/>
          <a:lstStyle>
            <a:lvl1pPr marL="0" indent="0">
              <a:buNone/>
              <a:defRPr sz="1500">
                <a:solidFill>
                  <a:schemeClr val="bg2"/>
                </a:solidFill>
              </a:defRPr>
            </a:lvl1pPr>
          </a:lstStyle>
          <a:p>
            <a:r>
              <a:rPr lang="en-US" noProof="0"/>
              <a:t>Click icon to add picture</a:t>
            </a:r>
            <a:endParaRPr lang="en-GB" noProof="0"/>
          </a:p>
        </p:txBody>
      </p:sp>
      <p:sp>
        <p:nvSpPr>
          <p:cNvPr id="38" name="Text Placeholder 37"/>
          <p:cNvSpPr>
            <a:spLocks noGrp="1"/>
          </p:cNvSpPr>
          <p:nvPr>
            <p:ph type="body" sz="quarter" idx="26"/>
          </p:nvPr>
        </p:nvSpPr>
        <p:spPr>
          <a:xfrm>
            <a:off x="488950" y="3977425"/>
            <a:ext cx="3535680" cy="960120"/>
          </a:xfrm>
        </p:spPr>
        <p:txBody>
          <a:bodyPr>
            <a:noAutofit/>
          </a:bodyPr>
          <a:lstStyle>
            <a:lvl1pPr marL="0" indent="0">
              <a:buNone/>
              <a:defRPr sz="1031" b="1">
                <a:solidFill>
                  <a:schemeClr val="accent2"/>
                </a:solidFill>
                <a:latin typeface="+mn-lt"/>
                <a:ea typeface="+mn-ea"/>
              </a:defRPr>
            </a:lvl1pPr>
            <a:lvl2pPr marL="0" indent="0">
              <a:spcBef>
                <a:spcPct val="0"/>
              </a:spcBef>
              <a:buNone/>
              <a:defRPr sz="1031">
                <a:solidFill>
                  <a:srgbClr val="565A5C"/>
                </a:solidFill>
                <a:latin typeface="+mn-lt"/>
                <a:ea typeface="+mn-ea"/>
              </a:defRPr>
            </a:lvl2pPr>
            <a:lvl3pPr marL="0" indent="0">
              <a:spcBef>
                <a:spcPts val="800"/>
              </a:spcBef>
              <a:buNone/>
              <a:defRPr sz="1031">
                <a:solidFill>
                  <a:srgbClr val="565A5C"/>
                </a:solidFill>
                <a:latin typeface="+mn-lt"/>
                <a:ea typeface="+mn-ea"/>
              </a:defRPr>
            </a:lvl3pPr>
            <a:lvl4pPr>
              <a:buNone/>
              <a:defRPr sz="1594"/>
            </a:lvl4pPr>
            <a:lvl5pPr>
              <a:buNone/>
              <a:defRPr sz="1594"/>
            </a:lvl5pPr>
          </a:lstStyle>
          <a:p>
            <a:pPr lvl="0"/>
            <a:r>
              <a:rPr lang="en-US" noProof="0"/>
              <a:t>Click to edit Master text styles</a:t>
            </a:r>
          </a:p>
          <a:p>
            <a:pPr lvl="1"/>
            <a:r>
              <a:rPr lang="en-US" noProof="0"/>
              <a:t>Second level</a:t>
            </a:r>
          </a:p>
          <a:p>
            <a:pPr lvl="2"/>
            <a:r>
              <a:rPr lang="en-US" noProof="0"/>
              <a:t>Third level</a:t>
            </a:r>
          </a:p>
        </p:txBody>
      </p:sp>
      <p:sp>
        <p:nvSpPr>
          <p:cNvPr id="3" name="Title 2"/>
          <p:cNvSpPr>
            <a:spLocks noGrp="1"/>
          </p:cNvSpPr>
          <p:nvPr>
            <p:ph type="title" hasCustomPrompt="1"/>
          </p:nvPr>
        </p:nvSpPr>
        <p:spPr>
          <a:xfrm>
            <a:off x="488954" y="427200"/>
            <a:ext cx="5386916" cy="396000"/>
          </a:xfrm>
        </p:spPr>
        <p:txBody>
          <a:bodyPr/>
          <a:lstStyle>
            <a:lvl1pPr>
              <a:defRPr sz="2438" b="1">
                <a:solidFill>
                  <a:schemeClr val="tx2"/>
                </a:solidFill>
                <a:latin typeface="+mj-lt"/>
                <a:ea typeface="+mj-ea"/>
              </a:defRPr>
            </a:lvl1pPr>
          </a:lstStyle>
          <a:p>
            <a:r>
              <a:rPr lang="en-GB" noProof="0"/>
              <a:t>Click to edit Chinese title</a:t>
            </a:r>
          </a:p>
        </p:txBody>
      </p:sp>
      <p:sp>
        <p:nvSpPr>
          <p:cNvPr id="17" name="Text Placeholder 13"/>
          <p:cNvSpPr>
            <a:spLocks noGrp="1"/>
          </p:cNvSpPr>
          <p:nvPr>
            <p:ph type="body" sz="quarter" idx="27"/>
          </p:nvPr>
        </p:nvSpPr>
        <p:spPr>
          <a:xfrm>
            <a:off x="6316133" y="1568447"/>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marL="0" indent="0">
              <a:spcBef>
                <a:spcPts val="1600"/>
              </a:spcBef>
              <a:buNone/>
              <a:defRPr sz="1313"/>
            </a:lvl4pPr>
            <a:lvl5pPr marL="0" indent="0">
              <a:buNone/>
              <a:defRPr sz="1219"/>
            </a:lvl5pPr>
          </a:lstStyle>
          <a:p>
            <a:pPr lvl="0"/>
            <a:r>
              <a:rPr lang="en-US" noProof="0"/>
              <a:t>Click to edit Master text styles</a:t>
            </a:r>
          </a:p>
          <a:p>
            <a:pPr lvl="1"/>
            <a:r>
              <a:rPr lang="en-US" noProof="0"/>
              <a:t>Second level</a:t>
            </a:r>
          </a:p>
          <a:p>
            <a:pPr lvl="2"/>
            <a:r>
              <a:rPr lang="en-US" noProof="0"/>
              <a:t>Third level</a:t>
            </a:r>
          </a:p>
        </p:txBody>
      </p:sp>
      <p:sp>
        <p:nvSpPr>
          <p:cNvPr id="19" name="Text Placeholder 15"/>
          <p:cNvSpPr>
            <a:spLocks noGrp="1"/>
          </p:cNvSpPr>
          <p:nvPr>
            <p:ph type="body" sz="quarter" idx="28"/>
          </p:nvPr>
        </p:nvSpPr>
        <p:spPr>
          <a:xfrm>
            <a:off x="6316133" y="2772936"/>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21" name="Text Placeholder 19"/>
          <p:cNvSpPr>
            <a:spLocks noGrp="1"/>
          </p:cNvSpPr>
          <p:nvPr>
            <p:ph type="body" sz="quarter" idx="29"/>
          </p:nvPr>
        </p:nvSpPr>
        <p:spPr>
          <a:xfrm>
            <a:off x="6316133" y="5181915"/>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a:buNone/>
              <a:defRPr sz="1500"/>
            </a:lvl4pPr>
            <a:lvl5pPr>
              <a:buNone/>
              <a:defRPr sz="1500"/>
            </a:lvl5pPr>
          </a:lstStyle>
          <a:p>
            <a:pPr lvl="0"/>
            <a:r>
              <a:rPr lang="en-US" noProof="0"/>
              <a:t>Click to edit Master text styles</a:t>
            </a:r>
          </a:p>
          <a:p>
            <a:pPr lvl="1"/>
            <a:r>
              <a:rPr lang="en-US" noProof="0"/>
              <a:t>Second level</a:t>
            </a:r>
          </a:p>
          <a:p>
            <a:pPr lvl="2"/>
            <a:r>
              <a:rPr lang="en-US" noProof="0"/>
              <a:t>Third level</a:t>
            </a:r>
          </a:p>
        </p:txBody>
      </p:sp>
      <p:sp>
        <p:nvSpPr>
          <p:cNvPr id="23" name="Text Placeholder 37"/>
          <p:cNvSpPr>
            <a:spLocks noGrp="1"/>
          </p:cNvSpPr>
          <p:nvPr>
            <p:ph type="body" sz="quarter" idx="30"/>
          </p:nvPr>
        </p:nvSpPr>
        <p:spPr>
          <a:xfrm>
            <a:off x="6316133" y="3977425"/>
            <a:ext cx="3535680"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a:buNone/>
              <a:defRPr sz="1594"/>
            </a:lvl4pPr>
            <a:lvl5pPr>
              <a:buNone/>
              <a:defRPr sz="1594"/>
            </a:lvl5pPr>
          </a:lstStyle>
          <a:p>
            <a:pPr lvl="0"/>
            <a:r>
              <a:rPr lang="en-US" noProof="0"/>
              <a:t>Click to edit Master text styles</a:t>
            </a:r>
          </a:p>
          <a:p>
            <a:pPr lvl="1"/>
            <a:r>
              <a:rPr lang="en-US" noProof="0"/>
              <a:t>Second level</a:t>
            </a:r>
          </a:p>
          <a:p>
            <a:pPr lvl="2"/>
            <a:r>
              <a:rPr lang="en-US" noProof="0"/>
              <a:t>Third level</a:t>
            </a:r>
          </a:p>
        </p:txBody>
      </p:sp>
      <p:sp>
        <p:nvSpPr>
          <p:cNvPr id="7" name="Text Placeholder 6"/>
          <p:cNvSpPr>
            <a:spLocks noGrp="1"/>
          </p:cNvSpPr>
          <p:nvPr>
            <p:ph type="body" sz="quarter" idx="32" hasCustomPrompt="1"/>
          </p:nvPr>
        </p:nvSpPr>
        <p:spPr>
          <a:xfrm>
            <a:off x="6316134" y="427200"/>
            <a:ext cx="5384800" cy="396000"/>
          </a:xfrm>
        </p:spPr>
        <p:txBody>
          <a:bodyPr/>
          <a:lstStyle>
            <a:lvl1pPr marL="0" indent="0" algn="l" defTabSz="609591" rtl="0" eaLnBrk="1" latinLnBrk="0" hangingPunct="1">
              <a:spcBef>
                <a:spcPct val="0"/>
              </a:spcBef>
              <a:buNone/>
              <a:defRPr lang="en-GB" sz="2438" b="1" kern="1200">
                <a:solidFill>
                  <a:schemeClr val="tx2"/>
                </a:solidFill>
                <a:latin typeface="+mj-lt"/>
                <a:ea typeface="+mj-ea"/>
                <a:cs typeface="Arial" pitchFamily="34" charset="0"/>
              </a:defRPr>
            </a:lvl1pPr>
          </a:lstStyle>
          <a:p>
            <a:pPr lvl="0"/>
            <a:r>
              <a:rPr lang="en-GB" noProof="0"/>
              <a:t>Click to edit Western title</a:t>
            </a:r>
          </a:p>
        </p:txBody>
      </p:sp>
      <p:sp>
        <p:nvSpPr>
          <p:cNvPr id="2" name="Date Placeholder 1"/>
          <p:cNvSpPr>
            <a:spLocks noGrp="1"/>
          </p:cNvSpPr>
          <p:nvPr>
            <p:ph type="dt" sz="half" idx="33"/>
          </p:nvPr>
        </p:nvSpPr>
        <p:spPr/>
        <p:txBody>
          <a:bodyPr/>
          <a:lstStyle/>
          <a:p>
            <a:fld id="{BC5777B7-86F8-4012-A151-1B69C2BF456E}" type="datetime1">
              <a:rPr lang="en-GB" noProof="0" smtClean="0"/>
              <a:t>17/05/2022</a:t>
            </a:fld>
            <a:endParaRPr lang="en-GB" noProof="0"/>
          </a:p>
        </p:txBody>
      </p:sp>
      <p:sp>
        <p:nvSpPr>
          <p:cNvPr id="4" name="Footer Placeholder 3"/>
          <p:cNvSpPr>
            <a:spLocks noGrp="1"/>
          </p:cNvSpPr>
          <p:nvPr>
            <p:ph type="ftr" sz="quarter" idx="34"/>
          </p:nvPr>
        </p:nvSpPr>
        <p:spPr/>
        <p:txBody>
          <a:bodyPr/>
          <a:lstStyle/>
          <a:p>
            <a:r>
              <a:rPr lang="en-GB" noProof="0"/>
              <a:t>Footer or alternate date</a:t>
            </a:r>
          </a:p>
        </p:txBody>
      </p:sp>
      <p:sp>
        <p:nvSpPr>
          <p:cNvPr id="5" name="Slide Number Placeholder 4"/>
          <p:cNvSpPr>
            <a:spLocks noGrp="1"/>
          </p:cNvSpPr>
          <p:nvPr>
            <p:ph type="sldNum" sz="quarter" idx="35"/>
          </p:nvPr>
        </p:nvSpPr>
        <p:spPr/>
        <p:txBody>
          <a:bodyPr/>
          <a:lstStyle/>
          <a:p>
            <a:fld id="{D34DACC3-9742-4940-92E6-4CAB853A3218}" type="slidenum">
              <a:rPr lang="en-GB" noProof="0" smtClean="0"/>
              <a:t>‹#›</a:t>
            </a:fld>
            <a:endParaRPr lang="en-GB" noProof="0"/>
          </a:p>
        </p:txBody>
      </p:sp>
    </p:spTree>
    <p:extLst>
      <p:ext uri="{BB962C8B-B14F-4D97-AF65-F5344CB8AC3E}">
        <p14:creationId xmlns:p14="http://schemas.microsoft.com/office/powerpoint/2010/main" val="82715319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ingual Individual Bio">
    <p:spTree>
      <p:nvGrpSpPr>
        <p:cNvPr id="1" name=""/>
        <p:cNvGrpSpPr/>
        <p:nvPr/>
      </p:nvGrpSpPr>
      <p:grpSpPr>
        <a:xfrm>
          <a:off x="0" y="0"/>
          <a:ext cx="0" cy="0"/>
          <a:chOff x="0" y="0"/>
          <a:chExt cx="0" cy="0"/>
        </a:xfrm>
      </p:grpSpPr>
      <p:sp>
        <p:nvSpPr>
          <p:cNvPr id="26" name="Picture Placeholder 25"/>
          <p:cNvSpPr>
            <a:spLocks noGrp="1" noChangeAspect="1"/>
          </p:cNvSpPr>
          <p:nvPr>
            <p:ph type="pic" sz="quarter" idx="20"/>
          </p:nvPr>
        </p:nvSpPr>
        <p:spPr>
          <a:xfrm>
            <a:off x="4580950" y="1603374"/>
            <a:ext cx="960000" cy="960000"/>
          </a:xfrm>
          <a:solidFill>
            <a:srgbClr val="A2A4A3"/>
          </a:solidFill>
        </p:spPr>
        <p:txBody>
          <a:bodyPr anchor="ctr" anchorCtr="1"/>
          <a:lstStyle>
            <a:lvl1pPr marL="0" indent="0" algn="ctr">
              <a:buNone/>
              <a:defRPr sz="1500">
                <a:solidFill>
                  <a:schemeClr val="bg2"/>
                </a:solidFill>
              </a:defRPr>
            </a:lvl1pPr>
          </a:lstStyle>
          <a:p>
            <a:r>
              <a:rPr lang="en-US" noProof="0"/>
              <a:t>Click icon to add picture</a:t>
            </a:r>
            <a:endParaRPr lang="en-GB" noProof="0"/>
          </a:p>
        </p:txBody>
      </p:sp>
      <p:sp>
        <p:nvSpPr>
          <p:cNvPr id="3" name="Title 2"/>
          <p:cNvSpPr>
            <a:spLocks noGrp="1"/>
          </p:cNvSpPr>
          <p:nvPr>
            <p:ph type="title" hasCustomPrompt="1"/>
          </p:nvPr>
        </p:nvSpPr>
        <p:spPr>
          <a:xfrm>
            <a:off x="488953" y="427200"/>
            <a:ext cx="5384800" cy="396000"/>
          </a:xfrm>
        </p:spPr>
        <p:txBody>
          <a:bodyPr/>
          <a:lstStyle>
            <a:lvl1pPr>
              <a:defRPr sz="2438">
                <a:solidFill>
                  <a:schemeClr val="tx2"/>
                </a:solidFill>
                <a:latin typeface="+mj-lt"/>
              </a:defRPr>
            </a:lvl1pPr>
          </a:lstStyle>
          <a:p>
            <a:r>
              <a:rPr lang="en-GB" noProof="0"/>
              <a:t>Click to edit Chinese title</a:t>
            </a:r>
          </a:p>
        </p:txBody>
      </p:sp>
      <p:sp>
        <p:nvSpPr>
          <p:cNvPr id="5" name="Date Placeholder 4"/>
          <p:cNvSpPr>
            <a:spLocks noGrp="1"/>
          </p:cNvSpPr>
          <p:nvPr>
            <p:ph type="dt" sz="half" idx="26"/>
          </p:nvPr>
        </p:nvSpPr>
        <p:spPr/>
        <p:txBody>
          <a:bodyPr/>
          <a:lstStyle/>
          <a:p>
            <a:fld id="{17E9FCF3-BACD-450F-AD25-DA1F8E9464EF}" type="datetime1">
              <a:rPr lang="en-GB" noProof="0" smtClean="0"/>
              <a:t>17/05/2022</a:t>
            </a:fld>
            <a:endParaRPr lang="en-GB" noProof="0"/>
          </a:p>
        </p:txBody>
      </p:sp>
      <p:sp>
        <p:nvSpPr>
          <p:cNvPr id="7" name="Footer Placeholder 6"/>
          <p:cNvSpPr>
            <a:spLocks noGrp="1"/>
          </p:cNvSpPr>
          <p:nvPr>
            <p:ph type="ftr" sz="quarter" idx="27"/>
          </p:nvPr>
        </p:nvSpPr>
        <p:spPr/>
        <p:txBody>
          <a:bodyPr/>
          <a:lstStyle/>
          <a:p>
            <a:r>
              <a:rPr lang="en-GB" noProof="0"/>
              <a:t>Footer or alternate date</a:t>
            </a:r>
          </a:p>
        </p:txBody>
      </p:sp>
      <p:sp>
        <p:nvSpPr>
          <p:cNvPr id="8" name="Slide Number Placeholder 7"/>
          <p:cNvSpPr>
            <a:spLocks noGrp="1"/>
          </p:cNvSpPr>
          <p:nvPr>
            <p:ph type="sldNum" sz="quarter" idx="28"/>
          </p:nvPr>
        </p:nvSpPr>
        <p:spPr/>
        <p:txBody>
          <a:bodyPr/>
          <a:lstStyle/>
          <a:p>
            <a:fld id="{D34DACC3-9742-4940-92E6-4CAB853A3218}" type="slidenum">
              <a:rPr lang="en-GB" noProof="0" smtClean="0"/>
              <a:t>‹#›</a:t>
            </a:fld>
            <a:endParaRPr lang="en-GB" noProof="0"/>
          </a:p>
        </p:txBody>
      </p:sp>
      <p:sp>
        <p:nvSpPr>
          <p:cNvPr id="13" name="Text Placeholder 13"/>
          <p:cNvSpPr>
            <a:spLocks noGrp="1"/>
          </p:cNvSpPr>
          <p:nvPr>
            <p:ph type="body" sz="quarter" idx="14"/>
          </p:nvPr>
        </p:nvSpPr>
        <p:spPr>
          <a:xfrm>
            <a:off x="488951" y="1568454"/>
            <a:ext cx="3888015"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marL="0" indent="0">
              <a:spcBef>
                <a:spcPts val="1600"/>
              </a:spcBef>
              <a:buNone/>
              <a:defRPr sz="1313"/>
            </a:lvl4pPr>
            <a:lvl5pPr marL="0" indent="0">
              <a:buNone/>
              <a:defRPr sz="1219"/>
            </a:lvl5pPr>
          </a:lstStyle>
          <a:p>
            <a:pPr lvl="0"/>
            <a:r>
              <a:rPr lang="en-US" noProof="0"/>
              <a:t>Click to edit Master text styles</a:t>
            </a:r>
          </a:p>
          <a:p>
            <a:pPr lvl="1"/>
            <a:r>
              <a:rPr lang="en-US" noProof="0"/>
              <a:t>Second level</a:t>
            </a:r>
          </a:p>
          <a:p>
            <a:pPr lvl="2"/>
            <a:r>
              <a:rPr lang="en-US" noProof="0"/>
              <a:t>Third level</a:t>
            </a:r>
          </a:p>
        </p:txBody>
      </p:sp>
      <p:sp>
        <p:nvSpPr>
          <p:cNvPr id="15" name="Text Placeholder 20"/>
          <p:cNvSpPr>
            <a:spLocks noGrp="1"/>
          </p:cNvSpPr>
          <p:nvPr>
            <p:ph type="body" sz="quarter" idx="21"/>
          </p:nvPr>
        </p:nvSpPr>
        <p:spPr>
          <a:xfrm>
            <a:off x="488950" y="2791374"/>
            <a:ext cx="4104641" cy="3384000"/>
          </a:xfrm>
        </p:spPr>
        <p:txBody>
          <a:bodyPr/>
          <a:lstStyle>
            <a:lvl1pPr marL="0" indent="0">
              <a:spcBef>
                <a:spcPts val="1600"/>
              </a:spcBef>
              <a:buNone/>
              <a:defRPr sz="1031" b="0" baseline="0">
                <a:solidFill>
                  <a:srgbClr val="565A5C"/>
                </a:solidFill>
              </a:defRPr>
            </a:lvl1pPr>
            <a:lvl2pPr marL="153597" indent="-153597">
              <a:defRPr sz="1031"/>
            </a:lvl2pPr>
            <a:lvl3pPr marL="307195" indent="-153597">
              <a:spcBef>
                <a:spcPts val="800"/>
              </a:spcBef>
              <a:defRPr sz="1031"/>
            </a:lvl3pPr>
            <a:lvl4pPr marL="460793" indent="-153597">
              <a:spcBef>
                <a:spcPts val="800"/>
              </a:spcBef>
              <a:defRPr sz="1031"/>
            </a:lvl4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13"/>
          <p:cNvSpPr>
            <a:spLocks noGrp="1"/>
          </p:cNvSpPr>
          <p:nvPr>
            <p:ph type="body" sz="quarter" idx="29"/>
          </p:nvPr>
        </p:nvSpPr>
        <p:spPr>
          <a:xfrm>
            <a:off x="6314022" y="1568454"/>
            <a:ext cx="3888015" cy="960120"/>
          </a:xfrm>
        </p:spPr>
        <p:txBody>
          <a:bodyPr>
            <a:noAutofit/>
          </a:bodyPr>
          <a:lstStyle>
            <a:lvl1pPr marL="0" indent="0">
              <a:buNone/>
              <a:defRPr sz="1031" b="1">
                <a:solidFill>
                  <a:schemeClr val="accent2"/>
                </a:solidFill>
              </a:defRPr>
            </a:lvl1pPr>
            <a:lvl2pPr marL="0" indent="0">
              <a:spcBef>
                <a:spcPct val="0"/>
              </a:spcBef>
              <a:buNone/>
              <a:defRPr sz="1031">
                <a:solidFill>
                  <a:srgbClr val="565A5C"/>
                </a:solidFill>
              </a:defRPr>
            </a:lvl2pPr>
            <a:lvl3pPr marL="0" indent="0">
              <a:spcBef>
                <a:spcPts val="800"/>
              </a:spcBef>
              <a:buNone/>
              <a:defRPr sz="1031">
                <a:solidFill>
                  <a:srgbClr val="565A5C"/>
                </a:solidFill>
              </a:defRPr>
            </a:lvl3pPr>
            <a:lvl4pPr marL="0" indent="0">
              <a:spcBef>
                <a:spcPts val="1600"/>
              </a:spcBef>
              <a:buNone/>
              <a:defRPr sz="1313"/>
            </a:lvl4pPr>
            <a:lvl5pPr marL="0" indent="0">
              <a:buNone/>
              <a:defRPr sz="1219"/>
            </a:lvl5pPr>
          </a:lstStyle>
          <a:p>
            <a:pPr lvl="0"/>
            <a:r>
              <a:rPr lang="en-US" noProof="0"/>
              <a:t>Click to edit Master text styles</a:t>
            </a:r>
          </a:p>
          <a:p>
            <a:pPr lvl="1"/>
            <a:r>
              <a:rPr lang="en-US" noProof="0"/>
              <a:t>Second level</a:t>
            </a:r>
          </a:p>
          <a:p>
            <a:pPr lvl="2"/>
            <a:r>
              <a:rPr lang="en-US" noProof="0"/>
              <a:t>Third level</a:t>
            </a:r>
          </a:p>
        </p:txBody>
      </p:sp>
      <p:sp>
        <p:nvSpPr>
          <p:cNvPr id="22" name="Text Placeholder 20"/>
          <p:cNvSpPr>
            <a:spLocks noGrp="1"/>
          </p:cNvSpPr>
          <p:nvPr>
            <p:ph type="body" sz="quarter" idx="30"/>
          </p:nvPr>
        </p:nvSpPr>
        <p:spPr>
          <a:xfrm>
            <a:off x="6314022" y="2791374"/>
            <a:ext cx="5386916" cy="3384000"/>
          </a:xfrm>
        </p:spPr>
        <p:txBody>
          <a:bodyPr/>
          <a:lstStyle>
            <a:lvl1pPr marL="0" indent="0">
              <a:spcBef>
                <a:spcPts val="1600"/>
              </a:spcBef>
              <a:buNone/>
              <a:defRPr sz="1031" b="0" baseline="0">
                <a:solidFill>
                  <a:srgbClr val="565A5C"/>
                </a:solidFill>
              </a:defRPr>
            </a:lvl1pPr>
            <a:lvl2pPr marL="153597" indent="-153597">
              <a:defRPr sz="1031"/>
            </a:lvl2pPr>
            <a:lvl3pPr marL="307195" indent="-153597">
              <a:spcBef>
                <a:spcPts val="800"/>
              </a:spcBef>
              <a:defRPr sz="1031"/>
            </a:lvl3pPr>
            <a:lvl4pPr marL="460793" indent="-153597">
              <a:spcBef>
                <a:spcPts val="800"/>
              </a:spcBef>
              <a:defRPr sz="1031"/>
            </a:lvl4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ext Placeholder 3"/>
          <p:cNvSpPr>
            <a:spLocks noGrp="1"/>
          </p:cNvSpPr>
          <p:nvPr>
            <p:ph type="body" sz="quarter" idx="31" hasCustomPrompt="1"/>
          </p:nvPr>
        </p:nvSpPr>
        <p:spPr>
          <a:xfrm>
            <a:off x="6316134" y="427200"/>
            <a:ext cx="5384800" cy="396000"/>
          </a:xfrm>
        </p:spPr>
        <p:txBody>
          <a:bodyPr/>
          <a:lstStyle>
            <a:lvl1pPr marL="0" indent="0">
              <a:spcBef>
                <a:spcPct val="0"/>
              </a:spcBef>
              <a:buNone/>
              <a:defRPr sz="2438" b="1" baseline="0">
                <a:solidFill>
                  <a:schemeClr val="tx2"/>
                </a:solidFill>
              </a:defRPr>
            </a:lvl1pPr>
          </a:lstStyle>
          <a:p>
            <a:pPr lvl="0"/>
            <a:r>
              <a:rPr lang="en-GB" noProof="0"/>
              <a:t>Click to edit Western title</a:t>
            </a:r>
          </a:p>
        </p:txBody>
      </p:sp>
    </p:spTree>
    <p:extLst>
      <p:ext uri="{BB962C8B-B14F-4D97-AF65-F5344CB8AC3E}">
        <p14:creationId xmlns:p14="http://schemas.microsoft.com/office/powerpoint/2010/main" val="265885716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Bilingual Thank you">
    <p:spTree>
      <p:nvGrpSpPr>
        <p:cNvPr id="1" name=""/>
        <p:cNvGrpSpPr/>
        <p:nvPr/>
      </p:nvGrpSpPr>
      <p:grpSpPr>
        <a:xfrm>
          <a:off x="0" y="0"/>
          <a:ext cx="0" cy="0"/>
          <a:chOff x="0" y="0"/>
          <a:chExt cx="0" cy="0"/>
        </a:xfrm>
      </p:grpSpPr>
      <p:sp>
        <p:nvSpPr>
          <p:cNvPr id="36" name="Text Placeholder 35"/>
          <p:cNvSpPr>
            <a:spLocks noGrp="1"/>
          </p:cNvSpPr>
          <p:nvPr>
            <p:ph type="body" sz="quarter" idx="22"/>
          </p:nvPr>
        </p:nvSpPr>
        <p:spPr>
          <a:xfrm>
            <a:off x="5628931" y="470128"/>
            <a:ext cx="3567986" cy="596675"/>
          </a:xfrm>
        </p:spPr>
        <p:txBody>
          <a:bodyPr/>
          <a:lstStyle>
            <a:lvl1pPr marL="0" indent="0" algn="l" defTabSz="609591" rtl="0" eaLnBrk="1" latinLnBrk="0" hangingPunct="1">
              <a:spcBef>
                <a:spcPct val="0"/>
              </a:spcBef>
              <a:buNone/>
              <a:defRPr lang="en-US" sz="3469" b="0" kern="1200" smtClean="0">
                <a:solidFill>
                  <a:schemeClr val="tx2"/>
                </a:solidFill>
                <a:latin typeface="+mj-lt"/>
                <a:ea typeface="+mj-ea"/>
                <a:cs typeface="Arial" pitchFamily="34" charset="0"/>
              </a:defRPr>
            </a:lvl1pPr>
            <a:lvl2pPr marL="242876" indent="0" algn="l" defTabSz="609591" rtl="0" eaLnBrk="1" latinLnBrk="0" hangingPunct="1">
              <a:spcBef>
                <a:spcPct val="0"/>
              </a:spcBef>
              <a:buNone/>
              <a:defRPr lang="en-US" sz="4313" b="0" kern="1200" smtClean="0">
                <a:solidFill>
                  <a:schemeClr val="tx2"/>
                </a:solidFill>
                <a:latin typeface="+mj-lt"/>
                <a:ea typeface="+mj-ea"/>
                <a:cs typeface="Arial" pitchFamily="34" charset="0"/>
              </a:defRPr>
            </a:lvl2pPr>
            <a:lvl3pPr>
              <a:defRPr/>
            </a:lvl3pPr>
            <a:lvl4pPr>
              <a:defRPr/>
            </a:lvl4pPr>
            <a:lvl5pPr>
              <a:defRPr/>
            </a:lvl5pPr>
          </a:lstStyle>
          <a:p>
            <a:pPr lvl="0"/>
            <a:r>
              <a:rPr lang="en-US" noProof="0"/>
              <a:t>Click to edit Master text styles</a:t>
            </a:r>
          </a:p>
        </p:txBody>
      </p:sp>
      <p:sp>
        <p:nvSpPr>
          <p:cNvPr id="22" name="Title 21"/>
          <p:cNvSpPr>
            <a:spLocks noGrp="1"/>
          </p:cNvSpPr>
          <p:nvPr>
            <p:ph type="title"/>
          </p:nvPr>
        </p:nvSpPr>
        <p:spPr>
          <a:xfrm>
            <a:off x="488952" y="470128"/>
            <a:ext cx="4572000" cy="492443"/>
          </a:xfrm>
        </p:spPr>
        <p:txBody>
          <a:bodyPr/>
          <a:lstStyle>
            <a:lvl1pPr>
              <a:defRPr lang="en-GB" sz="3469" b="0" kern="1200">
                <a:solidFill>
                  <a:schemeClr val="tx2"/>
                </a:solidFill>
                <a:latin typeface="+mj-lt"/>
                <a:ea typeface="+mj-ea"/>
                <a:cs typeface="Arial" pitchFamily="34" charset="0"/>
              </a:defRPr>
            </a:lvl1pPr>
          </a:lstStyle>
          <a:p>
            <a:r>
              <a:rPr lang="en-US" noProof="0"/>
              <a:t>Click to edit Master title style</a:t>
            </a:r>
            <a:endParaRPr lang="en-GB" noProof="0"/>
          </a:p>
        </p:txBody>
      </p:sp>
      <p:cxnSp>
        <p:nvCxnSpPr>
          <p:cNvPr id="11" name="Straight Connector 10"/>
          <p:cNvCxnSpPr/>
          <p:nvPr/>
        </p:nvCxnSpPr>
        <p:spPr>
          <a:xfrm>
            <a:off x="488951" y="3515631"/>
            <a:ext cx="11211982"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p:cNvSpPr>
            <a:spLocks noGrp="1"/>
          </p:cNvSpPr>
          <p:nvPr>
            <p:ph type="dt" sz="half" idx="13"/>
          </p:nvPr>
        </p:nvSpPr>
        <p:spPr/>
        <p:txBody>
          <a:bodyPr/>
          <a:lstStyle>
            <a:lvl1pPr>
              <a:defRPr>
                <a:solidFill>
                  <a:schemeClr val="bg1"/>
                </a:solidFill>
              </a:defRPr>
            </a:lvl1pPr>
          </a:lstStyle>
          <a:p>
            <a:fld id="{9725B122-5914-4682-82B4-59EA6BB17F5A}" type="datetime1">
              <a:rPr lang="en-GB" noProof="0" smtClean="0"/>
              <a:t>17/05/2022</a:t>
            </a:fld>
            <a:endParaRPr lang="en-GB" noProof="0"/>
          </a:p>
        </p:txBody>
      </p:sp>
      <p:sp>
        <p:nvSpPr>
          <p:cNvPr id="4" name="Footer Placeholder 3"/>
          <p:cNvSpPr>
            <a:spLocks noGrp="1"/>
          </p:cNvSpPr>
          <p:nvPr>
            <p:ph type="ftr" sz="quarter" idx="14"/>
          </p:nvPr>
        </p:nvSpPr>
        <p:spPr/>
        <p:txBody>
          <a:bodyPr/>
          <a:lstStyle>
            <a:lvl1pPr>
              <a:defRPr>
                <a:solidFill>
                  <a:schemeClr val="bg1"/>
                </a:solidFill>
              </a:defRPr>
            </a:lvl1pPr>
          </a:lstStyle>
          <a:p>
            <a:r>
              <a:rPr lang="en-GB" noProof="0"/>
              <a:t>Footer or alternate date</a:t>
            </a:r>
          </a:p>
        </p:txBody>
      </p:sp>
      <p:sp>
        <p:nvSpPr>
          <p:cNvPr id="5" name="Slide Number Placeholder 4"/>
          <p:cNvSpPr>
            <a:spLocks noGrp="1"/>
          </p:cNvSpPr>
          <p:nvPr>
            <p:ph type="sldNum" sz="quarter" idx="15"/>
          </p:nvPr>
        </p:nvSpPr>
        <p:spPr/>
        <p:txBody>
          <a:bodyPr/>
          <a:lstStyle>
            <a:lvl1pPr>
              <a:defRPr>
                <a:solidFill>
                  <a:schemeClr val="bg1"/>
                </a:solidFill>
              </a:defRPr>
            </a:lvl1pPr>
          </a:lstStyle>
          <a:p>
            <a:fld id="{D34DACC3-9742-4940-92E6-4CAB853A3218}" type="slidenum">
              <a:rPr lang="en-GB" noProof="0" smtClean="0"/>
              <a:t>‹#›</a:t>
            </a:fld>
            <a:endParaRPr lang="en-GB" noProof="0"/>
          </a:p>
        </p:txBody>
      </p:sp>
      <p:sp>
        <p:nvSpPr>
          <p:cNvPr id="28" name="Text Placeholder 2"/>
          <p:cNvSpPr>
            <a:spLocks noGrp="1"/>
          </p:cNvSpPr>
          <p:nvPr>
            <p:ph type="body" sz="quarter" idx="16" hasCustomPrompt="1"/>
          </p:nvPr>
        </p:nvSpPr>
        <p:spPr>
          <a:xfrm>
            <a:off x="488951" y="1603377"/>
            <a:ext cx="4572001" cy="1686067"/>
          </a:xfrm>
        </p:spPr>
        <p:txBody>
          <a:bodyPr lIns="204797"/>
          <a:lstStyle>
            <a:lvl1pPr marL="0" indent="0" algn="l" defTabSz="609591" rtl="0" eaLnBrk="1" latinLnBrk="0" hangingPunct="1">
              <a:lnSpc>
                <a:spcPts val="2134"/>
              </a:lnSpc>
              <a:spcBef>
                <a:spcPct val="0"/>
              </a:spcBef>
              <a:spcAft>
                <a:spcPts val="266"/>
              </a:spcAft>
              <a:buClr>
                <a:schemeClr val="accent1"/>
              </a:buClr>
              <a:buFont typeface="Arial"/>
              <a:buNone/>
              <a:defRPr lang="en-US" sz="1875" kern="1200" smtClean="0">
                <a:solidFill>
                  <a:srgbClr val="565A5C"/>
                </a:solidFill>
                <a:effectLst/>
                <a:latin typeface="+mn-lt"/>
                <a:ea typeface="Arial"/>
                <a:cs typeface="Arial"/>
              </a:defRPr>
            </a:lvl1pPr>
            <a:lvl2pPr>
              <a:spcBef>
                <a:spcPct val="0"/>
              </a:spcBef>
              <a:defRPr sz="1500">
                <a:latin typeface="+mn-lt"/>
              </a:defRPr>
            </a:lvl2pPr>
            <a:lvl3pPr>
              <a:defRPr sz="1313">
                <a:latin typeface="+mn-lt"/>
              </a:defRPr>
            </a:lvl3pPr>
            <a:lvl4pPr>
              <a:defRPr sz="1219">
                <a:latin typeface="+mn-lt"/>
              </a:defRPr>
            </a:lvl4pPr>
            <a:lvl5pPr>
              <a:defRPr sz="1031">
                <a:latin typeface="+mn-lt"/>
              </a:defRPr>
            </a:lvl5pPr>
          </a:lstStyle>
          <a:p>
            <a:pPr lvl="0"/>
            <a:r>
              <a:rPr lang="en-GB" noProof="0"/>
              <a:t>Office name and address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9" name="Text Placeholder 4"/>
          <p:cNvSpPr>
            <a:spLocks noGrp="1"/>
          </p:cNvSpPr>
          <p:nvPr>
            <p:ph type="body" sz="quarter" idx="17"/>
          </p:nvPr>
        </p:nvSpPr>
        <p:spPr>
          <a:xfrm>
            <a:off x="488952" y="3682800"/>
            <a:ext cx="4665600" cy="2228400"/>
          </a:xfrm>
        </p:spPr>
        <p:txBody>
          <a:bodyPr anchor="t" anchorCtr="0"/>
          <a:lstStyle>
            <a:lvl1pPr marL="0" indent="0">
              <a:spcBef>
                <a:spcPct val="0"/>
              </a:spcBef>
              <a:buNone/>
              <a:defRPr sz="1313">
                <a:solidFill>
                  <a:schemeClr val="tx2"/>
                </a:solidFill>
              </a:defRPr>
            </a:lvl1pPr>
            <a:lvl2pPr marL="244796">
              <a:spcBef>
                <a:spcPct val="0"/>
              </a:spcBef>
              <a:defRPr sz="1313">
                <a:solidFill>
                  <a:schemeClr val="tx2"/>
                </a:solidFill>
              </a:defRPr>
            </a:lvl2pPr>
            <a:lvl3pPr>
              <a:defRPr sz="1875"/>
            </a:lvl3pPr>
            <a:lvl4pPr>
              <a:defRPr sz="1875"/>
            </a:lvl4pPr>
            <a:lvl5pPr>
              <a:defRPr sz="1875"/>
            </a:lvl5pPr>
          </a:lstStyle>
          <a:p>
            <a:pPr lvl="0"/>
            <a:r>
              <a:rPr lang="en-US" noProof="0"/>
              <a:t>Click to edit Master text styles</a:t>
            </a:r>
          </a:p>
          <a:p>
            <a:pPr lvl="1"/>
            <a:r>
              <a:rPr lang="en-US" noProof="0"/>
              <a:t>Second level</a:t>
            </a:r>
          </a:p>
        </p:txBody>
      </p:sp>
      <p:sp>
        <p:nvSpPr>
          <p:cNvPr id="32" name="Text Placeholder 2"/>
          <p:cNvSpPr>
            <a:spLocks noGrp="1"/>
          </p:cNvSpPr>
          <p:nvPr>
            <p:ph type="body" sz="quarter" idx="19"/>
          </p:nvPr>
        </p:nvSpPr>
        <p:spPr>
          <a:xfrm>
            <a:off x="5628931" y="6058774"/>
            <a:ext cx="6072000" cy="442040"/>
          </a:xfrm>
        </p:spPr>
        <p:txBody>
          <a:bodyPr anchor="b" anchorCtr="0"/>
          <a:lstStyle>
            <a:lvl1pPr marL="0" indent="0" algn="l" defTabSz="609591" rtl="0" eaLnBrk="1" latinLnBrk="0" hangingPunct="1">
              <a:lnSpc>
                <a:spcPts val="866"/>
              </a:lnSpc>
              <a:spcBef>
                <a:spcPct val="0"/>
              </a:spcBef>
              <a:spcAft>
                <a:spcPct val="0"/>
              </a:spcAft>
              <a:buClr>
                <a:schemeClr val="accent1"/>
              </a:buClr>
              <a:buFont typeface="Arial"/>
              <a:buNone/>
              <a:defRPr lang="en-US" sz="844" kern="1200" smtClean="0">
                <a:solidFill>
                  <a:srgbClr val="565A5C"/>
                </a:solidFill>
                <a:effectLst/>
                <a:latin typeface="+mn-lt"/>
                <a:ea typeface="Arial"/>
                <a:cs typeface="Arial"/>
              </a:defRPr>
            </a:lvl1pPr>
            <a:lvl2pPr>
              <a:spcBef>
                <a:spcPct val="0"/>
              </a:spcBef>
              <a:defRPr>
                <a:latin typeface="+mn-lt"/>
              </a:defRPr>
            </a:lvl2pPr>
            <a:lvl3pPr>
              <a:defRPr>
                <a:latin typeface="+mn-lt"/>
              </a:defRPr>
            </a:lvl3pPr>
            <a:lvl4pPr>
              <a:defRPr>
                <a:latin typeface="+mn-lt"/>
              </a:defRPr>
            </a:lvl4pPr>
            <a:lvl5pPr>
              <a:defRPr>
                <a:latin typeface="+mn-lt"/>
              </a:defRPr>
            </a:lvl5pPr>
          </a:lstStyle>
          <a:p>
            <a:pPr lvl="0"/>
            <a:r>
              <a:rPr lang="en-US" noProof="0"/>
              <a:t>Click to edit Master text styles</a:t>
            </a:r>
          </a:p>
        </p:txBody>
      </p:sp>
      <p:sp>
        <p:nvSpPr>
          <p:cNvPr id="33" name="Text Placeholder 4"/>
          <p:cNvSpPr>
            <a:spLocks noGrp="1"/>
          </p:cNvSpPr>
          <p:nvPr>
            <p:ph type="body" sz="quarter" idx="20"/>
          </p:nvPr>
        </p:nvSpPr>
        <p:spPr>
          <a:xfrm>
            <a:off x="5628934" y="3682800"/>
            <a:ext cx="6072000" cy="2228400"/>
          </a:xfrm>
        </p:spPr>
        <p:txBody>
          <a:bodyPr anchor="t" anchorCtr="0"/>
          <a:lstStyle>
            <a:lvl1pPr marL="0" indent="0">
              <a:spcBef>
                <a:spcPct val="0"/>
              </a:spcBef>
              <a:buNone/>
              <a:defRPr sz="1313">
                <a:solidFill>
                  <a:schemeClr val="tx2"/>
                </a:solidFill>
              </a:defRPr>
            </a:lvl1pPr>
            <a:lvl2pPr marL="244796">
              <a:spcBef>
                <a:spcPct val="0"/>
              </a:spcBef>
              <a:defRPr sz="1313">
                <a:solidFill>
                  <a:schemeClr val="tx2"/>
                </a:solidFill>
              </a:defRPr>
            </a:lvl2pPr>
            <a:lvl3pPr>
              <a:defRPr sz="1875"/>
            </a:lvl3pPr>
            <a:lvl4pPr>
              <a:defRPr sz="1875"/>
            </a:lvl4pPr>
            <a:lvl5pPr>
              <a:defRPr sz="1875"/>
            </a:lvl5pPr>
          </a:lstStyle>
          <a:p>
            <a:pPr lvl="0"/>
            <a:r>
              <a:rPr lang="en-US" noProof="0"/>
              <a:t>Click to edit Master text styles</a:t>
            </a:r>
          </a:p>
          <a:p>
            <a:pPr lvl="1"/>
            <a:r>
              <a:rPr lang="en-US" noProof="0"/>
              <a:t>Second level</a:t>
            </a:r>
          </a:p>
        </p:txBody>
      </p:sp>
      <p:sp>
        <p:nvSpPr>
          <p:cNvPr id="34" name="Text Placeholder 6"/>
          <p:cNvSpPr>
            <a:spLocks noGrp="1"/>
          </p:cNvSpPr>
          <p:nvPr>
            <p:ph type="body" sz="quarter" idx="21" hasCustomPrompt="1"/>
          </p:nvPr>
        </p:nvSpPr>
        <p:spPr>
          <a:xfrm>
            <a:off x="5630400" y="1601789"/>
            <a:ext cx="4574400" cy="1687512"/>
          </a:xfrm>
        </p:spPr>
        <p:txBody>
          <a:bodyPr anchor="t" anchorCtr="0"/>
          <a:lstStyle>
            <a:lvl1pPr marL="0" indent="0">
              <a:lnSpc>
                <a:spcPts val="2134"/>
              </a:lnSpc>
              <a:spcBef>
                <a:spcPct val="0"/>
              </a:spcBef>
              <a:spcAft>
                <a:spcPts val="266"/>
              </a:spcAft>
              <a:buNone/>
              <a:defRPr sz="1875"/>
            </a:lvl1pPr>
            <a:lvl2pPr>
              <a:defRPr sz="1500"/>
            </a:lvl2pPr>
          </a:lstStyle>
          <a:p>
            <a:pPr lvl="0"/>
            <a:r>
              <a:rPr lang="en-GB" noProof="0"/>
              <a:t>Office name and address</a:t>
            </a:r>
          </a:p>
          <a:p>
            <a:pPr lvl="1"/>
            <a:r>
              <a:rPr lang="en-GB" noProof="0"/>
              <a:t>Second level</a:t>
            </a:r>
          </a:p>
        </p:txBody>
      </p:sp>
      <p:pic>
        <p:nvPicPr>
          <p:cNvPr id="15" name="Picture 14"/>
          <p:cNvPicPr>
            <a:picLocks noChangeAspect="1"/>
          </p:cNvPicPr>
          <p:nvPr userDrawn="1"/>
        </p:nvPicPr>
        <p:blipFill>
          <a:blip r:embed="rId2"/>
          <a:srcRect/>
          <a:stretch>
            <a:fillRect/>
          </a:stretch>
        </p:blipFill>
        <p:spPr>
          <a:xfrm>
            <a:off x="9954683" y="558000"/>
            <a:ext cx="1746250" cy="335280"/>
          </a:xfrm>
          <a:prstGeom prst="rect">
            <a:avLst/>
          </a:prstGeom>
        </p:spPr>
      </p:pic>
      <p:sp>
        <p:nvSpPr>
          <p:cNvPr id="6" name="Text Placeholder 5"/>
          <p:cNvSpPr>
            <a:spLocks noGrp="1"/>
          </p:cNvSpPr>
          <p:nvPr>
            <p:ph type="body" sz="quarter" idx="23"/>
          </p:nvPr>
        </p:nvSpPr>
        <p:spPr>
          <a:xfrm>
            <a:off x="499534" y="6062134"/>
            <a:ext cx="4715933" cy="465667"/>
          </a:xfrm>
        </p:spPr>
        <p:txBody>
          <a:bodyPr anchor="b" anchorCtr="0"/>
          <a:lstStyle>
            <a:lvl1pPr marL="0" indent="0">
              <a:lnSpc>
                <a:spcPts val="1000"/>
              </a:lnSpc>
              <a:spcBef>
                <a:spcPct val="0"/>
              </a:spcBef>
              <a:buNone/>
              <a:defRPr sz="844"/>
            </a:lvl1pPr>
          </a:lstStyle>
          <a:p>
            <a:pPr lvl="0"/>
            <a:r>
              <a:rPr lang="en-US"/>
              <a:t>Click to edit Master text styles</a:t>
            </a:r>
          </a:p>
        </p:txBody>
      </p:sp>
    </p:spTree>
    <p:extLst>
      <p:ext uri="{BB962C8B-B14F-4D97-AF65-F5344CB8AC3E}">
        <p14:creationId xmlns:p14="http://schemas.microsoft.com/office/powerpoint/2010/main" val="296683443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1_Title slides">
    <p:bg>
      <p:bgPr>
        <a:solidFill>
          <a:schemeClr val="tx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BABA1AE-9C2E-F140-8E34-E7C096ADB61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0BD779B3-A3CD-634D-A216-781EAE8BCBF8}"/>
              </a:ext>
            </a:extLst>
          </p:cNvPr>
          <p:cNvPicPr>
            <a:picLocks noChangeAspect="1"/>
          </p:cNvPicPr>
          <p:nvPr userDrawn="1"/>
        </p:nvPicPr>
        <p:blipFill>
          <a:blip r:embed="rId3" cstate="email">
            <a:alphaModFix amt="90000"/>
            <a:extLst>
              <a:ext uri="{28A0092B-C50C-407E-A947-70E740481C1C}">
                <a14:useLocalDpi xmlns:a14="http://schemas.microsoft.com/office/drawing/2010/main" val="0"/>
              </a:ext>
            </a:extLst>
          </a:blip>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a:picLocks/>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bwMode="black">
          <a:xfrm>
            <a:off x="575400" y="1745536"/>
            <a:ext cx="6320700" cy="1497600"/>
          </a:xfrm>
        </p:spPr>
        <p:txBody>
          <a:bodyPr anchor="b"/>
          <a:lstStyle>
            <a:lvl1pPr algn="l">
              <a:defRPr sz="4500">
                <a:solidFill>
                  <a:schemeClr val="tx1"/>
                </a:solidFill>
              </a:defRPr>
            </a:lvl1pPr>
          </a:lstStyle>
          <a:p>
            <a:r>
              <a:rPr lang="en-GB" noProof="0" dirty="0"/>
              <a:t>Click to add title</a:t>
            </a:r>
            <a:endParaRPr lang="en-GB" dirty="0"/>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bwMode="black">
          <a:xfrm>
            <a:off x="575400" y="3150704"/>
            <a:ext cx="6320700" cy="1655762"/>
          </a:xfrm>
        </p:spPr>
        <p:txBody>
          <a:bodyPr/>
          <a:lstStyle>
            <a:lvl1pPr marL="0" indent="0" algn="l">
              <a:spcBef>
                <a:spcPts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GB" dirty="0"/>
              <a:t>Click to add subtitle</a:t>
            </a:r>
          </a:p>
        </p:txBody>
      </p:sp>
      <p:sp>
        <p:nvSpPr>
          <p:cNvPr id="15" name="TextBox 14">
            <a:extLst>
              <a:ext uri="{FF2B5EF4-FFF2-40B4-BE49-F238E27FC236}">
                <a16:creationId xmlns:a16="http://schemas.microsoft.com/office/drawing/2014/main" id="{42FC44F4-682F-504C-9F27-DB79B4E94B5B}"/>
              </a:ext>
            </a:extLst>
          </p:cNvPr>
          <p:cNvSpPr txBox="1"/>
          <p:nvPr userDrawn="1"/>
        </p:nvSpPr>
        <p:spPr>
          <a:xfrm>
            <a:off x="583932" y="5079241"/>
            <a:ext cx="4968552" cy="246221"/>
          </a:xfrm>
          <a:prstGeom prst="rect">
            <a:avLst/>
          </a:prstGeom>
          <a:noFill/>
        </p:spPr>
        <p:txBody>
          <a:bodyPr wrap="square" lIns="0" tIns="0" rIns="0" bIns="0" rtlCol="0">
            <a:spAutoFit/>
          </a:bodyPr>
          <a:lstStyle/>
          <a:p>
            <a:r>
              <a:rPr lang="en-US" sz="1600" dirty="0">
                <a:latin typeface="Arial" panose="020B0604020202020204" pitchFamily="34" charset="0"/>
                <a:cs typeface="Arial" panose="020B0604020202020204" pitchFamily="34" charset="0"/>
              </a:rPr>
              <a:t>Grow | Protect | Operate | Finance</a:t>
            </a:r>
          </a:p>
        </p:txBody>
      </p:sp>
    </p:spTree>
    <p:extLst>
      <p:ext uri="{BB962C8B-B14F-4D97-AF65-F5344CB8AC3E}">
        <p14:creationId xmlns:p14="http://schemas.microsoft.com/office/powerpoint/2010/main" val="1924112878"/>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2 column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p:txBody>
          <a:bodyPr/>
          <a:lstStyle/>
          <a:p>
            <a:r>
              <a:rPr lang="en-GB" noProof="0"/>
              <a:t>Click to add title</a:t>
            </a:r>
            <a:endParaRPr lang="en-GB"/>
          </a:p>
        </p:txBody>
      </p:sp>
      <p:sp>
        <p:nvSpPr>
          <p:cNvPr id="3" name="Content Placeholder 2"/>
          <p:cNvSpPr>
            <a:spLocks noGrp="1"/>
          </p:cNvSpPr>
          <p:nvPr>
            <p:ph idx="1" hasCustomPrompt="1"/>
          </p:nvPr>
        </p:nvSpPr>
        <p:spPr>
          <a:xfrm>
            <a:off x="576000" y="1727199"/>
            <a:ext cx="5374800" cy="42660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7199"/>
            <a:ext cx="5374800" cy="42660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Subtitle 2">
            <a:extLst>
              <a:ext uri="{FF2B5EF4-FFF2-40B4-BE49-F238E27FC236}">
                <a16:creationId xmlns:a16="http://schemas.microsoft.com/office/drawing/2014/main" id="{398F151E-B6CA-43E0-8B24-7FEA28A1C8A1}"/>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137092686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Title slides - graphics">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userDrawn="1">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2" name="Title 1"/>
          <p:cNvSpPr>
            <a:spLocks noGrp="1"/>
          </p:cNvSpPr>
          <p:nvPr userDrawn="1">
            <p:ph type="ctrTitle" hasCustomPrompt="1"/>
          </p:nvPr>
        </p:nvSpPr>
        <p:spPr>
          <a:xfrm>
            <a:off x="576000" y="1931399"/>
            <a:ext cx="11041200" cy="1497600"/>
          </a:xfrm>
        </p:spPr>
        <p:txBody>
          <a:bodyPr anchor="b"/>
          <a:lstStyle>
            <a:lvl1pPr algn="l">
              <a:defRPr sz="5400">
                <a:solidFill>
                  <a:schemeClr val="tx1"/>
                </a:solidFill>
              </a:defRPr>
            </a:lvl1pPr>
          </a:lstStyle>
          <a:p>
            <a:r>
              <a:rPr lang="en-GB" noProof="0" dirty="0"/>
              <a:t>Click to add title</a:t>
            </a:r>
            <a:endParaRPr lang="en-GB" dirty="0"/>
          </a:p>
        </p:txBody>
      </p:sp>
      <p:sp>
        <p:nvSpPr>
          <p:cNvPr id="3" name="Subtitle 2"/>
          <p:cNvSpPr>
            <a:spLocks noGrp="1"/>
          </p:cNvSpPr>
          <p:nvPr userDrawn="1">
            <p:ph type="subTitle" idx="1" hasCustomPrompt="1"/>
          </p:nvPr>
        </p:nvSpPr>
        <p:spPr>
          <a:xfrm>
            <a:off x="576000" y="3336567"/>
            <a:ext cx="11041200" cy="1655762"/>
          </a:xfrm>
        </p:spPr>
        <p:txBody>
          <a:bodyPr/>
          <a:lstStyle>
            <a:lvl1pPr marL="0" indent="0" algn="l">
              <a:spcBef>
                <a:spcPts val="0"/>
              </a:spcBef>
              <a:buFont typeface="Arial" panose="020B0604020202020204" pitchFamily="34" charset="0"/>
              <a:buChar char="​"/>
              <a:defRPr sz="54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GB" dirty="0"/>
              <a:t>Click to add subtitle</a:t>
            </a:r>
          </a:p>
        </p:txBody>
      </p:sp>
      <p:sp>
        <p:nvSpPr>
          <p:cNvPr id="17" name="Date Placeholder 6">
            <a:extLst>
              <a:ext uri="{FF2B5EF4-FFF2-40B4-BE49-F238E27FC236}">
                <a16:creationId xmlns:a16="http://schemas.microsoft.com/office/drawing/2014/main" id="{7214886E-C0C7-49AB-B49B-363D49960386}"/>
              </a:ext>
            </a:extLst>
          </p:cNvPr>
          <p:cNvSpPr>
            <a:spLocks noGrp="1"/>
          </p:cNvSpPr>
          <p:nvPr userDrawn="1">
            <p:ph type="dt" sz="half" idx="10"/>
          </p:nvPr>
        </p:nvSpPr>
        <p:spPr>
          <a:xfrm>
            <a:off x="576000" y="6086106"/>
            <a:ext cx="3775338" cy="324000"/>
          </a:xfrm>
        </p:spPr>
        <p:txBody>
          <a:bodyPr/>
          <a:lstStyle>
            <a:lvl1pPr>
              <a:defRPr sz="1600">
                <a:solidFill>
                  <a:schemeClr val="tx1"/>
                </a:solidFill>
              </a:defRPr>
            </a:lvl1pPr>
          </a:lstStyle>
          <a:p>
            <a:endParaRPr lang="en-GB" dirty="0"/>
          </a:p>
        </p:txBody>
      </p:sp>
      <p:pic>
        <p:nvPicPr>
          <p:cNvPr id="18" name="Logo">
            <a:extLst>
              <a:ext uri="{FF2B5EF4-FFF2-40B4-BE49-F238E27FC236}">
                <a16:creationId xmlns:a16="http://schemas.microsoft.com/office/drawing/2014/main" id="{AAF90860-AFBD-4B8E-B2FE-464A63CC748C}"/>
              </a:ext>
            </a:extLst>
          </p:cNvPr>
          <p:cNvPicPr>
            <a:picLocks/>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76000" y="576000"/>
            <a:ext cx="1980000" cy="381600"/>
          </a:xfrm>
          <a:prstGeom prst="rect">
            <a:avLst/>
          </a:prstGeom>
        </p:spPr>
      </p:pic>
    </p:spTree>
    <p:extLst>
      <p:ext uri="{BB962C8B-B14F-4D97-AF65-F5344CB8AC3E}">
        <p14:creationId xmlns:p14="http://schemas.microsoft.com/office/powerpoint/2010/main" val="1848912384"/>
      </p:ext>
    </p:extLst>
  </p:cSld>
  <p:clrMapOvr>
    <a:overrideClrMapping bg1="dk1" tx1="lt1" bg2="dk2" tx2="lt2" accent1="accent1" accent2="accent2" accent3="accent3" accent4="accent4" accent5="accent5" accent6="accent6" hlink="hlink" folHlink="folHlink"/>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itle slides - contact">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2" name="Title 1"/>
          <p:cNvSpPr>
            <a:spLocks noGrp="1"/>
          </p:cNvSpPr>
          <p:nvPr>
            <p:ph type="ctrTitle" hasCustomPrompt="1"/>
          </p:nvPr>
        </p:nvSpPr>
        <p:spPr>
          <a:xfrm>
            <a:off x="576000" y="1625064"/>
            <a:ext cx="11041200" cy="668667"/>
          </a:xfrm>
        </p:spPr>
        <p:txBody>
          <a:bodyPr anchor="b"/>
          <a:lstStyle>
            <a:lvl1pPr algn="l">
              <a:defRPr sz="4000">
                <a:solidFill>
                  <a:schemeClr val="tx1"/>
                </a:solidFill>
              </a:defRPr>
            </a:lvl1pPr>
          </a:lstStyle>
          <a:p>
            <a:r>
              <a:rPr lang="en-GB" noProof="0" dirty="0"/>
              <a:t>Click to add title</a:t>
            </a:r>
            <a:endParaRPr lang="en-GB" dirty="0"/>
          </a:p>
        </p:txBody>
      </p:sp>
      <p:sp>
        <p:nvSpPr>
          <p:cNvPr id="3" name="Subtitle 2"/>
          <p:cNvSpPr>
            <a:spLocks noGrp="1"/>
          </p:cNvSpPr>
          <p:nvPr>
            <p:ph type="subTitle" idx="1" hasCustomPrompt="1"/>
          </p:nvPr>
        </p:nvSpPr>
        <p:spPr>
          <a:xfrm>
            <a:off x="576000" y="2234789"/>
            <a:ext cx="11041200" cy="668667"/>
          </a:xfrm>
        </p:spPr>
        <p:txBody>
          <a:bodyPr/>
          <a:lstStyle>
            <a:lvl1pPr marL="0" indent="0" algn="l">
              <a:spcBef>
                <a:spcPts val="0"/>
              </a:spcBef>
              <a:buFont typeface="Arial" panose="020B0604020202020204" pitchFamily="34" charset="0"/>
              <a:buChar char="​"/>
              <a:defRPr sz="40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GB" dirty="0"/>
              <a:t>Click to add subtitle</a:t>
            </a:r>
          </a:p>
        </p:txBody>
      </p:sp>
      <p:sp>
        <p:nvSpPr>
          <p:cNvPr id="5" name="Text Placeholder 4">
            <a:extLst>
              <a:ext uri="{FF2B5EF4-FFF2-40B4-BE49-F238E27FC236}">
                <a16:creationId xmlns:a16="http://schemas.microsoft.com/office/drawing/2014/main" id="{8E64D1BE-FFDB-4771-8354-D37140FEBE63}"/>
              </a:ext>
            </a:extLst>
          </p:cNvPr>
          <p:cNvSpPr>
            <a:spLocks noGrp="1"/>
          </p:cNvSpPr>
          <p:nvPr>
            <p:ph type="body" sz="quarter" idx="19" hasCustomPrompt="1"/>
          </p:nvPr>
        </p:nvSpPr>
        <p:spPr>
          <a:xfrm>
            <a:off x="576000"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1" name="Text Placeholder 4">
            <a:extLst>
              <a:ext uri="{FF2B5EF4-FFF2-40B4-BE49-F238E27FC236}">
                <a16:creationId xmlns:a16="http://schemas.microsoft.com/office/drawing/2014/main" id="{26CC46B6-052B-4BB2-9EFC-C95F7C63C681}"/>
              </a:ext>
            </a:extLst>
          </p:cNvPr>
          <p:cNvSpPr>
            <a:spLocks noGrp="1"/>
          </p:cNvSpPr>
          <p:nvPr>
            <p:ph type="body" sz="quarter" idx="20" hasCustomPrompt="1"/>
          </p:nvPr>
        </p:nvSpPr>
        <p:spPr>
          <a:xfrm>
            <a:off x="576000"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2" name="Text Placeholder 4">
            <a:extLst>
              <a:ext uri="{FF2B5EF4-FFF2-40B4-BE49-F238E27FC236}">
                <a16:creationId xmlns:a16="http://schemas.microsoft.com/office/drawing/2014/main" id="{8CC3186E-C363-4105-A4A0-A4154C47EE43}"/>
              </a:ext>
            </a:extLst>
          </p:cNvPr>
          <p:cNvSpPr>
            <a:spLocks noGrp="1"/>
          </p:cNvSpPr>
          <p:nvPr>
            <p:ph type="body" sz="quarter" idx="21" hasCustomPrompt="1"/>
          </p:nvPr>
        </p:nvSpPr>
        <p:spPr>
          <a:xfrm>
            <a:off x="576000"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3" name="Text Placeholder 4">
            <a:extLst>
              <a:ext uri="{FF2B5EF4-FFF2-40B4-BE49-F238E27FC236}">
                <a16:creationId xmlns:a16="http://schemas.microsoft.com/office/drawing/2014/main" id="{7D6E1BF6-3010-458D-A589-0E2F9BBEFF18}"/>
              </a:ext>
            </a:extLst>
          </p:cNvPr>
          <p:cNvSpPr>
            <a:spLocks noGrp="1"/>
          </p:cNvSpPr>
          <p:nvPr>
            <p:ph type="body" sz="quarter" idx="22" hasCustomPrompt="1"/>
          </p:nvPr>
        </p:nvSpPr>
        <p:spPr>
          <a:xfrm>
            <a:off x="576000"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8" name="Text Placeholder 4">
            <a:extLst>
              <a:ext uri="{FF2B5EF4-FFF2-40B4-BE49-F238E27FC236}">
                <a16:creationId xmlns:a16="http://schemas.microsoft.com/office/drawing/2014/main" id="{463F8755-E998-40D5-900E-CEB61276E5B9}"/>
              </a:ext>
            </a:extLst>
          </p:cNvPr>
          <p:cNvSpPr>
            <a:spLocks noGrp="1"/>
          </p:cNvSpPr>
          <p:nvPr>
            <p:ph type="body" sz="quarter" idx="23" hasCustomPrompt="1"/>
          </p:nvPr>
        </p:nvSpPr>
        <p:spPr>
          <a:xfrm>
            <a:off x="3415125"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9" name="Text Placeholder 4">
            <a:extLst>
              <a:ext uri="{FF2B5EF4-FFF2-40B4-BE49-F238E27FC236}">
                <a16:creationId xmlns:a16="http://schemas.microsoft.com/office/drawing/2014/main" id="{9D998594-1B99-41C9-A443-A34CB455D9F9}"/>
              </a:ext>
            </a:extLst>
          </p:cNvPr>
          <p:cNvSpPr>
            <a:spLocks noGrp="1"/>
          </p:cNvSpPr>
          <p:nvPr>
            <p:ph type="body" sz="quarter" idx="24" hasCustomPrompt="1"/>
          </p:nvPr>
        </p:nvSpPr>
        <p:spPr>
          <a:xfrm>
            <a:off x="3415125"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0" name="Text Placeholder 4">
            <a:extLst>
              <a:ext uri="{FF2B5EF4-FFF2-40B4-BE49-F238E27FC236}">
                <a16:creationId xmlns:a16="http://schemas.microsoft.com/office/drawing/2014/main" id="{FCB136DA-F176-494F-93C7-FE388CB90044}"/>
              </a:ext>
            </a:extLst>
          </p:cNvPr>
          <p:cNvSpPr>
            <a:spLocks noGrp="1"/>
          </p:cNvSpPr>
          <p:nvPr>
            <p:ph type="body" sz="quarter" idx="25" hasCustomPrompt="1"/>
          </p:nvPr>
        </p:nvSpPr>
        <p:spPr>
          <a:xfrm>
            <a:off x="3415125"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1" name="Text Placeholder 4">
            <a:extLst>
              <a:ext uri="{FF2B5EF4-FFF2-40B4-BE49-F238E27FC236}">
                <a16:creationId xmlns:a16="http://schemas.microsoft.com/office/drawing/2014/main" id="{934874DC-6E7F-477C-9DCB-BAFAF65D072B}"/>
              </a:ext>
            </a:extLst>
          </p:cNvPr>
          <p:cNvSpPr>
            <a:spLocks noGrp="1"/>
          </p:cNvSpPr>
          <p:nvPr>
            <p:ph type="body" sz="quarter" idx="26" hasCustomPrompt="1"/>
          </p:nvPr>
        </p:nvSpPr>
        <p:spPr>
          <a:xfrm>
            <a:off x="3415125"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9" name="Picture Placeholder 7">
            <a:extLst>
              <a:ext uri="{FF2B5EF4-FFF2-40B4-BE49-F238E27FC236}">
                <a16:creationId xmlns:a16="http://schemas.microsoft.com/office/drawing/2014/main" id="{AFB351F8-5DEF-4FB0-91E3-BB967FE97CD5}"/>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GB" dirty="0"/>
              <a:t>Click icon to add picture or click on frame and insert picture from Templafy Images</a:t>
            </a:r>
          </a:p>
        </p:txBody>
      </p:sp>
      <p:sp>
        <p:nvSpPr>
          <p:cNvPr id="20" name="Picture Placeholder 7">
            <a:extLst>
              <a:ext uri="{FF2B5EF4-FFF2-40B4-BE49-F238E27FC236}">
                <a16:creationId xmlns:a16="http://schemas.microsoft.com/office/drawing/2014/main" id="{366E0C37-1F3D-413C-AECF-51423DC25192}"/>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GB" dirty="0"/>
              <a:t>Click icon to add picture or click on frame and insert picture from Templafy Images</a:t>
            </a:r>
          </a:p>
        </p:txBody>
      </p:sp>
      <p:sp>
        <p:nvSpPr>
          <p:cNvPr id="17" name="Date Placeholder 6">
            <a:extLst>
              <a:ext uri="{FF2B5EF4-FFF2-40B4-BE49-F238E27FC236}">
                <a16:creationId xmlns:a16="http://schemas.microsoft.com/office/drawing/2014/main" id="{7214886E-C0C7-49AB-B49B-363D49960386}"/>
              </a:ext>
            </a:extLst>
          </p:cNvPr>
          <p:cNvSpPr>
            <a:spLocks noGrp="1"/>
          </p:cNvSpPr>
          <p:nvPr>
            <p:ph type="dt" sz="half" idx="10"/>
          </p:nvPr>
        </p:nvSpPr>
        <p:spPr>
          <a:xfrm>
            <a:off x="576000" y="6086106"/>
            <a:ext cx="3775338" cy="324000"/>
          </a:xfrm>
        </p:spPr>
        <p:txBody>
          <a:bodyPr/>
          <a:lstStyle>
            <a:lvl1pPr>
              <a:defRPr sz="1600">
                <a:solidFill>
                  <a:schemeClr val="tx1"/>
                </a:solidFill>
              </a:defRPr>
            </a:lvl1pPr>
          </a:lstStyle>
          <a:p>
            <a:endParaRPr lang="en-GB" dirty="0"/>
          </a:p>
        </p:txBody>
      </p:sp>
      <p:pic>
        <p:nvPicPr>
          <p:cNvPr id="9" name="Logo">
            <a:extLst>
              <a:ext uri="{FF2B5EF4-FFF2-40B4-BE49-F238E27FC236}">
                <a16:creationId xmlns:a16="http://schemas.microsoft.com/office/drawing/2014/main" id="{0774D196-E33A-47FA-9417-CB69748814EF}"/>
              </a:ext>
            </a:extLst>
          </p:cNvPr>
          <p:cNvPicPr>
            <a:picLocks/>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76000" y="576000"/>
            <a:ext cx="1980000" cy="381600"/>
          </a:xfrm>
          <a:prstGeom prst="rect">
            <a:avLst/>
          </a:prstGeom>
        </p:spPr>
      </p:pic>
    </p:spTree>
    <p:extLst>
      <p:ext uri="{BB962C8B-B14F-4D97-AF65-F5344CB8AC3E}">
        <p14:creationId xmlns:p14="http://schemas.microsoft.com/office/powerpoint/2010/main" val="1751440818"/>
      </p:ext>
    </p:extLst>
  </p:cSld>
  <p:clrMapOvr>
    <a:overrideClrMapping bg1="dk1" tx1="lt1" bg2="dk2" tx2="lt2" accent1="accent1" accent2="accent2" accent3="accent3" accent4="accent4" accent5="accent5" accent6="accent6" hlink="hlink" folHlink="folHlink"/>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8DFB3C9-9EB5-9444-A64E-4171FA8C035E}"/>
              </a:ext>
            </a:extLst>
          </p:cNvPr>
          <p:cNvPicPr>
            <a:picLocks noChangeAspect="1"/>
          </p:cNvPicPr>
          <p:nvPr userDrawn="1"/>
        </p:nvPicPr>
        <p:blipFill rotWithShape="1">
          <a:blip r:embed="rId2" cstate="hqprint">
            <a:grayscl/>
            <a:extLst>
              <a:ext uri="{28A0092B-C50C-407E-A947-70E740481C1C}">
                <a14:useLocalDpi xmlns:a14="http://schemas.microsoft.com/office/drawing/2010/main" val="0"/>
              </a:ext>
            </a:extLst>
          </a:blip>
          <a:srcRect r="-1"/>
          <a:stretch/>
        </p:blipFill>
        <p:spPr>
          <a:xfrm>
            <a:off x="-43175" y="1"/>
            <a:ext cx="12235176" cy="6857999"/>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5" y="2"/>
            <a:ext cx="12235175" cy="6857998"/>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pic>
        <p:nvPicPr>
          <p:cNvPr id="11" name="Picture 10">
            <a:extLst>
              <a:ext uri="{FF2B5EF4-FFF2-40B4-BE49-F238E27FC236}">
                <a16:creationId xmlns:a16="http://schemas.microsoft.com/office/drawing/2014/main" id="{09233639-1FD0-8441-86D4-D0CDFC17DA5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27697" b="-61410"/>
          <a:stretch/>
        </p:blipFill>
        <p:spPr>
          <a:xfrm>
            <a:off x="7348488" y="3716338"/>
            <a:ext cx="6184763" cy="6184763"/>
          </a:xfrm>
          <a:prstGeom prst="ellipse">
            <a:avLst/>
          </a:prstGeom>
        </p:spPr>
      </p:pic>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415892"/>
          </a:xfrm>
        </p:spPr>
        <p:txBody>
          <a:bodyPr/>
          <a:lstStyle>
            <a:lvl1pPr>
              <a:defRPr sz="3000">
                <a:solidFill>
                  <a:schemeClr val="bg1"/>
                </a:solidFill>
              </a:defRPr>
            </a:lvl1pPr>
          </a:lstStyle>
          <a:p>
            <a:r>
              <a:rPr lang="en-GB" noProof="0" dirty="0"/>
              <a:t>Click to add Agenda title</a:t>
            </a:r>
          </a:p>
        </p:txBody>
      </p:sp>
      <p:sp>
        <p:nvSpPr>
          <p:cNvPr id="17" name="Text Placeholder 2">
            <a:extLst>
              <a:ext uri="{FF2B5EF4-FFF2-40B4-BE49-F238E27FC236}">
                <a16:creationId xmlns:a16="http://schemas.microsoft.com/office/drawing/2014/main" id="{292CCCE9-27FE-C349-B2CD-BFB0345CFFF9}"/>
              </a:ext>
            </a:extLst>
          </p:cNvPr>
          <p:cNvSpPr>
            <a:spLocks noGrp="1"/>
          </p:cNvSpPr>
          <p:nvPr>
            <p:ph type="body" sz="quarter" idx="14" hasCustomPrompt="1"/>
          </p:nvPr>
        </p:nvSpPr>
        <p:spPr>
          <a:xfrm>
            <a:off x="2174875" y="1640451"/>
            <a:ext cx="5008563" cy="4264840"/>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Bef>
                <a:spcPts val="0"/>
              </a:spcBef>
              <a:spcAft>
                <a:spcPts val="0"/>
              </a:spcAft>
              <a:buFont typeface="Arial" panose="020B0604020202020204" pitchFamily="34" charset="0"/>
              <a:buChar char="​"/>
              <a:defRPr sz="2000" b="1">
                <a:solidFill>
                  <a:schemeClr val="bg1"/>
                </a:solidFill>
              </a:defRPr>
            </a:lvl2pPr>
            <a:lvl3pPr marL="0" indent="0">
              <a:lnSpc>
                <a:spcPts val="2400"/>
              </a:lnSpc>
              <a:spcBef>
                <a:spcPts val="0"/>
              </a:spcBef>
              <a:spcAft>
                <a:spcPts val="0"/>
              </a:spcAft>
              <a:buFont typeface="Arial" panose="020B0604020202020204" pitchFamily="34" charset="0"/>
              <a:buChar char="​"/>
              <a:defRPr sz="2000">
                <a:solidFill>
                  <a:schemeClr val="bg1"/>
                </a:solidFill>
              </a:defRPr>
            </a:lvl3pPr>
            <a:lvl4pPr marL="0" indent="0">
              <a:lnSpc>
                <a:spcPts val="2400"/>
              </a:lnSpc>
              <a:spcBef>
                <a:spcPts val="0"/>
              </a:spcBef>
              <a:spcAft>
                <a:spcPts val="0"/>
              </a:spcAft>
              <a:buFont typeface="Arial" panose="020B0604020202020204" pitchFamily="34" charset="0"/>
              <a:buChar char="​"/>
              <a:defRPr sz="2000">
                <a:solidFill>
                  <a:schemeClr val="bg1"/>
                </a:solidFill>
              </a:defRPr>
            </a:lvl4pPr>
            <a:lvl5pPr marL="0" indent="0">
              <a:lnSpc>
                <a:spcPts val="2400"/>
              </a:lnSpc>
              <a:spcBef>
                <a:spcPts val="0"/>
              </a:spcBef>
              <a:spcAft>
                <a:spcPts val="0"/>
              </a:spcAft>
              <a:buFont typeface="Arial" panose="020B0604020202020204" pitchFamily="34" charset="0"/>
              <a:buChar char="​"/>
              <a:defRPr sz="2000">
                <a:solidFill>
                  <a:schemeClr val="bg1"/>
                </a:solidFill>
              </a:defRPr>
            </a:lvl5pPr>
            <a:lvl6pPr marL="0" indent="0">
              <a:lnSpc>
                <a:spcPts val="2400"/>
              </a:lnSpc>
              <a:spcBef>
                <a:spcPts val="0"/>
              </a:spcBef>
              <a:spcAft>
                <a:spcPts val="0"/>
              </a:spcAft>
              <a:buFont typeface="Arial" panose="020B0604020202020204" pitchFamily="34" charset="0"/>
              <a:buChar char="​"/>
              <a:defRPr sz="2000">
                <a:solidFill>
                  <a:schemeClr val="bg1"/>
                </a:solidFill>
              </a:defRPr>
            </a:lvl6pPr>
            <a:lvl7pPr marL="0" indent="0">
              <a:lnSpc>
                <a:spcPts val="2400"/>
              </a:lnSpc>
              <a:spcBef>
                <a:spcPts val="0"/>
              </a:spcBef>
              <a:spcAft>
                <a:spcPts val="0"/>
              </a:spcAft>
              <a:buFont typeface="Arial" panose="020B0604020202020204" pitchFamily="34" charset="0"/>
              <a:buChar char="​"/>
              <a:defRPr sz="2000">
                <a:solidFill>
                  <a:schemeClr val="bg1"/>
                </a:solidFill>
              </a:defRPr>
            </a:lvl7pPr>
            <a:lvl8pPr marL="0" indent="0">
              <a:lnSpc>
                <a:spcPts val="2400"/>
              </a:lnSpc>
              <a:spcBef>
                <a:spcPts val="0"/>
              </a:spcBef>
              <a:spcAft>
                <a:spcPts val="0"/>
              </a:spcAft>
              <a:buFont typeface="Arial" panose="020B0604020202020204" pitchFamily="34" charset="0"/>
              <a:buChar char="​"/>
              <a:defRPr sz="2000">
                <a:solidFill>
                  <a:schemeClr val="bg1"/>
                </a:solidFill>
              </a:defRPr>
            </a:lvl8pPr>
            <a:lvl9pPr marL="0" indent="0">
              <a:lnSpc>
                <a:spcPts val="2400"/>
              </a:lnSpc>
              <a:spcBef>
                <a:spcPts val="0"/>
              </a:spcBef>
              <a:buFont typeface="Arial" panose="020B0604020202020204" pitchFamily="34" charset="0"/>
              <a:buChar char="​"/>
              <a:defRPr sz="2000">
                <a:solidFill>
                  <a:schemeClr val="bg1"/>
                </a:solidFill>
              </a:defRPr>
            </a:lvl9pPr>
          </a:lstStyle>
          <a:p>
            <a:pPr lvl="0"/>
            <a:r>
              <a:rPr lang="en-GB" noProof="0" dirty="0"/>
              <a:t>Click to add agenda point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3">
            <a:extLst>
              <a:ext uri="{FF2B5EF4-FFF2-40B4-BE49-F238E27FC236}">
                <a16:creationId xmlns:a16="http://schemas.microsoft.com/office/drawing/2014/main" id="{F1BAA4BF-B600-0946-A7C2-6E67106C49D4}"/>
              </a:ext>
            </a:extLst>
          </p:cNvPr>
          <p:cNvSpPr>
            <a:spLocks noGrp="1"/>
          </p:cNvSpPr>
          <p:nvPr>
            <p:ph type="body" sz="quarter" idx="17" hasCustomPrompt="1"/>
          </p:nvPr>
        </p:nvSpPr>
        <p:spPr>
          <a:xfrm>
            <a:off x="575999" y="1640450"/>
            <a:ext cx="1598875" cy="4266341"/>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Aft>
                <a:spcPts val="0"/>
              </a:spcAft>
              <a:buFont typeface="Arial" panose="020B0604020202020204" pitchFamily="34" charset="0"/>
              <a:buChar char="​"/>
              <a:defRPr sz="2000" b="1">
                <a:solidFill>
                  <a:schemeClr val="bg1"/>
                </a:solidFill>
              </a:defRPr>
            </a:lvl2pPr>
            <a:lvl3pPr marL="0" indent="0">
              <a:lnSpc>
                <a:spcPts val="2400"/>
              </a:lnSpc>
              <a:spcAft>
                <a:spcPts val="0"/>
              </a:spcAft>
              <a:buFont typeface="Arial" panose="020B0604020202020204" pitchFamily="34" charset="0"/>
              <a:buChar char="​"/>
              <a:defRPr sz="2000">
                <a:solidFill>
                  <a:schemeClr val="bg1"/>
                </a:solidFill>
              </a:defRPr>
            </a:lvl3pPr>
            <a:lvl4pPr>
              <a:lnSpc>
                <a:spcPts val="2400"/>
              </a:lnSpc>
              <a:spcAft>
                <a:spcPts val="0"/>
              </a:spcAft>
              <a:buFont typeface="Arial" panose="020B0604020202020204" pitchFamily="34" charset="0"/>
              <a:buChar char="​"/>
              <a:defRPr sz="2000">
                <a:solidFill>
                  <a:schemeClr val="bg1"/>
                </a:solidFill>
              </a:defRPr>
            </a:lvl4pPr>
            <a:lvl5pPr>
              <a:lnSpc>
                <a:spcPts val="2400"/>
              </a:lnSpc>
              <a:spcAft>
                <a:spcPts val="0"/>
              </a:spcAft>
              <a:buFont typeface="Arial" panose="020B0604020202020204" pitchFamily="34" charset="0"/>
              <a:buChar char="​"/>
              <a:defRPr sz="2000">
                <a:solidFill>
                  <a:schemeClr val="bg1"/>
                </a:solidFill>
              </a:defRPr>
            </a:lvl5pPr>
            <a:lvl6pPr marL="0" indent="0">
              <a:lnSpc>
                <a:spcPts val="2400"/>
              </a:lnSpc>
              <a:spcAft>
                <a:spcPts val="0"/>
              </a:spcAft>
              <a:buFont typeface="Arial" panose="020B0604020202020204" pitchFamily="34" charset="0"/>
              <a:buChar char="​"/>
              <a:defRPr sz="2000" b="1">
                <a:solidFill>
                  <a:schemeClr val="bg1"/>
                </a:solidFill>
              </a:defRPr>
            </a:lvl6pPr>
            <a:lvl7pPr>
              <a:lnSpc>
                <a:spcPts val="2400"/>
              </a:lnSpc>
              <a:spcAft>
                <a:spcPts val="0"/>
              </a:spcAft>
              <a:defRPr sz="2000" b="0">
                <a:solidFill>
                  <a:schemeClr val="bg1"/>
                </a:solidFill>
              </a:defRPr>
            </a:lvl7pPr>
            <a:lvl8pPr>
              <a:lnSpc>
                <a:spcPts val="2400"/>
              </a:lnSpc>
              <a:spcAft>
                <a:spcPts val="0"/>
              </a:spcAft>
              <a:defRPr sz="2000" b="1">
                <a:solidFill>
                  <a:schemeClr val="bg1"/>
                </a:solidFill>
              </a:defRPr>
            </a:lvl8pPr>
            <a:lvl9pPr>
              <a:lnSpc>
                <a:spcPts val="2400"/>
              </a:lnSpc>
              <a:spcAft>
                <a:spcPts val="0"/>
              </a:spcAft>
              <a:defRPr sz="2000">
                <a:solidFill>
                  <a:schemeClr val="bg1"/>
                </a:solidFill>
              </a:defRPr>
            </a:lvl9pPr>
          </a:lstStyle>
          <a:p>
            <a:pPr lvl="0"/>
            <a:r>
              <a:rPr lang="en-GB" dirty="0"/>
              <a:t>09.00-10.00</a:t>
            </a:r>
          </a:p>
          <a:p>
            <a:pPr lvl="1"/>
            <a:r>
              <a:rPr lang="en-GB" dirty="0"/>
              <a:t>02</a:t>
            </a:r>
          </a:p>
          <a:p>
            <a:pPr lvl="2"/>
            <a:r>
              <a:rPr lang="en-GB" dirty="0"/>
              <a:t>03</a:t>
            </a:r>
          </a:p>
          <a:p>
            <a:pPr lvl="3"/>
            <a:r>
              <a:rPr lang="en-GB" dirty="0"/>
              <a:t>04</a:t>
            </a:r>
          </a:p>
          <a:p>
            <a:pPr lvl="4"/>
            <a:r>
              <a:rPr lang="en-GB" dirty="0"/>
              <a:t>05</a:t>
            </a:r>
          </a:p>
          <a:p>
            <a:pPr lvl="5"/>
            <a:r>
              <a:rPr lang="en-GB" dirty="0"/>
              <a:t>06</a:t>
            </a:r>
          </a:p>
          <a:p>
            <a:pPr lvl="6"/>
            <a:r>
              <a:rPr lang="en-GB" dirty="0"/>
              <a:t>07</a:t>
            </a:r>
          </a:p>
          <a:p>
            <a:pPr lvl="7"/>
            <a:r>
              <a:rPr lang="en-GB" dirty="0"/>
              <a:t>08</a:t>
            </a:r>
          </a:p>
          <a:p>
            <a:pPr lvl="8"/>
            <a:r>
              <a:rPr lang="en-GB" dirty="0"/>
              <a:t>09</a:t>
            </a:r>
          </a:p>
        </p:txBody>
      </p:sp>
      <p:sp>
        <p:nvSpPr>
          <p:cNvPr id="13" name="Text Placeholder 2">
            <a:extLst>
              <a:ext uri="{FF2B5EF4-FFF2-40B4-BE49-F238E27FC236}">
                <a16:creationId xmlns:a16="http://schemas.microsoft.com/office/drawing/2014/main" id="{29BCE915-52BE-554A-B04B-6994B4E713CB}"/>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156243688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E3C06A-F467-C64A-BC08-E3E94BC4D443}"/>
              </a:ext>
            </a:extLst>
          </p:cNvPr>
          <p:cNvSpPr/>
          <p:nvPr userDrawn="1"/>
        </p:nvSpPr>
        <p:spPr>
          <a:xfrm>
            <a:off x="-43176" y="1"/>
            <a:ext cx="12235175" cy="6857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415892"/>
          </a:xfrm>
        </p:spPr>
        <p:txBody>
          <a:bodyPr/>
          <a:lstStyle>
            <a:lvl1pPr>
              <a:defRPr sz="3000">
                <a:solidFill>
                  <a:schemeClr val="bg1"/>
                </a:solidFill>
              </a:defRPr>
            </a:lvl1pPr>
          </a:lstStyle>
          <a:p>
            <a:r>
              <a:rPr lang="en-GB" noProof="0" dirty="0"/>
              <a:t>Click to add Agenda title</a:t>
            </a:r>
          </a:p>
        </p:txBody>
      </p:sp>
      <p:sp>
        <p:nvSpPr>
          <p:cNvPr id="17" name="Text Placeholder 2">
            <a:extLst>
              <a:ext uri="{FF2B5EF4-FFF2-40B4-BE49-F238E27FC236}">
                <a16:creationId xmlns:a16="http://schemas.microsoft.com/office/drawing/2014/main" id="{292CCCE9-27FE-C349-B2CD-BFB0345CFFF9}"/>
              </a:ext>
            </a:extLst>
          </p:cNvPr>
          <p:cNvSpPr>
            <a:spLocks noGrp="1"/>
          </p:cNvSpPr>
          <p:nvPr>
            <p:ph type="body" sz="quarter" idx="14" hasCustomPrompt="1"/>
          </p:nvPr>
        </p:nvSpPr>
        <p:spPr>
          <a:xfrm>
            <a:off x="2174875" y="1640451"/>
            <a:ext cx="5008563" cy="4264840"/>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Bef>
                <a:spcPts val="0"/>
              </a:spcBef>
              <a:spcAft>
                <a:spcPts val="0"/>
              </a:spcAft>
              <a:buFont typeface="Arial" panose="020B0604020202020204" pitchFamily="34" charset="0"/>
              <a:buChar char="​"/>
              <a:defRPr sz="2000" b="1">
                <a:solidFill>
                  <a:schemeClr val="bg1"/>
                </a:solidFill>
              </a:defRPr>
            </a:lvl2pPr>
            <a:lvl3pPr marL="0" indent="0">
              <a:lnSpc>
                <a:spcPts val="2400"/>
              </a:lnSpc>
              <a:spcBef>
                <a:spcPts val="0"/>
              </a:spcBef>
              <a:spcAft>
                <a:spcPts val="0"/>
              </a:spcAft>
              <a:buFont typeface="Arial" panose="020B0604020202020204" pitchFamily="34" charset="0"/>
              <a:buChar char="​"/>
              <a:defRPr sz="2000">
                <a:solidFill>
                  <a:schemeClr val="bg1"/>
                </a:solidFill>
              </a:defRPr>
            </a:lvl3pPr>
            <a:lvl4pPr marL="0" indent="0">
              <a:lnSpc>
                <a:spcPts val="2400"/>
              </a:lnSpc>
              <a:spcBef>
                <a:spcPts val="0"/>
              </a:spcBef>
              <a:spcAft>
                <a:spcPts val="0"/>
              </a:spcAft>
              <a:buFont typeface="Arial" panose="020B0604020202020204" pitchFamily="34" charset="0"/>
              <a:buChar char="​"/>
              <a:defRPr sz="2000">
                <a:solidFill>
                  <a:schemeClr val="bg1"/>
                </a:solidFill>
              </a:defRPr>
            </a:lvl4pPr>
            <a:lvl5pPr marL="0" indent="0">
              <a:lnSpc>
                <a:spcPts val="2400"/>
              </a:lnSpc>
              <a:spcBef>
                <a:spcPts val="0"/>
              </a:spcBef>
              <a:spcAft>
                <a:spcPts val="0"/>
              </a:spcAft>
              <a:buFont typeface="Arial" panose="020B0604020202020204" pitchFamily="34" charset="0"/>
              <a:buChar char="​"/>
              <a:defRPr sz="2000">
                <a:solidFill>
                  <a:schemeClr val="bg1"/>
                </a:solidFill>
              </a:defRPr>
            </a:lvl5pPr>
            <a:lvl6pPr marL="0" indent="0">
              <a:lnSpc>
                <a:spcPts val="2400"/>
              </a:lnSpc>
              <a:spcBef>
                <a:spcPts val="0"/>
              </a:spcBef>
              <a:spcAft>
                <a:spcPts val="0"/>
              </a:spcAft>
              <a:buFont typeface="Arial" panose="020B0604020202020204" pitchFamily="34" charset="0"/>
              <a:buChar char="​"/>
              <a:defRPr sz="2000">
                <a:solidFill>
                  <a:schemeClr val="bg1"/>
                </a:solidFill>
              </a:defRPr>
            </a:lvl6pPr>
            <a:lvl7pPr marL="0" indent="0">
              <a:lnSpc>
                <a:spcPts val="2400"/>
              </a:lnSpc>
              <a:spcBef>
                <a:spcPts val="0"/>
              </a:spcBef>
              <a:spcAft>
                <a:spcPts val="0"/>
              </a:spcAft>
              <a:buFont typeface="Arial" panose="020B0604020202020204" pitchFamily="34" charset="0"/>
              <a:buChar char="​"/>
              <a:defRPr sz="2000">
                <a:solidFill>
                  <a:schemeClr val="bg1"/>
                </a:solidFill>
              </a:defRPr>
            </a:lvl7pPr>
            <a:lvl8pPr marL="0" indent="0">
              <a:lnSpc>
                <a:spcPts val="2400"/>
              </a:lnSpc>
              <a:spcBef>
                <a:spcPts val="0"/>
              </a:spcBef>
              <a:spcAft>
                <a:spcPts val="0"/>
              </a:spcAft>
              <a:buFont typeface="Arial" panose="020B0604020202020204" pitchFamily="34" charset="0"/>
              <a:buChar char="​"/>
              <a:defRPr sz="2000">
                <a:solidFill>
                  <a:schemeClr val="bg1"/>
                </a:solidFill>
              </a:defRPr>
            </a:lvl8pPr>
            <a:lvl9pPr marL="0" indent="0">
              <a:lnSpc>
                <a:spcPts val="2400"/>
              </a:lnSpc>
              <a:spcBef>
                <a:spcPts val="0"/>
              </a:spcBef>
              <a:buFont typeface="Arial" panose="020B0604020202020204" pitchFamily="34" charset="0"/>
              <a:buChar char="​"/>
              <a:defRPr sz="2000">
                <a:solidFill>
                  <a:schemeClr val="bg1"/>
                </a:solidFill>
              </a:defRPr>
            </a:lvl9pPr>
          </a:lstStyle>
          <a:p>
            <a:pPr lvl="0"/>
            <a:r>
              <a:rPr lang="en-GB" noProof="0" dirty="0"/>
              <a:t>Click to add agenda point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3">
            <a:extLst>
              <a:ext uri="{FF2B5EF4-FFF2-40B4-BE49-F238E27FC236}">
                <a16:creationId xmlns:a16="http://schemas.microsoft.com/office/drawing/2014/main" id="{F1BAA4BF-B600-0946-A7C2-6E67106C49D4}"/>
              </a:ext>
            </a:extLst>
          </p:cNvPr>
          <p:cNvSpPr>
            <a:spLocks noGrp="1"/>
          </p:cNvSpPr>
          <p:nvPr>
            <p:ph type="body" sz="quarter" idx="17" hasCustomPrompt="1"/>
          </p:nvPr>
        </p:nvSpPr>
        <p:spPr>
          <a:xfrm>
            <a:off x="575999" y="1640450"/>
            <a:ext cx="1598875" cy="4266341"/>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Aft>
                <a:spcPts val="0"/>
              </a:spcAft>
              <a:buFont typeface="Arial" panose="020B0604020202020204" pitchFamily="34" charset="0"/>
              <a:buChar char="​"/>
              <a:defRPr sz="2000" b="1">
                <a:solidFill>
                  <a:schemeClr val="bg1"/>
                </a:solidFill>
              </a:defRPr>
            </a:lvl2pPr>
            <a:lvl3pPr marL="0" indent="0">
              <a:lnSpc>
                <a:spcPts val="2400"/>
              </a:lnSpc>
              <a:spcAft>
                <a:spcPts val="0"/>
              </a:spcAft>
              <a:buFont typeface="Arial" panose="020B0604020202020204" pitchFamily="34" charset="0"/>
              <a:buChar char="​"/>
              <a:defRPr sz="2000">
                <a:solidFill>
                  <a:schemeClr val="bg1"/>
                </a:solidFill>
              </a:defRPr>
            </a:lvl3pPr>
            <a:lvl4pPr>
              <a:lnSpc>
                <a:spcPts val="2400"/>
              </a:lnSpc>
              <a:spcAft>
                <a:spcPts val="0"/>
              </a:spcAft>
              <a:buFont typeface="Arial" panose="020B0604020202020204" pitchFamily="34" charset="0"/>
              <a:buChar char="​"/>
              <a:defRPr sz="2000">
                <a:solidFill>
                  <a:schemeClr val="bg1"/>
                </a:solidFill>
              </a:defRPr>
            </a:lvl4pPr>
            <a:lvl5pPr>
              <a:lnSpc>
                <a:spcPts val="2400"/>
              </a:lnSpc>
              <a:spcAft>
                <a:spcPts val="0"/>
              </a:spcAft>
              <a:buFont typeface="Arial" panose="020B0604020202020204" pitchFamily="34" charset="0"/>
              <a:buChar char="​"/>
              <a:defRPr sz="2000">
                <a:solidFill>
                  <a:schemeClr val="bg1"/>
                </a:solidFill>
              </a:defRPr>
            </a:lvl5pPr>
            <a:lvl6pPr marL="0" indent="0">
              <a:lnSpc>
                <a:spcPts val="2400"/>
              </a:lnSpc>
              <a:spcAft>
                <a:spcPts val="0"/>
              </a:spcAft>
              <a:buFont typeface="Arial" panose="020B0604020202020204" pitchFamily="34" charset="0"/>
              <a:buChar char="​"/>
              <a:defRPr sz="2000" b="1">
                <a:solidFill>
                  <a:schemeClr val="bg1"/>
                </a:solidFill>
              </a:defRPr>
            </a:lvl6pPr>
            <a:lvl7pPr>
              <a:lnSpc>
                <a:spcPts val="2400"/>
              </a:lnSpc>
              <a:spcAft>
                <a:spcPts val="0"/>
              </a:spcAft>
              <a:defRPr sz="2000" b="0">
                <a:solidFill>
                  <a:schemeClr val="bg1"/>
                </a:solidFill>
              </a:defRPr>
            </a:lvl7pPr>
            <a:lvl8pPr>
              <a:lnSpc>
                <a:spcPts val="2400"/>
              </a:lnSpc>
              <a:spcAft>
                <a:spcPts val="0"/>
              </a:spcAft>
              <a:defRPr sz="2000" b="1">
                <a:solidFill>
                  <a:schemeClr val="bg1"/>
                </a:solidFill>
              </a:defRPr>
            </a:lvl8pPr>
            <a:lvl9pPr>
              <a:lnSpc>
                <a:spcPts val="2400"/>
              </a:lnSpc>
              <a:spcAft>
                <a:spcPts val="0"/>
              </a:spcAft>
              <a:defRPr sz="2000">
                <a:solidFill>
                  <a:schemeClr val="bg1"/>
                </a:solidFill>
              </a:defRPr>
            </a:lvl9pPr>
          </a:lstStyle>
          <a:p>
            <a:pPr lvl="0"/>
            <a:r>
              <a:rPr lang="en-GB" dirty="0"/>
              <a:t>09.00-10.00</a:t>
            </a:r>
          </a:p>
          <a:p>
            <a:pPr lvl="1"/>
            <a:r>
              <a:rPr lang="en-GB" dirty="0"/>
              <a:t>02</a:t>
            </a:r>
          </a:p>
          <a:p>
            <a:pPr lvl="2"/>
            <a:r>
              <a:rPr lang="en-GB" dirty="0"/>
              <a:t>03</a:t>
            </a:r>
          </a:p>
          <a:p>
            <a:pPr lvl="3"/>
            <a:r>
              <a:rPr lang="en-GB" dirty="0"/>
              <a:t>04</a:t>
            </a:r>
          </a:p>
          <a:p>
            <a:pPr lvl="4"/>
            <a:r>
              <a:rPr lang="en-GB" dirty="0"/>
              <a:t>05</a:t>
            </a:r>
          </a:p>
          <a:p>
            <a:pPr lvl="5"/>
            <a:r>
              <a:rPr lang="en-GB" dirty="0"/>
              <a:t>06</a:t>
            </a:r>
          </a:p>
          <a:p>
            <a:pPr lvl="6"/>
            <a:r>
              <a:rPr lang="en-GB" dirty="0"/>
              <a:t>07</a:t>
            </a:r>
          </a:p>
          <a:p>
            <a:pPr lvl="7"/>
            <a:r>
              <a:rPr lang="en-GB" dirty="0"/>
              <a:t>08</a:t>
            </a:r>
          </a:p>
          <a:p>
            <a:pPr lvl="8"/>
            <a:r>
              <a:rPr lang="en-GB" dirty="0"/>
              <a:t>09</a:t>
            </a:r>
          </a:p>
        </p:txBody>
      </p:sp>
      <p:sp>
        <p:nvSpPr>
          <p:cNvPr id="13" name="Text Placeholder 2">
            <a:extLst>
              <a:ext uri="{FF2B5EF4-FFF2-40B4-BE49-F238E27FC236}">
                <a16:creationId xmlns:a16="http://schemas.microsoft.com/office/drawing/2014/main" id="{29BCE915-52BE-554A-B04B-6994B4E713CB}"/>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375660537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8DFB3C9-9EB5-9444-A64E-4171FA8C035E}"/>
              </a:ext>
            </a:extLst>
          </p:cNvPr>
          <p:cNvPicPr>
            <a:picLocks noChangeAspect="1"/>
          </p:cNvPicPr>
          <p:nvPr userDrawn="1"/>
        </p:nvPicPr>
        <p:blipFill rotWithShape="1">
          <a:blip r:embed="rId2" cstate="hqprint">
            <a:grayscl/>
            <a:extLst>
              <a:ext uri="{28A0092B-C50C-407E-A947-70E740481C1C}">
                <a14:useLocalDpi xmlns:a14="http://schemas.microsoft.com/office/drawing/2010/main" val="0"/>
              </a:ext>
            </a:extLst>
          </a:blip>
          <a:srcRect r="-1"/>
          <a:stretch/>
        </p:blipFill>
        <p:spPr>
          <a:xfrm>
            <a:off x="-43175" y="1"/>
            <a:ext cx="12235176" cy="6857999"/>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6" y="-1"/>
            <a:ext cx="12235175" cy="6857999"/>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pic>
        <p:nvPicPr>
          <p:cNvPr id="11" name="Picture 10">
            <a:extLst>
              <a:ext uri="{FF2B5EF4-FFF2-40B4-BE49-F238E27FC236}">
                <a16:creationId xmlns:a16="http://schemas.microsoft.com/office/drawing/2014/main" id="{09233639-1FD0-8441-86D4-D0CDFC17DA5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27953" b="-73155"/>
          <a:stretch/>
        </p:blipFill>
        <p:spPr>
          <a:xfrm>
            <a:off x="7358113" y="3976220"/>
            <a:ext cx="6184763" cy="6184763"/>
          </a:xfrm>
          <a:prstGeom prst="ellipse">
            <a:avLst/>
          </a:prstGeom>
        </p:spPr>
      </p:pic>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446888"/>
          </a:xfrm>
        </p:spPr>
        <p:txBody>
          <a:bodyPr/>
          <a:lstStyle>
            <a:lvl1pPr>
              <a:defRPr sz="3000">
                <a:solidFill>
                  <a:schemeClr val="bg1"/>
                </a:solidFill>
              </a:defRPr>
            </a:lvl1pPr>
          </a:lstStyle>
          <a:p>
            <a:r>
              <a:rPr lang="en-GB" noProof="0" dirty="0"/>
              <a:t>Click to add Agenda title</a:t>
            </a:r>
          </a:p>
        </p:txBody>
      </p:sp>
      <p:sp>
        <p:nvSpPr>
          <p:cNvPr id="13" name="Text Placeholder 2">
            <a:extLst>
              <a:ext uri="{FF2B5EF4-FFF2-40B4-BE49-F238E27FC236}">
                <a16:creationId xmlns:a16="http://schemas.microsoft.com/office/drawing/2014/main" id="{97FB3A7B-6F36-3E47-B6D1-3B7E8F957951}"/>
              </a:ext>
            </a:extLst>
          </p:cNvPr>
          <p:cNvSpPr>
            <a:spLocks noGrp="1"/>
          </p:cNvSpPr>
          <p:nvPr>
            <p:ph type="body" sz="quarter" idx="14" hasCustomPrompt="1"/>
          </p:nvPr>
        </p:nvSpPr>
        <p:spPr>
          <a:xfrm>
            <a:off x="576000" y="1638599"/>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ts val="0"/>
              </a:spcBef>
              <a:spcAft>
                <a:spcPts val="900"/>
              </a:spcAft>
              <a:buFont typeface="Arial" panose="020B0604020202020204" pitchFamily="34" charset="0"/>
              <a:buChar char="​"/>
              <a:defRPr sz="2000" b="1">
                <a:solidFill>
                  <a:schemeClr val="bg1"/>
                </a:solidFill>
              </a:defRPr>
            </a:lvl2pPr>
            <a:lvl3pPr marL="0" indent="0">
              <a:lnSpc>
                <a:spcPct val="100000"/>
              </a:lnSpc>
              <a:spcBef>
                <a:spcPts val="0"/>
              </a:spcBef>
              <a:spcAft>
                <a:spcPts val="900"/>
              </a:spcAft>
              <a:buFont typeface="Arial" panose="020B0604020202020204" pitchFamily="34" charset="0"/>
              <a:buChar char="​"/>
              <a:defRPr sz="2000">
                <a:solidFill>
                  <a:schemeClr val="bg1"/>
                </a:solidFill>
              </a:defRPr>
            </a:lvl3pPr>
            <a:lvl4pPr marL="0" indent="0">
              <a:lnSpc>
                <a:spcPct val="100000"/>
              </a:lnSpc>
              <a:spcBef>
                <a:spcPts val="0"/>
              </a:spcBef>
              <a:spcAft>
                <a:spcPts val="900"/>
              </a:spcAft>
              <a:buFont typeface="Arial" panose="020B0604020202020204" pitchFamily="34" charset="0"/>
              <a:buChar char="​"/>
              <a:defRPr sz="2000">
                <a:solidFill>
                  <a:schemeClr val="bg1"/>
                </a:solidFill>
              </a:defRPr>
            </a:lvl4pPr>
            <a:lvl5pPr marL="0" indent="0">
              <a:lnSpc>
                <a:spcPct val="100000"/>
              </a:lnSpc>
              <a:spcBef>
                <a:spcPts val="0"/>
              </a:spcBef>
              <a:spcAft>
                <a:spcPts val="900"/>
              </a:spcAft>
              <a:buFont typeface="Arial" panose="020B0604020202020204" pitchFamily="34" charset="0"/>
              <a:buChar char="​"/>
              <a:defRPr sz="2000">
                <a:solidFill>
                  <a:schemeClr val="bg1"/>
                </a:solidFill>
              </a:defRPr>
            </a:lvl5pPr>
            <a:lvl6pPr marL="0" indent="0">
              <a:lnSpc>
                <a:spcPct val="100000"/>
              </a:lnSpc>
              <a:spcBef>
                <a:spcPts val="0"/>
              </a:spcBef>
              <a:spcAft>
                <a:spcPts val="900"/>
              </a:spcAft>
              <a:buFont typeface="Arial" panose="020B0604020202020204" pitchFamily="34" charset="0"/>
              <a:buChar char="​"/>
              <a:defRPr sz="2000">
                <a:solidFill>
                  <a:schemeClr val="bg1"/>
                </a:solidFill>
              </a:defRPr>
            </a:lvl6pPr>
            <a:lvl7pPr marL="0" indent="0">
              <a:lnSpc>
                <a:spcPct val="100000"/>
              </a:lnSpc>
              <a:spcBef>
                <a:spcPts val="0"/>
              </a:spcBef>
              <a:spcAft>
                <a:spcPts val="900"/>
              </a:spcAft>
              <a:buFont typeface="Arial" panose="020B0604020202020204" pitchFamily="34" charset="0"/>
              <a:buChar char="​"/>
              <a:defRPr sz="2000">
                <a:solidFill>
                  <a:schemeClr val="bg1"/>
                </a:solidFill>
              </a:defRPr>
            </a:lvl7pPr>
            <a:lvl8pPr marL="0" indent="0">
              <a:lnSpc>
                <a:spcPct val="100000"/>
              </a:lnSpc>
              <a:spcBef>
                <a:spcPts val="0"/>
              </a:spcBef>
              <a:spcAft>
                <a:spcPts val="900"/>
              </a:spcAft>
              <a:buFont typeface="Arial" panose="020B0604020202020204" pitchFamily="34" charset="0"/>
              <a:buChar char="​"/>
              <a:defRPr sz="2000">
                <a:solidFill>
                  <a:schemeClr val="bg1"/>
                </a:solidFill>
              </a:defRPr>
            </a:lvl8pPr>
            <a:lvl9pPr marL="0" indent="0">
              <a:lnSpc>
                <a:spcPct val="100000"/>
              </a:lnSpc>
              <a:spcBef>
                <a:spcPts val="0"/>
              </a:spcBef>
              <a:spcAft>
                <a:spcPts val="900"/>
              </a:spcAft>
              <a:buFont typeface="Arial" panose="020B0604020202020204" pitchFamily="34" charset="0"/>
              <a:buChar char="​"/>
              <a:defRPr sz="2000">
                <a:solidFill>
                  <a:schemeClr val="bg1"/>
                </a:solidFill>
              </a:defRPr>
            </a:lvl9pPr>
          </a:lstStyle>
          <a:p>
            <a:pPr lvl="0"/>
            <a:r>
              <a:rPr lang="en-GB" noProof="0" dirty="0"/>
              <a:t>Click to add agenda point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2">
            <a:extLst>
              <a:ext uri="{FF2B5EF4-FFF2-40B4-BE49-F238E27FC236}">
                <a16:creationId xmlns:a16="http://schemas.microsoft.com/office/drawing/2014/main" id="{9CD9FB3A-8D0F-0346-A4AF-89E8956DBFC6}"/>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82532011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B2B9AAE-4187-624A-8AA9-DC98628C891B}"/>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795" y="0"/>
            <a:ext cx="12192000" cy="6858000"/>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795" y="0"/>
            <a:ext cx="12192000" cy="6857997"/>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pic>
        <p:nvPicPr>
          <p:cNvPr id="19" name="Picture 18">
            <a:extLst>
              <a:ext uri="{FF2B5EF4-FFF2-40B4-BE49-F238E27FC236}">
                <a16:creationId xmlns:a16="http://schemas.microsoft.com/office/drawing/2014/main" id="{BE1FAEF6-FE6E-EC4C-9B6B-A12E1D029124}"/>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8415464" y="0"/>
            <a:ext cx="3776537" cy="6858000"/>
          </a:xfrm>
          <a:custGeom>
            <a:avLst/>
            <a:gdLst>
              <a:gd name="connsiteX0" fmla="*/ 1955798 w 4153403"/>
              <a:gd name="connsiteY0" fmla="*/ 0 h 6858000"/>
              <a:gd name="connsiteX1" fmla="*/ 4153403 w 4153403"/>
              <a:gd name="connsiteY1" fmla="*/ 0 h 6858000"/>
              <a:gd name="connsiteX2" fmla="*/ 4153403 w 4153403"/>
              <a:gd name="connsiteY2" fmla="*/ 6858000 h 6858000"/>
              <a:gd name="connsiteX3" fmla="*/ 1501260 w 4153403"/>
              <a:gd name="connsiteY3" fmla="*/ 6858000 h 6858000"/>
              <a:gd name="connsiteX4" fmla="*/ 1257539 w 4153403"/>
              <a:gd name="connsiteY4" fmla="*/ 6636491 h 6858000"/>
              <a:gd name="connsiteX5" fmla="*/ 0 w 4153403"/>
              <a:gd name="connsiteY5" fmla="*/ 3600524 h 6858000"/>
              <a:gd name="connsiteX6" fmla="*/ 1892966 w 4153403"/>
              <a:gd name="connsiteY6" fmla="*/ 40281 h 6858000"/>
              <a:gd name="connsiteX7" fmla="*/ 1955798 w 415340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53403" h="6858000">
                <a:moveTo>
                  <a:pt x="1955798" y="0"/>
                </a:moveTo>
                <a:lnTo>
                  <a:pt x="4153403" y="0"/>
                </a:lnTo>
                <a:lnTo>
                  <a:pt x="4153403" y="6858000"/>
                </a:lnTo>
                <a:lnTo>
                  <a:pt x="1501260" y="6858000"/>
                </a:lnTo>
                <a:lnTo>
                  <a:pt x="1257539" y="6636491"/>
                </a:lnTo>
                <a:cubicBezTo>
                  <a:pt x="480567" y="5859520"/>
                  <a:pt x="0" y="4786143"/>
                  <a:pt x="0" y="3600524"/>
                </a:cubicBezTo>
                <a:cubicBezTo>
                  <a:pt x="0" y="2118500"/>
                  <a:pt x="750886" y="811855"/>
                  <a:pt x="1892966" y="40281"/>
                </a:cubicBezTo>
                <a:lnTo>
                  <a:pt x="1955798" y="0"/>
                </a:lnTo>
                <a:close/>
              </a:path>
            </a:pathLst>
          </a:custGeom>
        </p:spPr>
      </p:pic>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1144800"/>
          </a:xfrm>
        </p:spPr>
        <p:txBody>
          <a:bodyPr/>
          <a:lstStyle>
            <a:lvl1pPr>
              <a:defRPr sz="3000">
                <a:solidFill>
                  <a:schemeClr val="bg1"/>
                </a:solidFill>
              </a:defRPr>
            </a:lvl1pPr>
          </a:lstStyle>
          <a:p>
            <a:r>
              <a:rPr lang="en-GB" noProof="0" dirty="0"/>
              <a:t>Click to add Agenda title</a:t>
            </a:r>
          </a:p>
        </p:txBody>
      </p:sp>
      <p:sp>
        <p:nvSpPr>
          <p:cNvPr id="11" name="Text Placeholder 2">
            <a:extLst>
              <a:ext uri="{FF2B5EF4-FFF2-40B4-BE49-F238E27FC236}">
                <a16:creationId xmlns:a16="http://schemas.microsoft.com/office/drawing/2014/main" id="{D58B417B-63CE-474B-AA44-3F92C45F073D}"/>
              </a:ext>
            </a:extLst>
          </p:cNvPr>
          <p:cNvSpPr>
            <a:spLocks noGrp="1"/>
          </p:cNvSpPr>
          <p:nvPr>
            <p:ph type="body" sz="quarter" idx="14" hasCustomPrompt="1"/>
          </p:nvPr>
        </p:nvSpPr>
        <p:spPr>
          <a:xfrm>
            <a:off x="576000" y="1638599"/>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ts val="0"/>
              </a:spcBef>
              <a:spcAft>
                <a:spcPts val="900"/>
              </a:spcAft>
              <a:buFont typeface="Arial" panose="020B0604020202020204" pitchFamily="34" charset="0"/>
              <a:buChar char="​"/>
              <a:defRPr sz="2000" b="1">
                <a:solidFill>
                  <a:schemeClr val="bg1"/>
                </a:solidFill>
              </a:defRPr>
            </a:lvl2pPr>
            <a:lvl3pPr marL="0" indent="0">
              <a:lnSpc>
                <a:spcPct val="100000"/>
              </a:lnSpc>
              <a:spcBef>
                <a:spcPts val="0"/>
              </a:spcBef>
              <a:spcAft>
                <a:spcPts val="900"/>
              </a:spcAft>
              <a:buFont typeface="Arial" panose="020B0604020202020204" pitchFamily="34" charset="0"/>
              <a:buChar char="​"/>
              <a:defRPr sz="2000">
                <a:solidFill>
                  <a:schemeClr val="bg1"/>
                </a:solidFill>
              </a:defRPr>
            </a:lvl3pPr>
            <a:lvl4pPr marL="0" indent="0">
              <a:lnSpc>
                <a:spcPct val="100000"/>
              </a:lnSpc>
              <a:spcBef>
                <a:spcPts val="0"/>
              </a:spcBef>
              <a:spcAft>
                <a:spcPts val="900"/>
              </a:spcAft>
              <a:buFont typeface="Arial" panose="020B0604020202020204" pitchFamily="34" charset="0"/>
              <a:buChar char="​"/>
              <a:defRPr sz="2000">
                <a:solidFill>
                  <a:schemeClr val="bg1"/>
                </a:solidFill>
              </a:defRPr>
            </a:lvl4pPr>
            <a:lvl5pPr marL="0" indent="0">
              <a:lnSpc>
                <a:spcPct val="100000"/>
              </a:lnSpc>
              <a:spcBef>
                <a:spcPts val="0"/>
              </a:spcBef>
              <a:spcAft>
                <a:spcPts val="900"/>
              </a:spcAft>
              <a:buFont typeface="Arial" panose="020B0604020202020204" pitchFamily="34" charset="0"/>
              <a:buChar char="​"/>
              <a:defRPr sz="2000">
                <a:solidFill>
                  <a:schemeClr val="bg1"/>
                </a:solidFill>
              </a:defRPr>
            </a:lvl5pPr>
            <a:lvl6pPr marL="0" indent="0">
              <a:lnSpc>
                <a:spcPct val="100000"/>
              </a:lnSpc>
              <a:spcBef>
                <a:spcPts val="0"/>
              </a:spcBef>
              <a:spcAft>
                <a:spcPts val="900"/>
              </a:spcAft>
              <a:buFont typeface="Arial" panose="020B0604020202020204" pitchFamily="34" charset="0"/>
              <a:buChar char="​"/>
              <a:defRPr sz="2000">
                <a:solidFill>
                  <a:schemeClr val="bg1"/>
                </a:solidFill>
              </a:defRPr>
            </a:lvl6pPr>
            <a:lvl7pPr marL="0" indent="0">
              <a:lnSpc>
                <a:spcPct val="100000"/>
              </a:lnSpc>
              <a:spcBef>
                <a:spcPts val="0"/>
              </a:spcBef>
              <a:spcAft>
                <a:spcPts val="900"/>
              </a:spcAft>
              <a:buFont typeface="Arial" panose="020B0604020202020204" pitchFamily="34" charset="0"/>
              <a:buChar char="​"/>
              <a:defRPr sz="2000">
                <a:solidFill>
                  <a:schemeClr val="bg1"/>
                </a:solidFill>
              </a:defRPr>
            </a:lvl7pPr>
            <a:lvl8pPr marL="0" indent="0">
              <a:lnSpc>
                <a:spcPct val="100000"/>
              </a:lnSpc>
              <a:spcBef>
                <a:spcPts val="0"/>
              </a:spcBef>
              <a:spcAft>
                <a:spcPts val="900"/>
              </a:spcAft>
              <a:buFont typeface="Arial" panose="020B0604020202020204" pitchFamily="34" charset="0"/>
              <a:buChar char="​"/>
              <a:defRPr sz="2000">
                <a:solidFill>
                  <a:schemeClr val="bg1"/>
                </a:solidFill>
              </a:defRPr>
            </a:lvl8pPr>
            <a:lvl9pPr marL="0" indent="0">
              <a:lnSpc>
                <a:spcPct val="100000"/>
              </a:lnSpc>
              <a:spcBef>
                <a:spcPts val="0"/>
              </a:spcBef>
              <a:spcAft>
                <a:spcPts val="900"/>
              </a:spcAft>
              <a:buFont typeface="Arial" panose="020B0604020202020204" pitchFamily="34" charset="0"/>
              <a:buChar char="​"/>
              <a:defRPr sz="2000">
                <a:solidFill>
                  <a:schemeClr val="bg1"/>
                </a:solidFill>
              </a:defRPr>
            </a:lvl9pPr>
          </a:lstStyle>
          <a:p>
            <a:pPr lvl="0"/>
            <a:r>
              <a:rPr lang="en-GB" noProof="0" dirty="0"/>
              <a:t>Click to add agenda point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3" name="Text Placeholder 2">
            <a:extLst>
              <a:ext uri="{FF2B5EF4-FFF2-40B4-BE49-F238E27FC236}">
                <a16:creationId xmlns:a16="http://schemas.microsoft.com/office/drawing/2014/main" id="{3F5A1782-E16A-0F4E-86BB-DC61C1FDB932}"/>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65306630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E3C06A-F467-C64A-BC08-E3E94BC4D443}"/>
              </a:ext>
            </a:extLst>
          </p:cNvPr>
          <p:cNvSpPr/>
          <p:nvPr userDrawn="1"/>
        </p:nvSpPr>
        <p:spPr>
          <a:xfrm>
            <a:off x="-43176" y="1"/>
            <a:ext cx="12235175" cy="6857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1144800"/>
          </a:xfrm>
        </p:spPr>
        <p:txBody>
          <a:bodyPr/>
          <a:lstStyle>
            <a:lvl1pPr>
              <a:defRPr sz="3000">
                <a:solidFill>
                  <a:schemeClr val="bg1"/>
                </a:solidFill>
              </a:defRPr>
            </a:lvl1pPr>
          </a:lstStyle>
          <a:p>
            <a:r>
              <a:rPr lang="en-GB" noProof="0" dirty="0"/>
              <a:t>Click to add Agenda title</a:t>
            </a:r>
          </a:p>
        </p:txBody>
      </p:sp>
      <p:sp>
        <p:nvSpPr>
          <p:cNvPr id="11" name="Text Placeholder 2">
            <a:extLst>
              <a:ext uri="{FF2B5EF4-FFF2-40B4-BE49-F238E27FC236}">
                <a16:creationId xmlns:a16="http://schemas.microsoft.com/office/drawing/2014/main" id="{D58B417B-63CE-474B-AA44-3F92C45F073D}"/>
              </a:ext>
            </a:extLst>
          </p:cNvPr>
          <p:cNvSpPr>
            <a:spLocks noGrp="1"/>
          </p:cNvSpPr>
          <p:nvPr>
            <p:ph type="body" sz="quarter" idx="14" hasCustomPrompt="1"/>
          </p:nvPr>
        </p:nvSpPr>
        <p:spPr>
          <a:xfrm>
            <a:off x="576000" y="1638599"/>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ts val="0"/>
              </a:spcBef>
              <a:spcAft>
                <a:spcPts val="900"/>
              </a:spcAft>
              <a:buFont typeface="Arial" panose="020B0604020202020204" pitchFamily="34" charset="0"/>
              <a:buChar char="​"/>
              <a:defRPr sz="2000" b="1">
                <a:solidFill>
                  <a:schemeClr val="bg1"/>
                </a:solidFill>
              </a:defRPr>
            </a:lvl2pPr>
            <a:lvl3pPr marL="0" indent="0">
              <a:lnSpc>
                <a:spcPct val="100000"/>
              </a:lnSpc>
              <a:spcBef>
                <a:spcPts val="0"/>
              </a:spcBef>
              <a:spcAft>
                <a:spcPts val="900"/>
              </a:spcAft>
              <a:buFont typeface="Arial" panose="020B0604020202020204" pitchFamily="34" charset="0"/>
              <a:buChar char="​"/>
              <a:defRPr sz="2000">
                <a:solidFill>
                  <a:schemeClr val="bg1"/>
                </a:solidFill>
              </a:defRPr>
            </a:lvl3pPr>
            <a:lvl4pPr marL="0" indent="0">
              <a:lnSpc>
                <a:spcPct val="100000"/>
              </a:lnSpc>
              <a:spcBef>
                <a:spcPts val="0"/>
              </a:spcBef>
              <a:spcAft>
                <a:spcPts val="900"/>
              </a:spcAft>
              <a:buFont typeface="Arial" panose="020B0604020202020204" pitchFamily="34" charset="0"/>
              <a:buChar char="​"/>
              <a:defRPr sz="2000">
                <a:solidFill>
                  <a:schemeClr val="bg1"/>
                </a:solidFill>
              </a:defRPr>
            </a:lvl4pPr>
            <a:lvl5pPr marL="0" indent="0">
              <a:lnSpc>
                <a:spcPct val="100000"/>
              </a:lnSpc>
              <a:spcBef>
                <a:spcPts val="0"/>
              </a:spcBef>
              <a:spcAft>
                <a:spcPts val="900"/>
              </a:spcAft>
              <a:buFont typeface="Arial" panose="020B0604020202020204" pitchFamily="34" charset="0"/>
              <a:buChar char="​"/>
              <a:defRPr sz="2000">
                <a:solidFill>
                  <a:schemeClr val="bg1"/>
                </a:solidFill>
              </a:defRPr>
            </a:lvl5pPr>
            <a:lvl6pPr marL="0" indent="0">
              <a:lnSpc>
                <a:spcPct val="100000"/>
              </a:lnSpc>
              <a:spcBef>
                <a:spcPts val="0"/>
              </a:spcBef>
              <a:spcAft>
                <a:spcPts val="900"/>
              </a:spcAft>
              <a:buFont typeface="Arial" panose="020B0604020202020204" pitchFamily="34" charset="0"/>
              <a:buChar char="​"/>
              <a:defRPr sz="2000">
                <a:solidFill>
                  <a:schemeClr val="bg1"/>
                </a:solidFill>
              </a:defRPr>
            </a:lvl6pPr>
            <a:lvl7pPr marL="0" indent="0">
              <a:lnSpc>
                <a:spcPct val="100000"/>
              </a:lnSpc>
              <a:spcBef>
                <a:spcPts val="0"/>
              </a:spcBef>
              <a:spcAft>
                <a:spcPts val="900"/>
              </a:spcAft>
              <a:buFont typeface="Arial" panose="020B0604020202020204" pitchFamily="34" charset="0"/>
              <a:buChar char="​"/>
              <a:defRPr sz="2000">
                <a:solidFill>
                  <a:schemeClr val="bg1"/>
                </a:solidFill>
              </a:defRPr>
            </a:lvl7pPr>
            <a:lvl8pPr marL="0" indent="0">
              <a:lnSpc>
                <a:spcPct val="100000"/>
              </a:lnSpc>
              <a:spcBef>
                <a:spcPts val="0"/>
              </a:spcBef>
              <a:spcAft>
                <a:spcPts val="900"/>
              </a:spcAft>
              <a:buFont typeface="Arial" panose="020B0604020202020204" pitchFamily="34" charset="0"/>
              <a:buChar char="​"/>
              <a:defRPr sz="2000">
                <a:solidFill>
                  <a:schemeClr val="bg1"/>
                </a:solidFill>
              </a:defRPr>
            </a:lvl8pPr>
            <a:lvl9pPr marL="0" indent="0">
              <a:lnSpc>
                <a:spcPct val="100000"/>
              </a:lnSpc>
              <a:spcBef>
                <a:spcPts val="0"/>
              </a:spcBef>
              <a:spcAft>
                <a:spcPts val="900"/>
              </a:spcAft>
              <a:buFont typeface="Arial" panose="020B0604020202020204" pitchFamily="34" charset="0"/>
              <a:buChar char="​"/>
              <a:defRPr sz="2000">
                <a:solidFill>
                  <a:schemeClr val="bg1"/>
                </a:solidFill>
              </a:defRPr>
            </a:lvl9pPr>
          </a:lstStyle>
          <a:p>
            <a:pPr lvl="0"/>
            <a:r>
              <a:rPr lang="en-GB" noProof="0" dirty="0"/>
              <a:t>Click to add agenda point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3" name="Text Placeholder 2">
            <a:extLst>
              <a:ext uri="{FF2B5EF4-FFF2-40B4-BE49-F238E27FC236}">
                <a16:creationId xmlns:a16="http://schemas.microsoft.com/office/drawing/2014/main" id="{3F5A1782-E16A-0F4E-86BB-DC61C1FDB932}"/>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88604525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Divider A">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dirty="0"/>
              <a:t>Click to add title</a:t>
            </a:r>
            <a:endParaRPr lang="en-GB" dirty="0"/>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GB" dirty="0"/>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dirty="0"/>
              <a:t>Click to add text</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982086474"/>
      </p:ext>
    </p:extLst>
  </p:cSld>
  <p:clrMapOvr>
    <a:overrideClrMapping bg1="dk1" tx1="lt1" bg2="dk2" tx2="lt2" accent1="accent1" accent2="accent2" accent3="accent3" accent4="accent4" accent5="accent5" accent6="accent6" hlink="hlink" folHlink="folHlink"/>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Divider B">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F204BC-17A8-E947-972A-1A488E17F3D7}"/>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rot="5400000">
            <a:off x="2653748" y="-2653748"/>
            <a:ext cx="6884504" cy="12192000"/>
          </a:xfrm>
          <a:prstGeom prst="rect">
            <a:avLst/>
          </a:prstGeom>
        </p:spPr>
      </p:pic>
      <p:pic>
        <p:nvPicPr>
          <p:cNvPr id="14" name="Picture 13">
            <a:extLst>
              <a:ext uri="{FF2B5EF4-FFF2-40B4-BE49-F238E27FC236}">
                <a16:creationId xmlns:a16="http://schemas.microsoft.com/office/drawing/2014/main" id="{927945A5-6086-3146-9A42-3A6F1EB25772}"/>
              </a:ext>
            </a:extLst>
          </p:cNvPr>
          <p:cNvPicPr>
            <a:picLocks noChangeAspect="1"/>
          </p:cNvPicPr>
          <p:nvPr userDrawn="1"/>
        </p:nvPicPr>
        <p:blipFill>
          <a:blip r:embed="rId3" cstate="email">
            <a:alphaModFix amt="90000"/>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p:ph type="ctrTitle" hasCustomPrompt="1"/>
          </p:nvPr>
        </p:nvSpPr>
        <p:spPr>
          <a:xfrm>
            <a:off x="575400" y="2537039"/>
            <a:ext cx="8497163" cy="917229"/>
          </a:xfrm>
        </p:spPr>
        <p:txBody>
          <a:bodyPr anchor="b"/>
          <a:lstStyle>
            <a:lvl1pPr algn="l">
              <a:defRPr sz="3600">
                <a:solidFill>
                  <a:schemeClr val="tx1"/>
                </a:solidFill>
              </a:defRPr>
            </a:lvl1pPr>
          </a:lstStyle>
          <a:p>
            <a:r>
              <a:rPr lang="en-GB" noProof="0" dirty="0"/>
              <a:t>Click to add title</a:t>
            </a:r>
            <a:endParaRPr lang="en-GB" dirty="0"/>
          </a:p>
        </p:txBody>
      </p:sp>
      <p:sp>
        <p:nvSpPr>
          <p:cNvPr id="3" name="Subtitle 2"/>
          <p:cNvSpPr>
            <a:spLocks noGrp="1"/>
          </p:cNvSpPr>
          <p:nvPr>
            <p:ph type="subTitle" idx="1" hasCustomPrompt="1"/>
          </p:nvPr>
        </p:nvSpPr>
        <p:spPr>
          <a:xfrm>
            <a:off x="575400" y="3426434"/>
            <a:ext cx="8497163"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GB" dirty="0"/>
              <a:t>Click to add subtitle</a:t>
            </a:r>
          </a:p>
        </p:txBody>
      </p:sp>
    </p:spTree>
    <p:extLst>
      <p:ext uri="{BB962C8B-B14F-4D97-AF65-F5344CB8AC3E}">
        <p14:creationId xmlns:p14="http://schemas.microsoft.com/office/powerpoint/2010/main" val="1404326478"/>
      </p:ext>
    </p:extLst>
  </p:cSld>
  <p:clrMapOvr>
    <a:overrideClrMapping bg1="dk1" tx1="lt1" bg2="dk2" tx2="lt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5_Divider B">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ABD30E-4A4E-C943-80A2-09788C943696}"/>
              </a:ext>
            </a:extLst>
          </p:cNvPr>
          <p:cNvPicPr>
            <a:picLocks noChangeAspect="1"/>
          </p:cNvPicPr>
          <p:nvPr userDrawn="1"/>
        </p:nvPicPr>
        <p:blipFill>
          <a:blip r:embed="rId2" cstate="email">
            <a:grayscl/>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0A84C465-CFFE-7F44-AEE5-6D9B55A148A4}"/>
              </a:ext>
            </a:extLst>
          </p:cNvPr>
          <p:cNvSpPr/>
          <p:nvPr userDrawn="1"/>
        </p:nvSpPr>
        <p:spPr>
          <a:xfrm>
            <a:off x="0" y="0"/>
            <a:ext cx="12191999"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 name="Title 1"/>
          <p:cNvSpPr>
            <a:spLocks noGrp="1"/>
          </p:cNvSpPr>
          <p:nvPr>
            <p:ph type="ctrTitle" hasCustomPrompt="1"/>
          </p:nvPr>
        </p:nvSpPr>
        <p:spPr>
          <a:xfrm>
            <a:off x="575400" y="2665182"/>
            <a:ext cx="8497163" cy="917229"/>
          </a:xfrm>
        </p:spPr>
        <p:txBody>
          <a:bodyPr anchor="b"/>
          <a:lstStyle>
            <a:lvl1pPr algn="l">
              <a:defRPr sz="3600">
                <a:solidFill>
                  <a:schemeClr val="tx1"/>
                </a:solidFill>
              </a:defRPr>
            </a:lvl1pPr>
          </a:lstStyle>
          <a:p>
            <a:r>
              <a:rPr lang="en-GB" noProof="0" dirty="0"/>
              <a:t>Click to add title</a:t>
            </a:r>
            <a:endParaRPr lang="en-GB" dirty="0"/>
          </a:p>
        </p:txBody>
      </p:sp>
      <p:sp>
        <p:nvSpPr>
          <p:cNvPr id="3" name="Subtitle 2"/>
          <p:cNvSpPr>
            <a:spLocks noGrp="1"/>
          </p:cNvSpPr>
          <p:nvPr>
            <p:ph type="subTitle" idx="1" hasCustomPrompt="1"/>
          </p:nvPr>
        </p:nvSpPr>
        <p:spPr>
          <a:xfrm>
            <a:off x="575400" y="3554577"/>
            <a:ext cx="8497163"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GB" dirty="0"/>
              <a:t>Click to add subtitle</a:t>
            </a:r>
          </a:p>
        </p:txBody>
      </p:sp>
    </p:spTree>
    <p:extLst>
      <p:ext uri="{BB962C8B-B14F-4D97-AF65-F5344CB8AC3E}">
        <p14:creationId xmlns:p14="http://schemas.microsoft.com/office/powerpoint/2010/main" val="74526187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2 column content w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11041200" cy="1152000"/>
          </a:xfrm>
        </p:spPr>
        <p:txBody>
          <a:bodyPr/>
          <a:lstStyle/>
          <a:p>
            <a:r>
              <a:rPr lang="en-GB" noProof="0"/>
              <a:t>Click to add title</a:t>
            </a:r>
            <a:endParaRPr lang="en-GB"/>
          </a:p>
        </p:txBody>
      </p:sp>
      <p:sp>
        <p:nvSpPr>
          <p:cNvPr id="3" name="Content Placeholder 2"/>
          <p:cNvSpPr>
            <a:spLocks noGrp="1"/>
          </p:cNvSpPr>
          <p:nvPr>
            <p:ph idx="1" hasCustomPrompt="1"/>
          </p:nvPr>
        </p:nvSpPr>
        <p:spPr>
          <a:xfrm>
            <a:off x="576000" y="1727200"/>
            <a:ext cx="11041200" cy="19908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576000" y="4002013"/>
            <a:ext cx="11041200" cy="19908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Subtitle 2">
            <a:extLst>
              <a:ext uri="{FF2B5EF4-FFF2-40B4-BE49-F238E27FC236}">
                <a16:creationId xmlns:a16="http://schemas.microsoft.com/office/drawing/2014/main" id="{398F151E-B6CA-43E0-8B24-7FEA28A1C8A1}"/>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27721796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6_Divider B">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D8CCC9-28AD-9B44-88D4-977878B8820E}"/>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795" y="0"/>
            <a:ext cx="12192000" cy="6858000"/>
          </a:xfrm>
          <a:prstGeom prst="rect">
            <a:avLst/>
          </a:prstGeom>
        </p:spPr>
      </p:pic>
      <p:sp>
        <p:nvSpPr>
          <p:cNvPr id="8" name="Rectangle 7">
            <a:extLst>
              <a:ext uri="{FF2B5EF4-FFF2-40B4-BE49-F238E27FC236}">
                <a16:creationId xmlns:a16="http://schemas.microsoft.com/office/drawing/2014/main" id="{4ACD4022-D1DC-6C47-B3E4-4DB1644A7A53}"/>
              </a:ext>
            </a:extLst>
          </p:cNvPr>
          <p:cNvSpPr/>
          <p:nvPr userDrawn="1"/>
        </p:nvSpPr>
        <p:spPr>
          <a:xfrm>
            <a:off x="-795" y="0"/>
            <a:ext cx="12191999"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sp>
        <p:nvSpPr>
          <p:cNvPr id="2" name="Title 1"/>
          <p:cNvSpPr>
            <a:spLocks noGrp="1"/>
          </p:cNvSpPr>
          <p:nvPr>
            <p:ph type="ctrTitle" hasCustomPrompt="1"/>
          </p:nvPr>
        </p:nvSpPr>
        <p:spPr>
          <a:xfrm>
            <a:off x="575400" y="2665182"/>
            <a:ext cx="8497163" cy="917229"/>
          </a:xfrm>
        </p:spPr>
        <p:txBody>
          <a:bodyPr anchor="b"/>
          <a:lstStyle>
            <a:lvl1pPr algn="l">
              <a:defRPr sz="3600">
                <a:solidFill>
                  <a:schemeClr val="tx1"/>
                </a:solidFill>
              </a:defRPr>
            </a:lvl1pPr>
          </a:lstStyle>
          <a:p>
            <a:r>
              <a:rPr lang="en-GB" noProof="0" dirty="0"/>
              <a:t>Click to add title</a:t>
            </a:r>
            <a:endParaRPr lang="en-GB" dirty="0"/>
          </a:p>
        </p:txBody>
      </p:sp>
      <p:sp>
        <p:nvSpPr>
          <p:cNvPr id="3" name="Subtitle 2"/>
          <p:cNvSpPr>
            <a:spLocks noGrp="1"/>
          </p:cNvSpPr>
          <p:nvPr>
            <p:ph type="subTitle" idx="1" hasCustomPrompt="1"/>
          </p:nvPr>
        </p:nvSpPr>
        <p:spPr>
          <a:xfrm>
            <a:off x="575400" y="3554577"/>
            <a:ext cx="8497163"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GB" dirty="0"/>
              <a:t>Click to add subtitle</a:t>
            </a:r>
          </a:p>
        </p:txBody>
      </p:sp>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626167755"/>
      </p:ext>
    </p:extLst>
  </p:cSld>
  <p:clrMapOvr>
    <a:overrideClrMapping bg1="dk1" tx1="lt1" bg2="dk2" tx2="lt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Divider C">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4" name="Background">
            <a:extLst>
              <a:ext uri="{FF2B5EF4-FFF2-40B4-BE49-F238E27FC236}">
                <a16:creationId xmlns:a16="http://schemas.microsoft.com/office/drawing/2014/main" id="{FA2552B0-F9F4-472D-8719-15F02EAF1059}"/>
              </a:ext>
            </a:extLst>
          </p:cNvPr>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dirty="0"/>
              <a:t>Click to add title</a:t>
            </a:r>
            <a:endParaRPr lang="en-GB" dirty="0"/>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GB" dirty="0"/>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dirty="0"/>
              <a:t>Click to add text</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pic>
        <p:nvPicPr>
          <p:cNvPr id="15" name="Picture 14">
            <a:extLst>
              <a:ext uri="{FF2B5EF4-FFF2-40B4-BE49-F238E27FC236}">
                <a16:creationId xmlns:a16="http://schemas.microsoft.com/office/drawing/2014/main" id="{E08AC402-9E68-1149-BDC1-ABD3BA5EEB16}"/>
              </a:ext>
            </a:extLst>
          </p:cNvPr>
          <p:cNvPicPr>
            <a:picLocks noChangeAspect="1"/>
          </p:cNvPicPr>
          <p:nvPr userDrawn="1"/>
        </p:nvPicPr>
        <p:blipFill rotWithShape="1">
          <a:blip r:embed="rId2" cstate="hqprint">
            <a:alphaModFix/>
            <a:extLst>
              <a:ext uri="{28A0092B-C50C-407E-A947-70E740481C1C}">
                <a14:useLocalDpi xmlns:a14="http://schemas.microsoft.com/office/drawing/2010/main" val="0"/>
              </a:ext>
            </a:extLst>
          </a:blip>
          <a:srcRect t="-18244" r="-68796" b="-20364"/>
          <a:stretch/>
        </p:blipFill>
        <p:spPr>
          <a:xfrm>
            <a:off x="6407618" y="-1251102"/>
            <a:ext cx="9763651" cy="9505675"/>
          </a:xfrm>
          <a:prstGeom prst="ellipse">
            <a:avLst/>
          </a:prstGeom>
        </p:spPr>
      </p:pic>
    </p:spTree>
    <p:extLst>
      <p:ext uri="{BB962C8B-B14F-4D97-AF65-F5344CB8AC3E}">
        <p14:creationId xmlns:p14="http://schemas.microsoft.com/office/powerpoint/2010/main" val="2420961723"/>
      </p:ext>
    </p:extLst>
  </p:cSld>
  <p:clrMapOvr>
    <a:overrideClrMapping bg1="dk1" tx1="lt1" bg2="dk2" tx2="lt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_Divider C">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4" name="Background">
            <a:extLst>
              <a:ext uri="{FF2B5EF4-FFF2-40B4-BE49-F238E27FC236}">
                <a16:creationId xmlns:a16="http://schemas.microsoft.com/office/drawing/2014/main" id="{FA2552B0-F9F4-472D-8719-15F02EAF1059}"/>
              </a:ext>
            </a:extLst>
          </p:cNvPr>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dirty="0"/>
              <a:t>Click to add title</a:t>
            </a:r>
            <a:endParaRPr lang="en-GB" dirty="0"/>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GB" dirty="0"/>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dirty="0"/>
              <a:t>Click to add text</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798849106"/>
      </p:ext>
    </p:extLst>
  </p:cSld>
  <p:clrMapOvr>
    <a:overrideClrMapping bg1="dk1" tx1="lt1" bg2="dk2" tx2="lt2" accent1="accent1" accent2="accent2" accent3="accent3" accent4="accent4" accent5="accent5" accent6="accent6" hlink="hlink" folHlink="folHlink"/>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 1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solidFill>
            <a:schemeClr val="bg1"/>
          </a:solidFill>
        </p:spPr>
        <p:txBody>
          <a:bodyPr/>
          <a:lstStyle>
            <a:lvl1pPr>
              <a:defRPr>
                <a:solidFill>
                  <a:schemeClr val="accent1"/>
                </a:solidFill>
              </a:defRPr>
            </a:lvl1pPr>
          </a:lstStyle>
          <a:p>
            <a:r>
              <a:rPr lang="en-GB" noProof="0" dirty="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0" name="Subtitle 2">
            <a:extLst>
              <a:ext uri="{FF2B5EF4-FFF2-40B4-BE49-F238E27FC236}">
                <a16:creationId xmlns:a16="http://schemas.microsoft.com/office/drawing/2014/main" id="{C4F97EC3-97B0-43CE-906F-1E72A9984779}"/>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p>
            <a:endParaRPr lang="en-GB" dirty="0"/>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p>
            <a:fld id="{23AA811B-2EBD-4900-905E-5BE206449611}" type="slidenum">
              <a:rPr lang="en-GB" smtClean="0"/>
              <a:pPr/>
              <a:t>‹#›</a:t>
            </a:fld>
            <a:endParaRPr lang="en-GB" dirty="0"/>
          </a:p>
        </p:txBody>
      </p:sp>
      <p:sp>
        <p:nvSpPr>
          <p:cNvPr id="11" name="Text Placeholder 2">
            <a:extLst>
              <a:ext uri="{FF2B5EF4-FFF2-40B4-BE49-F238E27FC236}">
                <a16:creationId xmlns:a16="http://schemas.microsoft.com/office/drawing/2014/main" id="{C72BCE86-381B-3D48-AA79-FADCBFB5BA9C}"/>
              </a:ext>
            </a:extLst>
          </p:cNvPr>
          <p:cNvSpPr>
            <a:spLocks noGrp="1"/>
          </p:cNvSpPr>
          <p:nvPr>
            <p:ph type="body" sz="quarter" idx="17" hasCustomPrompt="1"/>
          </p:nvPr>
        </p:nvSpPr>
        <p:spPr>
          <a:xfrm>
            <a:off x="574674" y="1028701"/>
            <a:ext cx="11041063" cy="438150"/>
          </a:xfrm>
          <a:solidFill>
            <a:schemeClr val="bg1"/>
          </a:solidFill>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56504857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4_Title + 1 column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B5B2DF-56E5-134A-AEF7-69E56E09DCA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F211F62A-2562-554C-AD34-AAD5BD7B54E4}"/>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0" y="644586"/>
            <a:ext cx="12192000" cy="6213413"/>
          </a:xfrm>
          <a:prstGeom prst="rect">
            <a:avLst/>
          </a:prstGeom>
        </p:spPr>
      </p:pic>
      <p:sp>
        <p:nvSpPr>
          <p:cNvPr id="2" name="Title 1"/>
          <p:cNvSpPr>
            <a:spLocks noGrp="1"/>
          </p:cNvSpPr>
          <p:nvPr>
            <p:ph type="title" hasCustomPrompt="1"/>
          </p:nvPr>
        </p:nvSpPr>
        <p:spPr>
          <a:xfrm>
            <a:off x="576000" y="865187"/>
            <a:ext cx="9441125" cy="855612"/>
          </a:xfrm>
        </p:spPr>
        <p:txBody>
          <a:bodyPr/>
          <a:lstStyle>
            <a:lvl1pPr>
              <a:defRPr sz="3000">
                <a:solidFill>
                  <a:schemeClr val="bg1"/>
                </a:solidFill>
              </a:defRPr>
            </a:lvl1pPr>
          </a:lstStyle>
          <a:p>
            <a:r>
              <a:rPr lang="en-GB" noProof="0" dirty="0"/>
              <a:t>Click to add title</a:t>
            </a:r>
          </a:p>
        </p:txBody>
      </p:sp>
      <p:sp>
        <p:nvSpPr>
          <p:cNvPr id="3" name="Content Placeholder 2"/>
          <p:cNvSpPr>
            <a:spLocks noGrp="1"/>
          </p:cNvSpPr>
          <p:nvPr>
            <p:ph idx="1" hasCustomPrompt="1"/>
          </p:nvPr>
        </p:nvSpPr>
        <p:spPr>
          <a:xfrm>
            <a:off x="576001" y="2030931"/>
            <a:ext cx="10385687" cy="39618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0" name="Subtitle 2">
            <a:extLst>
              <a:ext uri="{FF2B5EF4-FFF2-40B4-BE49-F238E27FC236}">
                <a16:creationId xmlns:a16="http://schemas.microsoft.com/office/drawing/2014/main" id="{C4F97EC3-97B0-43CE-906F-1E72A9984779}"/>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3" name="Text Placeholder 2">
            <a:extLst>
              <a:ext uri="{FF2B5EF4-FFF2-40B4-BE49-F238E27FC236}">
                <a16:creationId xmlns:a16="http://schemas.microsoft.com/office/drawing/2014/main" id="{4D86379D-A4B2-E249-B6D0-67274CE2541F}"/>
              </a:ext>
            </a:extLst>
          </p:cNvPr>
          <p:cNvSpPr>
            <a:spLocks noGrp="1"/>
          </p:cNvSpPr>
          <p:nvPr>
            <p:ph type="body" sz="quarter" idx="17" hasCustomPrompt="1"/>
          </p:nvPr>
        </p:nvSpPr>
        <p:spPr>
          <a:xfrm>
            <a:off x="574674" y="1319530"/>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66598171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5_Title + 1 column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B5B2DF-56E5-134A-AEF7-69E56E09DCA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F211F62A-2562-554C-AD34-AAD5BD7B54E4}"/>
              </a:ext>
            </a:extLst>
          </p:cNvPr>
          <p:cNvPicPr>
            <a:picLocks noChangeAspect="1"/>
          </p:cNvPicPr>
          <p:nvPr userDrawn="1"/>
        </p:nvPicPr>
        <p:blipFill>
          <a:blip r:embed="rId3" cstate="email">
            <a:alphaModFix amt="85000"/>
            <a:extLst>
              <a:ext uri="{28A0092B-C50C-407E-A947-70E740481C1C}">
                <a14:useLocalDpi xmlns:a14="http://schemas.microsoft.com/office/drawing/2010/main" val="0"/>
              </a:ext>
            </a:extLst>
          </a:blip>
          <a:srcRect/>
          <a:stretch/>
        </p:blipFill>
        <p:spPr>
          <a:xfrm>
            <a:off x="0" y="644586"/>
            <a:ext cx="12192000" cy="6213413"/>
          </a:xfrm>
          <a:prstGeom prst="rect">
            <a:avLst/>
          </a:prstGeom>
        </p:spPr>
      </p:pic>
      <p:sp>
        <p:nvSpPr>
          <p:cNvPr id="2" name="Title 1"/>
          <p:cNvSpPr>
            <a:spLocks noGrp="1"/>
          </p:cNvSpPr>
          <p:nvPr>
            <p:ph type="title" hasCustomPrompt="1"/>
          </p:nvPr>
        </p:nvSpPr>
        <p:spPr>
          <a:xfrm>
            <a:off x="576000" y="865187"/>
            <a:ext cx="9441125" cy="855612"/>
          </a:xfrm>
        </p:spPr>
        <p:txBody>
          <a:bodyPr/>
          <a:lstStyle>
            <a:lvl1pPr>
              <a:defRPr sz="3000">
                <a:solidFill>
                  <a:schemeClr val="bg1"/>
                </a:solidFill>
              </a:defRPr>
            </a:lvl1pPr>
          </a:lstStyle>
          <a:p>
            <a:r>
              <a:rPr lang="en-GB" noProof="0" dirty="0"/>
              <a:t>Click to add title</a:t>
            </a:r>
          </a:p>
        </p:txBody>
      </p:sp>
      <p:sp>
        <p:nvSpPr>
          <p:cNvPr id="3" name="Content Placeholder 2"/>
          <p:cNvSpPr>
            <a:spLocks noGrp="1"/>
          </p:cNvSpPr>
          <p:nvPr>
            <p:ph idx="1" hasCustomPrompt="1"/>
          </p:nvPr>
        </p:nvSpPr>
        <p:spPr>
          <a:xfrm>
            <a:off x="576001" y="2030931"/>
            <a:ext cx="10385687" cy="39618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0" name="Subtitle 2">
            <a:extLst>
              <a:ext uri="{FF2B5EF4-FFF2-40B4-BE49-F238E27FC236}">
                <a16:creationId xmlns:a16="http://schemas.microsoft.com/office/drawing/2014/main" id="{C4F97EC3-97B0-43CE-906F-1E72A9984779}"/>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3" name="Text Placeholder 2">
            <a:extLst>
              <a:ext uri="{FF2B5EF4-FFF2-40B4-BE49-F238E27FC236}">
                <a16:creationId xmlns:a16="http://schemas.microsoft.com/office/drawing/2014/main" id="{4D86379D-A4B2-E249-B6D0-67274CE2541F}"/>
              </a:ext>
            </a:extLst>
          </p:cNvPr>
          <p:cNvSpPr>
            <a:spLocks noGrp="1"/>
          </p:cNvSpPr>
          <p:nvPr>
            <p:ph type="body" sz="quarter" idx="17" hasCustomPrompt="1"/>
          </p:nvPr>
        </p:nvSpPr>
        <p:spPr>
          <a:xfrm>
            <a:off x="574674" y="1319530"/>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98449921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 2 column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11041200" cy="440000"/>
          </a:xfrm>
        </p:spPr>
        <p:txBody>
          <a:bodyPr/>
          <a:lstStyle>
            <a:lvl1pPr>
              <a:defRPr>
                <a:solidFill>
                  <a:schemeClr val="accent1"/>
                </a:solidFill>
              </a:defRPr>
            </a:lvl1pPr>
          </a:lstStyle>
          <a:p>
            <a:r>
              <a:rPr lang="en-GB" noProof="0" dirty="0"/>
              <a:t>Click to add title</a:t>
            </a:r>
            <a:endParaRPr lang="en-GB" dirty="0"/>
          </a:p>
        </p:txBody>
      </p:sp>
      <p:sp>
        <p:nvSpPr>
          <p:cNvPr id="3" name="Content Placeholder 2"/>
          <p:cNvSpPr>
            <a:spLocks noGrp="1"/>
          </p:cNvSpPr>
          <p:nvPr>
            <p:ph idx="1" hasCustomPrompt="1"/>
          </p:nvPr>
        </p:nvSpPr>
        <p:spPr>
          <a:xfrm>
            <a:off x="576000" y="1727199"/>
            <a:ext cx="5374800" cy="4266000"/>
          </a:xfrm>
        </p:spPr>
        <p:txBody>
          <a:bodyPr/>
          <a:lstStyle>
            <a:lvl1pPr>
              <a:defRPr/>
            </a:lvl1pPr>
            <a:lvl5pPr>
              <a:defRPr/>
            </a:lvl5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7199"/>
            <a:ext cx="5374800" cy="4266000"/>
          </a:xfrm>
        </p:spPr>
        <p:txBody>
          <a:bodyPr/>
          <a:lstStyle>
            <a:lvl1pPr>
              <a:defRPr/>
            </a:lvl1pPr>
            <a:lvl5pPr>
              <a:defRPr/>
            </a:lvl5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12" name="Subtitle 2">
            <a:extLst>
              <a:ext uri="{FF2B5EF4-FFF2-40B4-BE49-F238E27FC236}">
                <a16:creationId xmlns:a16="http://schemas.microsoft.com/office/drawing/2014/main" id="{398F151E-B6CA-43E0-8B24-7FEA28A1C8A1}"/>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GB" smtClean="0"/>
              <a:pPr/>
              <a:t>‹#›</a:t>
            </a:fld>
            <a:endParaRPr lang="en-GB" dirty="0"/>
          </a:p>
        </p:txBody>
      </p:sp>
      <p:sp>
        <p:nvSpPr>
          <p:cNvPr id="10" name="Text Placeholder 2">
            <a:extLst>
              <a:ext uri="{FF2B5EF4-FFF2-40B4-BE49-F238E27FC236}">
                <a16:creationId xmlns:a16="http://schemas.microsoft.com/office/drawing/2014/main" id="{7BD03BEF-0649-C344-965C-21468BCBDDA8}"/>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42504722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 2 column content w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11041200" cy="1152000"/>
          </a:xfrm>
        </p:spPr>
        <p:txBody>
          <a:bodyPr/>
          <a:lstStyle>
            <a:lvl1pPr>
              <a:defRPr>
                <a:solidFill>
                  <a:schemeClr val="accent1"/>
                </a:solidFill>
              </a:defRPr>
            </a:lvl1pPr>
          </a:lstStyle>
          <a:p>
            <a:r>
              <a:rPr lang="en-GB" noProof="0" dirty="0"/>
              <a:t>Click to add title</a:t>
            </a:r>
            <a:endParaRPr lang="en-GB" dirty="0"/>
          </a:p>
        </p:txBody>
      </p:sp>
      <p:sp>
        <p:nvSpPr>
          <p:cNvPr id="3" name="Content Placeholder 2"/>
          <p:cNvSpPr>
            <a:spLocks noGrp="1"/>
          </p:cNvSpPr>
          <p:nvPr>
            <p:ph idx="1" hasCustomPrompt="1"/>
          </p:nvPr>
        </p:nvSpPr>
        <p:spPr>
          <a:xfrm>
            <a:off x="576000" y="1727200"/>
            <a:ext cx="11041200" cy="1990800"/>
          </a:xfrm>
        </p:spPr>
        <p:txBody>
          <a:bodyPr/>
          <a:lstStyle>
            <a:lvl1pPr>
              <a:defRPr/>
            </a:lvl1pPr>
            <a:lvl5pPr>
              <a:defRPr/>
            </a:lvl5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576000" y="4002013"/>
            <a:ext cx="11041200" cy="1990800"/>
          </a:xfrm>
        </p:spPr>
        <p:txBody>
          <a:bodyPr/>
          <a:lstStyle>
            <a:lvl1pPr>
              <a:defRPr/>
            </a:lvl1pPr>
            <a:lvl5pPr>
              <a:defRPr/>
            </a:lvl5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12" name="Subtitle 2">
            <a:extLst>
              <a:ext uri="{FF2B5EF4-FFF2-40B4-BE49-F238E27FC236}">
                <a16:creationId xmlns:a16="http://schemas.microsoft.com/office/drawing/2014/main" id="{398F151E-B6CA-43E0-8B24-7FEA28A1C8A1}"/>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GB" smtClean="0"/>
              <a:pPr/>
              <a:t>‹#›</a:t>
            </a:fld>
            <a:endParaRPr lang="en-GB" dirty="0"/>
          </a:p>
        </p:txBody>
      </p:sp>
      <p:sp>
        <p:nvSpPr>
          <p:cNvPr id="10" name="Text Placeholder 2">
            <a:extLst>
              <a:ext uri="{FF2B5EF4-FFF2-40B4-BE49-F238E27FC236}">
                <a16:creationId xmlns:a16="http://schemas.microsoft.com/office/drawing/2014/main" id="{0872BDC4-3232-0048-AA17-B3A3A65DBC00}"/>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144124624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 3 column content A">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1152000"/>
          </a:xfrm>
        </p:spPr>
        <p:txBody>
          <a:bodyPr/>
          <a:lstStyle>
            <a:lvl1pPr>
              <a:defRPr>
                <a:solidFill>
                  <a:schemeClr val="accent1"/>
                </a:solidFill>
              </a:defRPr>
            </a:lvl1pPr>
          </a:lstStyle>
          <a:p>
            <a:r>
              <a:rPr lang="en-GB" noProof="0" dirty="0"/>
              <a:t>Click to add title</a:t>
            </a:r>
            <a:endParaRPr lang="en-GB" dirty="0"/>
          </a:p>
        </p:txBody>
      </p:sp>
      <p:sp>
        <p:nvSpPr>
          <p:cNvPr id="3" name="Content Placeholder 2"/>
          <p:cNvSpPr>
            <a:spLocks noGrp="1"/>
          </p:cNvSpPr>
          <p:nvPr>
            <p:ph idx="1" hasCustomPrompt="1"/>
          </p:nvPr>
        </p:nvSpPr>
        <p:spPr>
          <a:xfrm>
            <a:off x="576000" y="1728000"/>
            <a:ext cx="3488400" cy="4266000"/>
          </a:xfrm>
        </p:spPr>
        <p:txBody>
          <a:bodyPr/>
          <a:lstStyle>
            <a:lvl1pPr>
              <a:defRPr/>
            </a:lvl1pPr>
            <a:lvl5pPr>
              <a:defRPr/>
            </a:lvl5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52400" y="1728000"/>
            <a:ext cx="3488400" cy="4266000"/>
          </a:xfrm>
        </p:spPr>
        <p:txBody>
          <a:bodyPr/>
          <a:lstStyle>
            <a:lvl1pPr>
              <a:defRPr/>
            </a:lvl1pPr>
            <a:lvl5pPr>
              <a:defRPr/>
            </a:lvl5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8128800" y="1728000"/>
            <a:ext cx="3488400" cy="4266000"/>
          </a:xfrm>
        </p:spPr>
        <p:txBody>
          <a:bodyPr/>
          <a:lstStyle>
            <a:lvl1pPr>
              <a:defRPr/>
            </a:lvl1pPr>
            <a:lvl5pPr>
              <a:defRPr/>
            </a:lvl5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13" name="Subtitle 2">
            <a:extLst>
              <a:ext uri="{FF2B5EF4-FFF2-40B4-BE49-F238E27FC236}">
                <a16:creationId xmlns:a16="http://schemas.microsoft.com/office/drawing/2014/main" id="{9FE49360-0B7A-47C5-814C-DE388B3917AF}"/>
              </a:ext>
            </a:extLst>
          </p:cNvPr>
          <p:cNvSpPr>
            <a:spLocks noGrp="1"/>
          </p:cNvSpPr>
          <p:nvPr>
            <p:ph type="subTitle" idx="17"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GB" dirty="0"/>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GB" dirty="0"/>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11" name="Text Placeholder 2">
            <a:extLst>
              <a:ext uri="{FF2B5EF4-FFF2-40B4-BE49-F238E27FC236}">
                <a16:creationId xmlns:a16="http://schemas.microsoft.com/office/drawing/2014/main" id="{7D4960A6-FC8B-DC4F-B085-C1E59E6AF475}"/>
              </a:ext>
            </a:extLst>
          </p:cNvPr>
          <p:cNvSpPr>
            <a:spLocks noGrp="1"/>
          </p:cNvSpPr>
          <p:nvPr>
            <p:ph type="body" sz="quarter" idx="21"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361264222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tle + 3 column content B">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1152000"/>
          </a:xfrm>
        </p:spPr>
        <p:txBody>
          <a:bodyPr/>
          <a:lstStyle>
            <a:lvl1pPr>
              <a:defRPr>
                <a:solidFill>
                  <a:schemeClr val="accent1"/>
                </a:solidFill>
              </a:defRPr>
            </a:lvl1pPr>
          </a:lstStyle>
          <a:p>
            <a:r>
              <a:rPr lang="en-GB" noProof="0" dirty="0"/>
              <a:t>Click to add title</a:t>
            </a:r>
            <a:endParaRPr lang="en-GB" dirty="0"/>
          </a:p>
        </p:txBody>
      </p:sp>
      <p:sp>
        <p:nvSpPr>
          <p:cNvPr id="3" name="Content Placeholder 2"/>
          <p:cNvSpPr>
            <a:spLocks noGrp="1"/>
          </p:cNvSpPr>
          <p:nvPr>
            <p:ph idx="1" hasCustomPrompt="1"/>
          </p:nvPr>
        </p:nvSpPr>
        <p:spPr>
          <a:xfrm>
            <a:off x="576000" y="1728000"/>
            <a:ext cx="5374800" cy="4266000"/>
          </a:xfrm>
        </p:spPr>
        <p:txBody>
          <a:bodyPr/>
          <a:lstStyle>
            <a:lvl1pPr>
              <a:defRPr/>
            </a:lvl1pPr>
            <a:lvl5pPr>
              <a:defRPr/>
            </a:lvl5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8000"/>
            <a:ext cx="5374800" cy="1990800"/>
          </a:xfrm>
        </p:spPr>
        <p:txBody>
          <a:bodyPr/>
          <a:lstStyle>
            <a:lvl1pPr>
              <a:defRPr/>
            </a:lvl1pPr>
            <a:lvl5pPr>
              <a:defRPr/>
            </a:lvl5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42400" y="4003200"/>
            <a:ext cx="5374800" cy="1990800"/>
          </a:xfrm>
        </p:spPr>
        <p:txBody>
          <a:bodyPr/>
          <a:lstStyle>
            <a:lvl1pPr>
              <a:defRPr/>
            </a:lvl1pPr>
            <a:lvl5pPr>
              <a:defRPr/>
            </a:lvl5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13" name="Subtitle 2">
            <a:extLst>
              <a:ext uri="{FF2B5EF4-FFF2-40B4-BE49-F238E27FC236}">
                <a16:creationId xmlns:a16="http://schemas.microsoft.com/office/drawing/2014/main" id="{9FE49360-0B7A-47C5-814C-DE388B3917AF}"/>
              </a:ext>
            </a:extLst>
          </p:cNvPr>
          <p:cNvSpPr>
            <a:spLocks noGrp="1"/>
          </p:cNvSpPr>
          <p:nvPr>
            <p:ph type="subTitle" idx="17"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GB" dirty="0"/>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GB" dirty="0"/>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GB" smtClean="0"/>
              <a:pPr/>
              <a:t>‹#›</a:t>
            </a:fld>
            <a:endParaRPr lang="en-GB" dirty="0"/>
          </a:p>
        </p:txBody>
      </p:sp>
      <p:sp>
        <p:nvSpPr>
          <p:cNvPr id="11" name="Text Placeholder 2">
            <a:extLst>
              <a:ext uri="{FF2B5EF4-FFF2-40B4-BE49-F238E27FC236}">
                <a16:creationId xmlns:a16="http://schemas.microsoft.com/office/drawing/2014/main" id="{4FC46482-0886-6348-A6DF-6FD60BA1E3C6}"/>
              </a:ext>
            </a:extLst>
          </p:cNvPr>
          <p:cNvSpPr>
            <a:spLocks noGrp="1"/>
          </p:cNvSpPr>
          <p:nvPr>
            <p:ph type="body" sz="quarter" idx="21"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4118609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3 column content A">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1152000"/>
          </a:xfrm>
        </p:spPr>
        <p:txBody>
          <a:bodyPr/>
          <a:lstStyle/>
          <a:p>
            <a:r>
              <a:rPr lang="en-GB" noProof="0"/>
              <a:t>Click to add title</a:t>
            </a:r>
            <a:endParaRPr lang="en-GB"/>
          </a:p>
        </p:txBody>
      </p:sp>
      <p:sp>
        <p:nvSpPr>
          <p:cNvPr id="3" name="Content Placeholder 2"/>
          <p:cNvSpPr>
            <a:spLocks noGrp="1"/>
          </p:cNvSpPr>
          <p:nvPr>
            <p:ph idx="1" hasCustomPrompt="1"/>
          </p:nvPr>
        </p:nvSpPr>
        <p:spPr>
          <a:xfrm>
            <a:off x="576000" y="1728000"/>
            <a:ext cx="3488400" cy="42660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52400" y="1728000"/>
            <a:ext cx="3488400" cy="42660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8128800" y="1728000"/>
            <a:ext cx="3488400" cy="42660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3" name="Subtitle 2">
            <a:extLst>
              <a:ext uri="{FF2B5EF4-FFF2-40B4-BE49-F238E27FC236}">
                <a16:creationId xmlns:a16="http://schemas.microsoft.com/office/drawing/2014/main" id="{9FE49360-0B7A-47C5-814C-DE388B3917AF}"/>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GB"/>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GB"/>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225758855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Picture + 1 column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0" y="0"/>
            <a:ext cx="6098400" cy="6856248"/>
          </a:xfrm>
        </p:spPr>
        <p:txBody>
          <a:bodyPr tIns="864000" anchor="ctr" anchorCtr="0"/>
          <a:lstStyle>
            <a:lvl1pPr marL="0" indent="0" algn="ctr">
              <a:spcAft>
                <a:spcPts val="0"/>
              </a:spcAft>
              <a:buNone/>
              <a:defRPr sz="1600"/>
            </a:lvl1pPr>
          </a:lstStyle>
          <a:p>
            <a:r>
              <a:rPr lang="en-GB" noProof="0" dirty="0"/>
              <a:t>Click icon to add picture or click on </a:t>
            </a:r>
            <a:br>
              <a:rPr lang="en-GB" noProof="0" dirty="0"/>
            </a:br>
            <a:r>
              <a:rPr lang="en-GB" noProof="0" dirty="0"/>
              <a:t>frame and insert picture from Templafy Images</a:t>
            </a:r>
          </a:p>
        </p:txBody>
      </p:sp>
      <p:sp>
        <p:nvSpPr>
          <p:cNvPr id="2" name="Title 1"/>
          <p:cNvSpPr>
            <a:spLocks noGrp="1"/>
          </p:cNvSpPr>
          <p:nvPr>
            <p:ph type="title" hasCustomPrompt="1"/>
          </p:nvPr>
        </p:nvSpPr>
        <p:spPr>
          <a:xfrm>
            <a:off x="6674399" y="576000"/>
            <a:ext cx="4942800" cy="1152000"/>
          </a:xfrm>
        </p:spPr>
        <p:txBody>
          <a:bodyPr/>
          <a:lstStyle>
            <a:lvl1pPr>
              <a:defRPr>
                <a:solidFill>
                  <a:schemeClr val="accent1"/>
                </a:solidFill>
              </a:defRPr>
            </a:lvl1pPr>
          </a:lstStyle>
          <a:p>
            <a:r>
              <a:rPr lang="en-GB" noProof="0" dirty="0"/>
              <a:t>Click to add title</a:t>
            </a:r>
          </a:p>
        </p:txBody>
      </p:sp>
      <p:sp>
        <p:nvSpPr>
          <p:cNvPr id="3" name="Content Placeholder 2"/>
          <p:cNvSpPr>
            <a:spLocks noGrp="1"/>
          </p:cNvSpPr>
          <p:nvPr>
            <p:ph idx="1" hasCustomPrompt="1"/>
          </p:nvPr>
        </p:nvSpPr>
        <p:spPr>
          <a:xfrm>
            <a:off x="6674399" y="1727200"/>
            <a:ext cx="4942800" cy="4265613"/>
          </a:xfrm>
        </p:spPr>
        <p:txBody>
          <a:bodyPr/>
          <a:lstStyle>
            <a:lvl1pPr>
              <a:defRPr/>
            </a:lvl1pPr>
            <a:lvl5pPr>
              <a:defRPr/>
            </a:lvl5pPr>
          </a:lstStyle>
          <a:p>
            <a:pPr lvl="0"/>
            <a:r>
              <a:rPr lang="en-GB" noProof="0" dirty="0"/>
              <a:t>Click to add text (Enter+TAB for next text level, 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2" name="Subtitle 2">
            <a:extLst>
              <a:ext uri="{FF2B5EF4-FFF2-40B4-BE49-F238E27FC236}">
                <a16:creationId xmlns:a16="http://schemas.microsoft.com/office/drawing/2014/main" id="{5A98E973-10CA-4726-94AC-6C4720AF8E34}"/>
              </a:ext>
            </a:extLst>
          </p:cNvPr>
          <p:cNvSpPr>
            <a:spLocks noGrp="1"/>
          </p:cNvSpPr>
          <p:nvPr>
            <p:ph type="subTitle" idx="13" hasCustomPrompt="1"/>
          </p:nvPr>
        </p:nvSpPr>
        <p:spPr>
          <a:xfrm>
            <a:off x="6674398" y="5994000"/>
            <a:ext cx="4942801"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7" name="Date Placeholder 6">
            <a:extLst>
              <a:ext uri="{FF2B5EF4-FFF2-40B4-BE49-F238E27FC236}">
                <a16:creationId xmlns:a16="http://schemas.microsoft.com/office/drawing/2014/main" id="{BBF37A88-64A0-43B7-9206-9DEC3FEB1C42}"/>
              </a:ext>
            </a:extLst>
          </p:cNvPr>
          <p:cNvSpPr>
            <a:spLocks noGrp="1"/>
          </p:cNvSpPr>
          <p:nvPr>
            <p:ph type="dt" sz="half" idx="15"/>
          </p:nvPr>
        </p:nvSpPr>
        <p:spPr/>
        <p:txBody>
          <a:bodyPr/>
          <a:lstStyle>
            <a:lvl1pPr>
              <a:defRPr>
                <a:solidFill>
                  <a:schemeClr val="bg1"/>
                </a:solidFill>
              </a:defRPr>
            </a:lvl1pPr>
          </a:lstStyle>
          <a:p>
            <a:endParaRPr lang="en-GB" dirty="0"/>
          </a:p>
        </p:txBody>
      </p:sp>
      <p:sp>
        <p:nvSpPr>
          <p:cNvPr id="9" name="Footer Placeholder 8">
            <a:extLst>
              <a:ext uri="{FF2B5EF4-FFF2-40B4-BE49-F238E27FC236}">
                <a16:creationId xmlns:a16="http://schemas.microsoft.com/office/drawing/2014/main" id="{02941E57-741C-47B9-9AAC-43AA250EF03B}"/>
              </a:ext>
            </a:extLst>
          </p:cNvPr>
          <p:cNvSpPr>
            <a:spLocks noGrp="1"/>
          </p:cNvSpPr>
          <p:nvPr>
            <p:ph type="ftr" sz="quarter" idx="16"/>
          </p:nvPr>
        </p:nvSpPr>
        <p:spPr/>
        <p:txBody>
          <a:bodyPr/>
          <a:lstStyle/>
          <a:p>
            <a:endParaRPr lang="en-GB" dirty="0"/>
          </a:p>
        </p:txBody>
      </p:sp>
      <p:sp>
        <p:nvSpPr>
          <p:cNvPr id="10" name="Slide Number Placeholder 9">
            <a:extLst>
              <a:ext uri="{FF2B5EF4-FFF2-40B4-BE49-F238E27FC236}">
                <a16:creationId xmlns:a16="http://schemas.microsoft.com/office/drawing/2014/main" id="{F99F2B67-1D61-4179-8DB6-24F949504EE2}"/>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13" name="Text Placeholder 2">
            <a:extLst>
              <a:ext uri="{FF2B5EF4-FFF2-40B4-BE49-F238E27FC236}">
                <a16:creationId xmlns:a16="http://schemas.microsoft.com/office/drawing/2014/main" id="{D842EF98-FFA4-614E-B5C1-00091CB1AD34}"/>
              </a:ext>
            </a:extLst>
          </p:cNvPr>
          <p:cNvSpPr>
            <a:spLocks noGrp="1"/>
          </p:cNvSpPr>
          <p:nvPr>
            <p:ph type="body" sz="quarter" idx="18" hasCustomPrompt="1"/>
          </p:nvPr>
        </p:nvSpPr>
        <p:spPr>
          <a:xfrm>
            <a:off x="6673850" y="1035050"/>
            <a:ext cx="4941887"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1233585305"/>
      </p:ext>
    </p:extLst>
  </p:cSld>
  <p:clrMapOvr>
    <a:masterClrMapping/>
  </p:clrMapOvr>
  <p:extLst>
    <p:ext uri="{DCECCB84-F9BA-43D5-87BE-67443E8EF086}">
      <p15:sldGuideLst xmlns:p15="http://schemas.microsoft.com/office/powerpoint/2012/main">
        <p15:guide id="1" pos="3840">
          <p15:clr>
            <a:srgbClr val="FBAE40"/>
          </p15:clr>
        </p15:guide>
        <p15:guide id="2" pos="4204">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dirty="0"/>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dirty="0"/>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pPr/>
              <a:t>‹#›</a:t>
            </a:fld>
            <a:endParaRPr lang="en-GB" dirty="0"/>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65409078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ts val="0"/>
              </a:spcAft>
              <a:buNone/>
              <a:defRPr sz="1600">
                <a:solidFill>
                  <a:schemeClr val="tx2"/>
                </a:solidFill>
              </a:defRPr>
            </a:lvl1pPr>
          </a:lstStyle>
          <a:p>
            <a:r>
              <a:rPr lang="en-GB" noProof="0" dirty="0"/>
              <a:t>Click icon to add picture or click on </a:t>
            </a:r>
            <a:br>
              <a:rPr lang="en-GB" noProof="0" dirty="0"/>
            </a:br>
            <a:r>
              <a:rPr lang="en-GB" noProof="0" dirty="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93891709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A05E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dirty="0"/>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dirty="0"/>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pPr/>
              <a:t>‹#›</a:t>
            </a:fld>
            <a:endParaRPr lang="en-GB" dirty="0"/>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74233724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A05E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ts val="0"/>
              </a:spcAft>
              <a:buNone/>
              <a:defRPr sz="1600">
                <a:solidFill>
                  <a:schemeClr val="tx2"/>
                </a:solidFill>
              </a:defRPr>
            </a:lvl1pPr>
          </a:lstStyle>
          <a:p>
            <a:r>
              <a:rPr lang="en-GB" noProof="0" dirty="0"/>
              <a:t>Click icon to add picture or click on </a:t>
            </a:r>
            <a:br>
              <a:rPr lang="en-GB" noProof="0" dirty="0"/>
            </a:br>
            <a:r>
              <a:rPr lang="en-GB" noProof="0" dirty="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48906224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5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0068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dirty="0"/>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dirty="0"/>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pPr/>
              <a:t>‹#›</a:t>
            </a:fld>
            <a:endParaRPr lang="en-GB" dirty="0"/>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98396862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5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0068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ts val="0"/>
              </a:spcAft>
              <a:buNone/>
              <a:defRPr sz="1600">
                <a:solidFill>
                  <a:schemeClr val="tx2"/>
                </a:solidFill>
              </a:defRPr>
            </a:lvl1pPr>
          </a:lstStyle>
          <a:p>
            <a:r>
              <a:rPr lang="en-GB" noProof="0" dirty="0"/>
              <a:t>Click icon to add picture or click on </a:t>
            </a:r>
            <a:br>
              <a:rPr lang="en-GB" noProof="0" dirty="0"/>
            </a:br>
            <a:r>
              <a:rPr lang="en-GB" noProof="0" dirty="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1793609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2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90C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dirty="0"/>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dirty="0"/>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pPr/>
              <a:t>‹#›</a:t>
            </a:fld>
            <a:endParaRPr lang="en-GB" dirty="0"/>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319704287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90C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ts val="0"/>
              </a:spcAft>
              <a:buNone/>
              <a:defRPr sz="1600">
                <a:solidFill>
                  <a:schemeClr val="tx2"/>
                </a:solidFill>
              </a:defRPr>
            </a:lvl1pPr>
          </a:lstStyle>
          <a:p>
            <a:r>
              <a:rPr lang="en-GB" noProof="0" dirty="0"/>
              <a:t>Click icon to add picture or click on </a:t>
            </a:r>
            <a:br>
              <a:rPr lang="en-GB" noProof="0" dirty="0"/>
            </a:br>
            <a:r>
              <a:rPr lang="en-GB" noProof="0" dirty="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414486729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3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543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dirty="0"/>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dirty="0"/>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pPr/>
              <a:t>‹#›</a:t>
            </a:fld>
            <a:endParaRPr lang="en-GB" dirty="0"/>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544642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3 column content B">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1152000"/>
          </a:xfrm>
        </p:spPr>
        <p:txBody>
          <a:bodyPr/>
          <a:lstStyle/>
          <a:p>
            <a:r>
              <a:rPr lang="en-GB" noProof="0"/>
              <a:t>Click to add title</a:t>
            </a:r>
            <a:endParaRPr lang="en-GB"/>
          </a:p>
        </p:txBody>
      </p:sp>
      <p:sp>
        <p:nvSpPr>
          <p:cNvPr id="3" name="Content Placeholder 2"/>
          <p:cNvSpPr>
            <a:spLocks noGrp="1"/>
          </p:cNvSpPr>
          <p:nvPr>
            <p:ph idx="1" hasCustomPrompt="1"/>
          </p:nvPr>
        </p:nvSpPr>
        <p:spPr>
          <a:xfrm>
            <a:off x="576000" y="1728000"/>
            <a:ext cx="5374800" cy="42660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8000"/>
            <a:ext cx="5374800" cy="19908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42400" y="4003200"/>
            <a:ext cx="5374800" cy="19908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3" name="Subtitle 2">
            <a:extLst>
              <a:ext uri="{FF2B5EF4-FFF2-40B4-BE49-F238E27FC236}">
                <a16:creationId xmlns:a16="http://schemas.microsoft.com/office/drawing/2014/main" id="{9FE49360-0B7A-47C5-814C-DE388B3917AF}"/>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GB"/>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GB"/>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372764320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543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ts val="0"/>
              </a:spcAft>
              <a:buNone/>
              <a:defRPr sz="1600">
                <a:solidFill>
                  <a:schemeClr val="tx2"/>
                </a:solidFill>
              </a:defRPr>
            </a:lvl1pPr>
          </a:lstStyle>
          <a:p>
            <a:r>
              <a:rPr lang="en-GB" noProof="0" dirty="0"/>
              <a:t>Click icon to add picture or click on </a:t>
            </a:r>
            <a:br>
              <a:rPr lang="en-GB" noProof="0" dirty="0"/>
            </a:br>
            <a:r>
              <a:rPr lang="en-GB" noProof="0" dirty="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75149816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4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5458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dirty="0"/>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dirty="0"/>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pPr/>
              <a:t>‹#›</a:t>
            </a:fld>
            <a:endParaRPr lang="en-GB" dirty="0"/>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24069907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4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bwMode="invGray">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5458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ts val="0"/>
              </a:spcAft>
              <a:buNone/>
              <a:defRPr sz="1600">
                <a:solidFill>
                  <a:schemeClr val="tx2"/>
                </a:solidFill>
              </a:defRPr>
            </a:lvl1pPr>
          </a:lstStyle>
          <a:p>
            <a:r>
              <a:rPr lang="en-GB" noProof="0" dirty="0"/>
              <a:t>Click icon to add picture or click on </a:t>
            </a:r>
            <a:br>
              <a:rPr lang="en-GB" noProof="0" dirty="0"/>
            </a:br>
            <a:r>
              <a:rPr lang="en-GB" noProof="0" dirty="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7464213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itle + picture + text, graphic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762B2AAB-0CDA-4757-93D0-AEA700334D1D}"/>
              </a:ext>
            </a:extLst>
          </p:cNvPr>
          <p:cNvSpPr>
            <a:spLocks noGrp="1"/>
          </p:cNvSpPr>
          <p:nvPr>
            <p:ph type="pic" sz="quarter" idx="13" hasCustomPrompt="1"/>
          </p:nvPr>
        </p:nvSpPr>
        <p:spPr>
          <a:xfrm>
            <a:off x="0" y="-1"/>
            <a:ext cx="12193200" cy="6861600"/>
          </a:xfrm>
          <a:solidFill>
            <a:schemeClr val="bg2"/>
          </a:solidFill>
        </p:spPr>
        <p:txBody>
          <a:bodyPr lIns="144000" tIns="108000"/>
          <a:lstStyle>
            <a:lvl1pPr marL="0" indent="0" algn="l">
              <a:buNone/>
              <a:defRPr sz="1600"/>
            </a:lvl1pPr>
          </a:lstStyle>
          <a:p>
            <a:r>
              <a:rPr lang="en-GB" dirty="0"/>
              <a:t>Click on frame and insert picture using the Insert tab - Pictures or from Templafy Images</a:t>
            </a:r>
          </a:p>
          <a:p>
            <a:endParaRPr lang="en-GB" dirty="0"/>
          </a:p>
          <a:p>
            <a:endParaRPr lang="en-GB" dirty="0"/>
          </a:p>
        </p:txBody>
      </p:sp>
      <p:sp>
        <p:nvSpPr>
          <p:cNvPr id="3" name="Text Placeholder 2">
            <a:extLst>
              <a:ext uri="{FF2B5EF4-FFF2-40B4-BE49-F238E27FC236}">
                <a16:creationId xmlns:a16="http://schemas.microsoft.com/office/drawing/2014/main" id="{0126AB58-4BB4-4ECF-940B-C1979DC13941}"/>
              </a:ext>
            </a:extLst>
          </p:cNvPr>
          <p:cNvSpPr>
            <a:spLocks noGrp="1"/>
          </p:cNvSpPr>
          <p:nvPr>
            <p:ph type="body" sz="quarter" idx="19" hasCustomPrompt="1"/>
          </p:nvPr>
        </p:nvSpPr>
        <p:spPr bwMode="white">
          <a:xfrm>
            <a:off x="8458800" y="0"/>
            <a:ext cx="3733200" cy="6858000"/>
          </a:xfrm>
          <a:blipFill dpi="0" rotWithShape="1">
            <a:blip r:embed="rId2" cstate="email">
              <a:alphaModFix amt="80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a:blipFill>
        </p:spPr>
        <p:txBody>
          <a:bodyPr/>
          <a:lstStyle>
            <a:lvl1pPr marL="0" indent="0">
              <a:buNone/>
              <a:defRPr sz="100">
                <a:noFill/>
              </a:defRPr>
            </a:lvl1pPr>
          </a:lstStyle>
          <a:p>
            <a:pPr lvl="0"/>
            <a:r>
              <a:rPr lang="en-GB" dirty="0"/>
              <a:t>.</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13600"/>
            <a:ext cx="6609600" cy="1994400"/>
          </a:xfrm>
        </p:spPr>
        <p:txBody>
          <a:bodyPr tIns="0"/>
          <a:lstStyle>
            <a:lvl1pPr>
              <a:lnSpc>
                <a:spcPct val="90000"/>
              </a:lnSpc>
              <a:spcAft>
                <a:spcPts val="300"/>
              </a:spcAft>
              <a:defRPr sz="4800" b="1">
                <a:solidFill>
                  <a:schemeClr val="bg1"/>
                </a:solidFill>
                <a:latin typeface="+mn-lt"/>
              </a:defRPr>
            </a:lvl1pPr>
          </a:lstStyle>
          <a:p>
            <a:r>
              <a:rPr lang="en-GB" noProof="0" dirty="0"/>
              <a:t>Click to add title</a:t>
            </a:r>
            <a:endParaRPr lang="en-GB" dirty="0"/>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4003200"/>
            <a:ext cx="2541600" cy="1987200"/>
          </a:xfrm>
        </p:spPr>
        <p:txBody>
          <a:bodyPr anchor="b"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GB" noProof="0" dirty="0"/>
              <a:t>Click to add text</a:t>
            </a:r>
            <a:endParaRPr lang="en-GB" dirty="0"/>
          </a:p>
        </p:txBody>
      </p:sp>
      <p:sp>
        <p:nvSpPr>
          <p:cNvPr id="15" name="Text Placeholder 7">
            <a:extLst>
              <a:ext uri="{FF2B5EF4-FFF2-40B4-BE49-F238E27FC236}">
                <a16:creationId xmlns:a16="http://schemas.microsoft.com/office/drawing/2014/main" id="{E14D8863-9DA5-43C0-BC9B-0A9132C19F64}"/>
              </a:ext>
            </a:extLst>
          </p:cNvPr>
          <p:cNvSpPr>
            <a:spLocks noGrp="1"/>
          </p:cNvSpPr>
          <p:nvPr>
            <p:ph type="body" sz="quarter" idx="18" hasCustomPrompt="1"/>
          </p:nvPr>
        </p:nvSpPr>
        <p:spPr>
          <a:xfrm>
            <a:off x="9074400" y="1729138"/>
            <a:ext cx="2541600" cy="1987200"/>
          </a:xfrm>
        </p:spPr>
        <p:txBody>
          <a:bodyPr anchor="t"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GB" noProof="0" dirty="0"/>
              <a:t>Click to add text</a:t>
            </a:r>
            <a:endParaRPr lang="en-GB" dirty="0"/>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dirty="0"/>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0" name="Title 1">
            <a:extLst>
              <a:ext uri="{FF2B5EF4-FFF2-40B4-BE49-F238E27FC236}">
                <a16:creationId xmlns:a16="http://schemas.microsoft.com/office/drawing/2014/main" id="{7F38374F-729D-794A-B2B1-AC270A0501CC}"/>
              </a:ext>
            </a:extLst>
          </p:cNvPr>
          <p:cNvSpPr txBox="1">
            <a:spLocks/>
          </p:cNvSpPr>
          <p:nvPr userDrawn="1"/>
        </p:nvSpPr>
        <p:spPr>
          <a:xfrm>
            <a:off x="575999" y="2475807"/>
            <a:ext cx="11041200" cy="4158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bg1"/>
                </a:solidFill>
                <a:latin typeface="+mj-lt"/>
                <a:ea typeface="+mj-ea"/>
                <a:cs typeface="+mj-cs"/>
              </a:defRPr>
            </a:lvl1pPr>
          </a:lstStyle>
          <a:p>
            <a:r>
              <a:rPr lang="en-GB" sz="2500" dirty="0">
                <a:solidFill>
                  <a:schemeClr val="bg1"/>
                </a:solidFill>
                <a:latin typeface="+mn-lt"/>
              </a:rPr>
              <a:t>Click to add subtitle</a:t>
            </a:r>
          </a:p>
        </p:txBody>
      </p:sp>
    </p:spTree>
    <p:extLst>
      <p:ext uri="{BB962C8B-B14F-4D97-AF65-F5344CB8AC3E}">
        <p14:creationId xmlns:p14="http://schemas.microsoft.com/office/powerpoint/2010/main" val="267283354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2_Quote A">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0" name="Text Placeholder 9">
            <a:extLst>
              <a:ext uri="{FF2B5EF4-FFF2-40B4-BE49-F238E27FC236}">
                <a16:creationId xmlns:a16="http://schemas.microsoft.com/office/drawing/2014/main" id="{CEECE182-4346-3245-B2FC-E438F5679A2C}"/>
              </a:ext>
            </a:extLst>
          </p:cNvPr>
          <p:cNvSpPr>
            <a:spLocks noGrp="1"/>
          </p:cNvSpPr>
          <p:nvPr>
            <p:ph type="body" sz="quarter" idx="19" hasCustomPrompt="1"/>
          </p:nvPr>
        </p:nvSpPr>
        <p:spPr>
          <a:xfrm>
            <a:off x="1473200" y="5348288"/>
            <a:ext cx="1962150" cy="673821"/>
          </a:xfrm>
        </p:spPr>
        <p:txBody>
          <a:bodyPr/>
          <a:lstStyle>
            <a:lvl1pPr marL="0" indent="0">
              <a:buFontTx/>
              <a:buNone/>
              <a:defRPr sz="1200" b="0">
                <a:solidFill>
                  <a:schemeClr val="tx1"/>
                </a:solidFill>
              </a:defRPr>
            </a:lvl1pPr>
            <a:lvl2pPr>
              <a:defRPr sz="1200">
                <a:solidFill>
                  <a:schemeClr val="tx1"/>
                </a:solidFill>
              </a:defRPr>
            </a:lvl2pPr>
            <a:lvl3pPr marL="360000" indent="0">
              <a:buFontTx/>
              <a:buNone/>
              <a:defRPr sz="1200">
                <a:solidFill>
                  <a:schemeClr val="tx1"/>
                </a:solidFill>
              </a:defRPr>
            </a:lvl3pPr>
            <a:lvl4pPr>
              <a:defRPr sz="1200">
                <a:solidFill>
                  <a:schemeClr val="tx1"/>
                </a:solidFill>
              </a:defRPr>
            </a:lvl4pPr>
            <a:lvl5pPr>
              <a:defRPr sz="1200">
                <a:solidFill>
                  <a:schemeClr val="tx1"/>
                </a:solidFill>
              </a:defRPr>
            </a:lvl5pPr>
          </a:lstStyle>
          <a:p>
            <a:pPr lvl="0"/>
            <a:r>
              <a:rPr lang="en-GB" dirty="0"/>
              <a:t>Click to edit Master text Second level</a:t>
            </a:r>
          </a:p>
          <a:p>
            <a:pPr lvl="2"/>
            <a:r>
              <a:rPr lang="en-GB" dirty="0"/>
              <a:t>Third level</a:t>
            </a:r>
          </a:p>
        </p:txBody>
      </p:sp>
      <p:sp>
        <p:nvSpPr>
          <p:cNvPr id="5" name="Picture Placeholder 4">
            <a:extLst>
              <a:ext uri="{FF2B5EF4-FFF2-40B4-BE49-F238E27FC236}">
                <a16:creationId xmlns:a16="http://schemas.microsoft.com/office/drawing/2014/main" id="{46C23B8B-4FAD-9744-AB48-EE2978E81056}"/>
              </a:ext>
            </a:extLst>
          </p:cNvPr>
          <p:cNvSpPr>
            <a:spLocks noGrp="1" noChangeAspect="1"/>
          </p:cNvSpPr>
          <p:nvPr>
            <p:ph type="pic" sz="quarter" idx="18"/>
          </p:nvPr>
        </p:nvSpPr>
        <p:spPr>
          <a:xfrm>
            <a:off x="1473201" y="3919017"/>
            <a:ext cx="1281600" cy="1282700"/>
          </a:xfrm>
          <a:prstGeom prst="ellipse">
            <a:avLst/>
          </a:prstGeom>
          <a:ln>
            <a:solidFill>
              <a:schemeClr val="tx1"/>
            </a:solidFill>
          </a:ln>
        </p:spPr>
        <p:txBody>
          <a:bodyPr/>
          <a:lstStyle/>
          <a:p>
            <a:endParaRPr lang="en-US"/>
          </a:p>
        </p:txBody>
      </p:sp>
      <p:sp>
        <p:nvSpPr>
          <p:cNvPr id="3" name="Text Placeholder 2">
            <a:extLst>
              <a:ext uri="{FF2B5EF4-FFF2-40B4-BE49-F238E27FC236}">
                <a16:creationId xmlns:a16="http://schemas.microsoft.com/office/drawing/2014/main" id="{D72FE1D1-A36C-5F49-BFB8-EB61B4A79DB6}"/>
              </a:ext>
            </a:extLst>
          </p:cNvPr>
          <p:cNvSpPr>
            <a:spLocks noGrp="1"/>
          </p:cNvSpPr>
          <p:nvPr>
            <p:ph type="body" sz="quarter" idx="17"/>
          </p:nvPr>
        </p:nvSpPr>
        <p:spPr>
          <a:xfrm>
            <a:off x="1481139" y="988004"/>
            <a:ext cx="5815588" cy="2558760"/>
          </a:xfrm>
        </p:spPr>
        <p:txBody>
          <a:bodyPr/>
          <a:lstStyle>
            <a:lvl1pPr>
              <a:defRPr sz="3000">
                <a:solidFill>
                  <a:schemeClr val="tx1"/>
                </a:solidFill>
              </a:defRPr>
            </a:lvl1pPr>
            <a:lvl2pPr>
              <a:defRPr sz="3000">
                <a:solidFill>
                  <a:schemeClr val="tx1"/>
                </a:solidFill>
              </a:defRPr>
            </a:lvl2pPr>
            <a:lvl3pPr>
              <a:defRPr sz="3000">
                <a:solidFill>
                  <a:schemeClr val="tx1"/>
                </a:solidFill>
              </a:defRPr>
            </a:lvl3pPr>
            <a:lvl4pPr>
              <a:defRPr sz="3000">
                <a:solidFill>
                  <a:schemeClr val="tx1"/>
                </a:solidFill>
              </a:defRPr>
            </a:lvl4pPr>
            <a:lvl5pPr>
              <a:defRPr sz="3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GB" dirty="0"/>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GB" dirty="0"/>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dirty="0"/>
          </a:p>
        </p:txBody>
      </p:sp>
      <p:grpSp>
        <p:nvGrpSpPr>
          <p:cNvPr id="21" name="Graphic 20">
            <a:extLst>
              <a:ext uri="{FF2B5EF4-FFF2-40B4-BE49-F238E27FC236}">
                <a16:creationId xmlns:a16="http://schemas.microsoft.com/office/drawing/2014/main" id="{29F772F8-D4A5-F74F-887D-DE3F2886683B}"/>
              </a:ext>
            </a:extLst>
          </p:cNvPr>
          <p:cNvGrpSpPr/>
          <p:nvPr/>
        </p:nvGrpSpPr>
        <p:grpSpPr>
          <a:xfrm>
            <a:off x="516671" y="806601"/>
            <a:ext cx="802971" cy="802971"/>
            <a:chOff x="464908" y="576000"/>
            <a:chExt cx="1426881" cy="1426881"/>
          </a:xfrm>
          <a:solidFill>
            <a:srgbClr val="FFFFFF"/>
          </a:solidFill>
        </p:grpSpPr>
        <p:sp>
          <p:nvSpPr>
            <p:cNvPr id="26" name="Freeform 25">
              <a:extLst>
                <a:ext uri="{FF2B5EF4-FFF2-40B4-BE49-F238E27FC236}">
                  <a16:creationId xmlns:a16="http://schemas.microsoft.com/office/drawing/2014/main" id="{DAA732A1-58EE-384A-B172-231C77E5D53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7" name="Freeform 26">
              <a:extLst>
                <a:ext uri="{FF2B5EF4-FFF2-40B4-BE49-F238E27FC236}">
                  <a16:creationId xmlns:a16="http://schemas.microsoft.com/office/drawing/2014/main" id="{8F1F2BEE-4CAF-4B41-B28E-8D691217C9EC}"/>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8" name="Freeform 27">
              <a:extLst>
                <a:ext uri="{FF2B5EF4-FFF2-40B4-BE49-F238E27FC236}">
                  <a16:creationId xmlns:a16="http://schemas.microsoft.com/office/drawing/2014/main" id="{82ECD4C7-9F60-9C4B-9756-32E077154B1E}"/>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spTree>
    <p:extLst>
      <p:ext uri="{BB962C8B-B14F-4D97-AF65-F5344CB8AC3E}">
        <p14:creationId xmlns:p14="http://schemas.microsoft.com/office/powerpoint/2010/main" val="273231883"/>
      </p:ext>
    </p:extLst>
  </p:cSld>
  <p:clrMapOvr>
    <a:overrideClrMapping bg1="dk1" tx1="lt1" bg2="dk2" tx2="lt2" accent1="accent1" accent2="accent2" accent3="accent3" accent4="accent4" accent5="accent5" accent6="accent6" hlink="hlink" folHlink="folHlink"/>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Quote B">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ts val="0"/>
              </a:spcAft>
              <a:buNone/>
              <a:defRPr sz="9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ts val="0"/>
              </a:spcAft>
              <a:buNone/>
              <a:defRPr sz="9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GB" dirty="0"/>
              <a:t>Click icon to add picture or click on frame and insert picture from Templafy Images</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GB" dirty="0"/>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GB" dirty="0"/>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11" name="Text Placeholder 8">
            <a:extLst>
              <a:ext uri="{FF2B5EF4-FFF2-40B4-BE49-F238E27FC236}">
                <a16:creationId xmlns:a16="http://schemas.microsoft.com/office/drawing/2014/main" id="{A08DA97E-DE29-B44A-B9C2-0345FA51DF07}"/>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ts val="0"/>
              </a:spcAft>
              <a:buFont typeface="Arial" panose="020B0604020202020204" pitchFamily="34" charset="0"/>
              <a:buChar char="​"/>
              <a:defRPr sz="4000">
                <a:solidFill>
                  <a:schemeClr val="tx1"/>
                </a:solidFill>
              </a:defRPr>
            </a:lvl1pPr>
            <a:lvl2pPr marL="324000" indent="-324000">
              <a:spcBef>
                <a:spcPts val="1200"/>
              </a:spcBef>
              <a:spcAft>
                <a:spcPts val="0"/>
              </a:spcAft>
              <a:buFont typeface="Arial" panose="020B0604020202020204" pitchFamily="34" charset="0"/>
              <a:buChar char="—"/>
              <a:defRPr sz="2000">
                <a:solidFill>
                  <a:schemeClr val="tx1"/>
                </a:solidFill>
              </a:defRPr>
            </a:lvl2pPr>
            <a:lvl3pPr marL="0" indent="0">
              <a:buFont typeface="Arial" panose="020B0604020202020204" pitchFamily="34" charset="0"/>
              <a:buChar char="​"/>
              <a:defRPr sz="4400">
                <a:solidFill>
                  <a:schemeClr val="tx1"/>
                </a:solidFill>
              </a:defRPr>
            </a:lvl3pPr>
            <a:lvl4pPr>
              <a:defRPr sz="1400" b="0">
                <a:solidFill>
                  <a:schemeClr val="tx1"/>
                </a:solidFill>
              </a:defRPr>
            </a:lvl4pPr>
            <a:lvl5pPr>
              <a:defRPr sz="4400">
                <a:solidFill>
                  <a:schemeClr val="tx1"/>
                </a:solidFill>
              </a:defRPr>
            </a:lvl5pPr>
            <a:lvl6pPr marL="0" indent="0">
              <a:buFont typeface="Arial" panose="020B0604020202020204" pitchFamily="34" charset="0"/>
              <a:buChar char="​"/>
              <a:defRPr sz="14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grpSp>
        <p:nvGrpSpPr>
          <p:cNvPr id="15" name="Graphic 20">
            <a:extLst>
              <a:ext uri="{FF2B5EF4-FFF2-40B4-BE49-F238E27FC236}">
                <a16:creationId xmlns:a16="http://schemas.microsoft.com/office/drawing/2014/main" id="{60D535A5-EBCC-1841-8C8A-72E6F1FB92C0}"/>
              </a:ext>
            </a:extLst>
          </p:cNvPr>
          <p:cNvGrpSpPr/>
          <p:nvPr userDrawn="1"/>
        </p:nvGrpSpPr>
        <p:grpSpPr>
          <a:xfrm>
            <a:off x="581730" y="576644"/>
            <a:ext cx="802971" cy="802971"/>
            <a:chOff x="464908" y="576000"/>
            <a:chExt cx="1426881" cy="1426881"/>
          </a:xfrm>
          <a:solidFill>
            <a:schemeClr val="tx1"/>
          </a:solidFill>
        </p:grpSpPr>
        <p:sp>
          <p:nvSpPr>
            <p:cNvPr id="17" name="Freeform 16">
              <a:extLst>
                <a:ext uri="{FF2B5EF4-FFF2-40B4-BE49-F238E27FC236}">
                  <a16:creationId xmlns:a16="http://schemas.microsoft.com/office/drawing/2014/main" id="{A24956F6-F647-A04A-B616-18B97CD568C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18" name="Freeform 17">
              <a:extLst>
                <a:ext uri="{FF2B5EF4-FFF2-40B4-BE49-F238E27FC236}">
                  <a16:creationId xmlns:a16="http://schemas.microsoft.com/office/drawing/2014/main" id="{A35E078F-694F-1F41-897D-BBD231C72CC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19" name="Freeform 18">
              <a:extLst>
                <a:ext uri="{FF2B5EF4-FFF2-40B4-BE49-F238E27FC236}">
                  <a16:creationId xmlns:a16="http://schemas.microsoft.com/office/drawing/2014/main" id="{3B9273DF-8C95-1D43-AA61-82AB14B3DA7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589150875"/>
      </p:ext>
    </p:extLst>
  </p:cSld>
  <p:clrMapOvr>
    <a:overrideClrMapping bg1="dk1" tx1="lt1" bg2="dk2" tx2="lt2" accent1="accent1" accent2="accent2" accent3="accent3" accent4="accent4" accent5="accent5" accent6="accent6" hlink="hlink" folHlink="folHlink"/>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Quote C">
    <p:bg>
      <p:bgRef idx="1001">
        <a:schemeClr val="bg1"/>
      </p:bgRef>
    </p:bg>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ts val="0"/>
              </a:spcAft>
              <a:buFont typeface="Arial" panose="020B0604020202020204" pitchFamily="34" charset="0"/>
              <a:buChar char="​"/>
              <a:defRPr sz="4000">
                <a:solidFill>
                  <a:schemeClr val="accent1"/>
                </a:solidFill>
              </a:defRPr>
            </a:lvl1pPr>
            <a:lvl2pPr marL="324000" indent="-324000">
              <a:spcBef>
                <a:spcPts val="1200"/>
              </a:spcBef>
              <a:spcAft>
                <a:spcPts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GB" dirty="0"/>
              <a:t>Click icon to add picture or click on frame and insert picture from Templafy Images</a:t>
            </a:r>
          </a:p>
        </p:txBody>
      </p:sp>
      <p:sp>
        <p:nvSpPr>
          <p:cNvPr id="3" name="Date Placeholder 2">
            <a:extLst>
              <a:ext uri="{FF2B5EF4-FFF2-40B4-BE49-F238E27FC236}">
                <a16:creationId xmlns:a16="http://schemas.microsoft.com/office/drawing/2014/main" id="{03E106DE-BCC8-4AC3-92A1-EADE90838262}"/>
              </a:ext>
            </a:extLst>
          </p:cNvPr>
          <p:cNvSpPr>
            <a:spLocks noGrp="1"/>
          </p:cNvSpPr>
          <p:nvPr>
            <p:ph type="dt" sz="half" idx="22"/>
          </p:nvPr>
        </p:nvSpPr>
        <p:spPr/>
        <p:txBody>
          <a:bodyPr/>
          <a:lstStyle/>
          <a:p>
            <a:endParaRPr lang="en-GB" dirty="0"/>
          </a:p>
        </p:txBody>
      </p:sp>
      <p:sp>
        <p:nvSpPr>
          <p:cNvPr id="5" name="Footer Placeholder 4">
            <a:extLst>
              <a:ext uri="{FF2B5EF4-FFF2-40B4-BE49-F238E27FC236}">
                <a16:creationId xmlns:a16="http://schemas.microsoft.com/office/drawing/2014/main" id="{C5F83E34-147C-4701-9571-8803B9281288}"/>
              </a:ext>
            </a:extLst>
          </p:cNvPr>
          <p:cNvSpPr>
            <a:spLocks noGrp="1"/>
          </p:cNvSpPr>
          <p:nvPr>
            <p:ph type="ftr" sz="quarter" idx="23"/>
          </p:nvPr>
        </p:nvSpPr>
        <p:spPr/>
        <p:txBody>
          <a:bodyPr/>
          <a:lstStyle/>
          <a:p>
            <a:endParaRPr lang="en-GB" dirty="0"/>
          </a:p>
        </p:txBody>
      </p:sp>
      <p:sp>
        <p:nvSpPr>
          <p:cNvPr id="9" name="Slide Number Placeholder 8">
            <a:extLst>
              <a:ext uri="{FF2B5EF4-FFF2-40B4-BE49-F238E27FC236}">
                <a16:creationId xmlns:a16="http://schemas.microsoft.com/office/drawing/2014/main" id="{6C91F76F-3082-447C-9671-CD07CB5D407C}"/>
              </a:ext>
            </a:extLst>
          </p:cNvPr>
          <p:cNvSpPr>
            <a:spLocks noGrp="1"/>
          </p:cNvSpPr>
          <p:nvPr>
            <p:ph type="sldNum" sz="quarter" idx="24"/>
          </p:nvPr>
        </p:nvSpPr>
        <p:spPr/>
        <p:txBody>
          <a:bodyPr/>
          <a:lstStyle/>
          <a:p>
            <a:fld id="{23AA811B-2EBD-4900-905E-5BE206449611}" type="slidenum">
              <a:rPr lang="en-GB" smtClean="0"/>
              <a:pPr/>
              <a:t>‹#›</a:t>
            </a:fld>
            <a:endParaRPr lang="en-GB" dirty="0"/>
          </a:p>
        </p:txBody>
      </p:sp>
      <p:grpSp>
        <p:nvGrpSpPr>
          <p:cNvPr id="17" name="Graphic 20">
            <a:extLst>
              <a:ext uri="{FF2B5EF4-FFF2-40B4-BE49-F238E27FC236}">
                <a16:creationId xmlns:a16="http://schemas.microsoft.com/office/drawing/2014/main" id="{FEDBA71A-AEE8-0844-AEA1-FB15B3D20A26}"/>
              </a:ext>
            </a:extLst>
          </p:cNvPr>
          <p:cNvGrpSpPr/>
          <p:nvPr userDrawn="1"/>
        </p:nvGrpSpPr>
        <p:grpSpPr>
          <a:xfrm>
            <a:off x="581730" y="576644"/>
            <a:ext cx="802971" cy="802971"/>
            <a:chOff x="464908" y="576000"/>
            <a:chExt cx="1426881" cy="1426881"/>
          </a:xfrm>
          <a:solidFill>
            <a:schemeClr val="accent1"/>
          </a:solidFill>
        </p:grpSpPr>
        <p:sp>
          <p:nvSpPr>
            <p:cNvPr id="18" name="Freeform 17">
              <a:extLst>
                <a:ext uri="{FF2B5EF4-FFF2-40B4-BE49-F238E27FC236}">
                  <a16:creationId xmlns:a16="http://schemas.microsoft.com/office/drawing/2014/main" id="{F8533D75-6112-9340-8C61-D3F1E516CE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A763C000-F2C1-6141-819D-CCF2AA2A765C}"/>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D6B57D53-4D67-0A4D-8866-E1C4CE58D12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3434453829"/>
      </p:ext>
    </p:extLst>
  </p:cSld>
  <p:clrMapOvr>
    <a:overrideClrMapping bg1="lt1" tx1="dk1" bg2="lt2" tx2="dk2" accent1="accent1" accent2="accent2" accent3="accent3" accent4="accent4" accent5="accent5" accent6="accent6" hlink="hlink" folHlink="folHlink"/>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Quote D">
    <p:bg>
      <p:bgRef idx="1001">
        <a:schemeClr val="bg1"/>
      </p:bgRef>
    </p:bg>
    <p:spTree>
      <p:nvGrpSpPr>
        <p:cNvPr id="1" name=""/>
        <p:cNvGrpSpPr/>
        <p:nvPr/>
      </p:nvGrpSpPr>
      <p:grpSpPr>
        <a:xfrm>
          <a:off x="0" y="0"/>
          <a:ext cx="0" cy="0"/>
          <a:chOff x="0" y="0"/>
          <a:chExt cx="0" cy="0"/>
        </a:xfrm>
      </p:grpSpPr>
      <p:sp>
        <p:nvSpPr>
          <p:cNvPr id="16" name="Background">
            <a:extLst>
              <a:ext uri="{FF2B5EF4-FFF2-40B4-BE49-F238E27FC236}">
                <a16:creationId xmlns:a16="http://schemas.microsoft.com/office/drawing/2014/main" id="{7CDAAF14-873A-42F7-B036-57ECCED9AC15}"/>
              </a:ext>
            </a:extLst>
          </p:cNvPr>
          <p:cNvSpPr/>
          <p:nvPr userDrawn="1"/>
        </p:nvSpPr>
        <p:spPr bwMode="white">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22" name="Freeform: Shape 21">
            <a:extLst>
              <a:ext uri="{FF2B5EF4-FFF2-40B4-BE49-F238E27FC236}">
                <a16:creationId xmlns:a16="http://schemas.microsoft.com/office/drawing/2014/main" id="{74E905AB-0871-480B-9E27-1BFC8EFB29A2}"/>
              </a:ext>
            </a:extLst>
          </p:cNvPr>
          <p:cNvSpPr>
            <a:spLocks noChangeAspect="1"/>
          </p:cNvSpPr>
          <p:nvPr userDrawn="1"/>
        </p:nvSpPr>
        <p:spPr>
          <a:xfrm>
            <a:off x="0" y="0"/>
            <a:ext cx="6096000" cy="6858000"/>
          </a:xfrm>
          <a:custGeom>
            <a:avLst/>
            <a:gdLst>
              <a:gd name="connsiteX0" fmla="*/ 0 w 6096000"/>
              <a:gd name="connsiteY0" fmla="*/ 0 h 6858000"/>
              <a:gd name="connsiteX1" fmla="*/ 5079930 w 6096000"/>
              <a:gd name="connsiteY1" fmla="*/ 0 h 6858000"/>
              <a:gd name="connsiteX2" fmla="*/ 5183928 w 6096000"/>
              <a:gd name="connsiteY2" fmla="*/ 162221 h 6858000"/>
              <a:gd name="connsiteX3" fmla="*/ 6096000 w 6096000"/>
              <a:gd name="connsiteY3" fmla="*/ 3429000 h 6858000"/>
              <a:gd name="connsiteX4" fmla="*/ 5183928 w 6096000"/>
              <a:gd name="connsiteY4" fmla="*/ 6695780 h 6858000"/>
              <a:gd name="connsiteX5" fmla="*/ 507993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0" y="0"/>
                </a:moveTo>
                <a:lnTo>
                  <a:pt x="5079930" y="0"/>
                </a:lnTo>
                <a:lnTo>
                  <a:pt x="5183928" y="162221"/>
                </a:lnTo>
                <a:cubicBezTo>
                  <a:pt x="5762706" y="1114762"/>
                  <a:pt x="6096000" y="2232959"/>
                  <a:pt x="6096000" y="3429000"/>
                </a:cubicBezTo>
                <a:cubicBezTo>
                  <a:pt x="6096000" y="4625042"/>
                  <a:pt x="5762706" y="5743239"/>
                  <a:pt x="5183928" y="6695780"/>
                </a:cubicBezTo>
                <a:lnTo>
                  <a:pt x="5079930" y="6858000"/>
                </a:lnTo>
                <a:lnTo>
                  <a:pt x="0" y="6858000"/>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4572000" cy="3121200"/>
          </a:xfrm>
        </p:spPr>
        <p:txBody>
          <a:bodyPr/>
          <a:lstStyle>
            <a:lvl1pPr marL="0" indent="0">
              <a:lnSpc>
                <a:spcPct val="90000"/>
              </a:lnSpc>
              <a:spcAft>
                <a:spcPts val="0"/>
              </a:spcAft>
              <a:buFont typeface="Arial" panose="020B0604020202020204" pitchFamily="34" charset="0"/>
              <a:buChar char="​"/>
              <a:defRPr sz="4000">
                <a:solidFill>
                  <a:schemeClr val="accent1"/>
                </a:solidFill>
              </a:defRPr>
            </a:lvl1pPr>
            <a:lvl2pPr marL="324000" indent="-324000">
              <a:spcBef>
                <a:spcPts val="1200"/>
              </a:spcBef>
              <a:spcAft>
                <a:spcPts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4070004" y="6031201"/>
            <a:ext cx="1886213" cy="162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4070004" y="6173435"/>
            <a:ext cx="1886213" cy="162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Company</a:t>
            </a:r>
          </a:p>
        </p:txBody>
      </p:sp>
      <p:sp>
        <p:nvSpPr>
          <p:cNvPr id="24" name="Text Placeholder 8">
            <a:extLst>
              <a:ext uri="{FF2B5EF4-FFF2-40B4-BE49-F238E27FC236}">
                <a16:creationId xmlns:a16="http://schemas.microsoft.com/office/drawing/2014/main" id="{D0632870-3EB8-4D97-85F4-34AA447F16DE}"/>
              </a:ext>
            </a:extLst>
          </p:cNvPr>
          <p:cNvSpPr>
            <a:spLocks noGrp="1"/>
          </p:cNvSpPr>
          <p:nvPr>
            <p:ph type="body" sz="quarter" idx="25" hasCustomPrompt="1"/>
          </p:nvPr>
        </p:nvSpPr>
        <p:spPr>
          <a:xfrm>
            <a:off x="6706800" y="1727200"/>
            <a:ext cx="4572000" cy="3121200"/>
          </a:xfrm>
        </p:spPr>
        <p:txBody>
          <a:bodyPr/>
          <a:lstStyle>
            <a:lvl1pPr marL="0" indent="0">
              <a:lnSpc>
                <a:spcPct val="90000"/>
              </a:lnSpc>
              <a:spcAft>
                <a:spcPts val="0"/>
              </a:spcAft>
              <a:buFont typeface="Arial" panose="020B0604020202020204" pitchFamily="34" charset="0"/>
              <a:buChar char="​"/>
              <a:defRPr sz="4000">
                <a:solidFill>
                  <a:schemeClr val="accent1"/>
                </a:solidFill>
              </a:defRPr>
            </a:lvl1pPr>
            <a:lvl2pPr marL="324000" indent="-324000">
              <a:spcBef>
                <a:spcPts val="1200"/>
              </a:spcBef>
              <a:spcAft>
                <a:spcPts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26" name="Text Placeholder 4">
            <a:extLst>
              <a:ext uri="{FF2B5EF4-FFF2-40B4-BE49-F238E27FC236}">
                <a16:creationId xmlns:a16="http://schemas.microsoft.com/office/drawing/2014/main" id="{D5ADF468-F64C-4A6C-A713-49FD36D43E82}"/>
              </a:ext>
            </a:extLst>
          </p:cNvPr>
          <p:cNvSpPr>
            <a:spLocks noGrp="1"/>
          </p:cNvSpPr>
          <p:nvPr>
            <p:ph type="body" sz="quarter" idx="26" hasCustomPrompt="1"/>
          </p:nvPr>
        </p:nvSpPr>
        <p:spPr>
          <a:xfrm>
            <a:off x="10198800" y="6031201"/>
            <a:ext cx="1886213" cy="162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7" name="Text Placeholder 4">
            <a:extLst>
              <a:ext uri="{FF2B5EF4-FFF2-40B4-BE49-F238E27FC236}">
                <a16:creationId xmlns:a16="http://schemas.microsoft.com/office/drawing/2014/main" id="{2D14A8DC-2228-4B00-8810-F351F7724B4C}"/>
              </a:ext>
            </a:extLst>
          </p:cNvPr>
          <p:cNvSpPr>
            <a:spLocks noGrp="1"/>
          </p:cNvSpPr>
          <p:nvPr>
            <p:ph type="body" sz="quarter" idx="27" hasCustomPrompt="1"/>
          </p:nvPr>
        </p:nvSpPr>
        <p:spPr>
          <a:xfrm>
            <a:off x="10198800" y="6173435"/>
            <a:ext cx="1886213" cy="162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4067092" y="4996800"/>
            <a:ext cx="943200" cy="943200"/>
          </a:xfrm>
          <a:prstGeom prst="ellipse">
            <a:avLst/>
          </a:prstGeom>
          <a:noFill/>
        </p:spPr>
        <p:txBody>
          <a:bodyPr lIns="0" tIns="0"/>
          <a:lstStyle>
            <a:lvl1pPr marL="0" indent="0" algn="l">
              <a:buNone/>
              <a:defRPr sz="800">
                <a:solidFill>
                  <a:schemeClr val="tx1"/>
                </a:solidFill>
              </a:defRPr>
            </a:lvl1pPr>
          </a:lstStyle>
          <a:p>
            <a:r>
              <a:rPr lang="en-GB" dirty="0"/>
              <a:t>Click icon to add picture or click on frame and insert picture from Templafy Images</a:t>
            </a:r>
          </a:p>
        </p:txBody>
      </p:sp>
      <p:sp>
        <p:nvSpPr>
          <p:cNvPr id="28" name="Picture Placeholder 7">
            <a:extLst>
              <a:ext uri="{FF2B5EF4-FFF2-40B4-BE49-F238E27FC236}">
                <a16:creationId xmlns:a16="http://schemas.microsoft.com/office/drawing/2014/main" id="{145A5099-7660-4781-9E00-E9CD3A9546C2}"/>
              </a:ext>
            </a:extLst>
          </p:cNvPr>
          <p:cNvSpPr>
            <a:spLocks noGrp="1"/>
          </p:cNvSpPr>
          <p:nvPr>
            <p:ph type="pic" sz="quarter" idx="28" hasCustomPrompt="1"/>
          </p:nvPr>
        </p:nvSpPr>
        <p:spPr>
          <a:xfrm>
            <a:off x="10198800" y="4996800"/>
            <a:ext cx="943200" cy="943200"/>
          </a:xfrm>
          <a:prstGeom prst="ellipse">
            <a:avLst/>
          </a:prstGeom>
          <a:noFill/>
        </p:spPr>
        <p:txBody>
          <a:bodyPr lIns="0" tIns="0"/>
          <a:lstStyle>
            <a:lvl1pPr marL="0" indent="0" algn="l">
              <a:buNone/>
              <a:defRPr sz="800">
                <a:solidFill>
                  <a:schemeClr val="tx1"/>
                </a:solidFill>
              </a:defRPr>
            </a:lvl1pPr>
          </a:lstStyle>
          <a:p>
            <a:r>
              <a:rPr lang="en-GB" dirty="0"/>
              <a:t>Click icon to add picture or click on frame and insert picture from Templafy Images</a:t>
            </a:r>
          </a:p>
        </p:txBody>
      </p:sp>
      <p:sp>
        <p:nvSpPr>
          <p:cNvPr id="3" name="Date Placeholder 2">
            <a:extLst>
              <a:ext uri="{FF2B5EF4-FFF2-40B4-BE49-F238E27FC236}">
                <a16:creationId xmlns:a16="http://schemas.microsoft.com/office/drawing/2014/main" id="{03E106DE-BCC8-4AC3-92A1-EADE90838262}"/>
              </a:ext>
            </a:extLst>
          </p:cNvPr>
          <p:cNvSpPr>
            <a:spLocks noGrp="1"/>
          </p:cNvSpPr>
          <p:nvPr>
            <p:ph type="dt" sz="half" idx="22"/>
          </p:nvPr>
        </p:nvSpPr>
        <p:spPr/>
        <p:txBody>
          <a:bodyPr/>
          <a:lstStyle/>
          <a:p>
            <a:endParaRPr lang="en-GB" dirty="0"/>
          </a:p>
        </p:txBody>
      </p:sp>
      <p:sp>
        <p:nvSpPr>
          <p:cNvPr id="5" name="Footer Placeholder 4">
            <a:extLst>
              <a:ext uri="{FF2B5EF4-FFF2-40B4-BE49-F238E27FC236}">
                <a16:creationId xmlns:a16="http://schemas.microsoft.com/office/drawing/2014/main" id="{C5F83E34-147C-4701-9571-8803B9281288}"/>
              </a:ext>
            </a:extLst>
          </p:cNvPr>
          <p:cNvSpPr>
            <a:spLocks noGrp="1"/>
          </p:cNvSpPr>
          <p:nvPr>
            <p:ph type="ftr" sz="quarter" idx="23"/>
          </p:nvPr>
        </p:nvSpPr>
        <p:spPr/>
        <p:txBody>
          <a:bodyPr/>
          <a:lstStyle/>
          <a:p>
            <a:endParaRPr lang="en-GB" dirty="0"/>
          </a:p>
        </p:txBody>
      </p:sp>
      <p:sp>
        <p:nvSpPr>
          <p:cNvPr id="9" name="Slide Number Placeholder 8">
            <a:extLst>
              <a:ext uri="{FF2B5EF4-FFF2-40B4-BE49-F238E27FC236}">
                <a16:creationId xmlns:a16="http://schemas.microsoft.com/office/drawing/2014/main" id="{6C91F76F-3082-447C-9671-CD07CB5D407C}"/>
              </a:ext>
            </a:extLst>
          </p:cNvPr>
          <p:cNvSpPr>
            <a:spLocks noGrp="1"/>
          </p:cNvSpPr>
          <p:nvPr>
            <p:ph type="sldNum" sz="quarter" idx="24"/>
          </p:nvPr>
        </p:nvSpPr>
        <p:spPr/>
        <p:txBody>
          <a:bodyPr/>
          <a:lstStyle/>
          <a:p>
            <a:fld id="{23AA811B-2EBD-4900-905E-5BE206449611}" type="slidenum">
              <a:rPr lang="en-GB" smtClean="0"/>
              <a:pPr/>
              <a:t>‹#›</a:t>
            </a:fld>
            <a:endParaRPr lang="en-GB" dirty="0"/>
          </a:p>
        </p:txBody>
      </p:sp>
      <p:grpSp>
        <p:nvGrpSpPr>
          <p:cNvPr id="33" name="Graphic 20">
            <a:extLst>
              <a:ext uri="{FF2B5EF4-FFF2-40B4-BE49-F238E27FC236}">
                <a16:creationId xmlns:a16="http://schemas.microsoft.com/office/drawing/2014/main" id="{9D320136-E8D3-7C41-9212-04B06F560DAD}"/>
              </a:ext>
            </a:extLst>
          </p:cNvPr>
          <p:cNvGrpSpPr/>
          <p:nvPr userDrawn="1"/>
        </p:nvGrpSpPr>
        <p:grpSpPr>
          <a:xfrm>
            <a:off x="6706800" y="576644"/>
            <a:ext cx="802971" cy="802971"/>
            <a:chOff x="464908" y="576000"/>
            <a:chExt cx="1426881" cy="1426881"/>
          </a:xfrm>
          <a:solidFill>
            <a:schemeClr val="accent1"/>
          </a:solidFill>
        </p:grpSpPr>
        <p:sp>
          <p:nvSpPr>
            <p:cNvPr id="34" name="Freeform 33">
              <a:extLst>
                <a:ext uri="{FF2B5EF4-FFF2-40B4-BE49-F238E27FC236}">
                  <a16:creationId xmlns:a16="http://schemas.microsoft.com/office/drawing/2014/main" id="{9AF38D2F-EE6C-784C-8AE6-BF333E69AB24}"/>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35" name="Freeform 34">
              <a:extLst>
                <a:ext uri="{FF2B5EF4-FFF2-40B4-BE49-F238E27FC236}">
                  <a16:creationId xmlns:a16="http://schemas.microsoft.com/office/drawing/2014/main" id="{1F55F27C-BED4-FA43-9FE1-D4B9F5ED97A0}"/>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36" name="Freeform 35">
              <a:extLst>
                <a:ext uri="{FF2B5EF4-FFF2-40B4-BE49-F238E27FC236}">
                  <a16:creationId xmlns:a16="http://schemas.microsoft.com/office/drawing/2014/main" id="{F83174FF-DB0F-E64C-B5CF-87DA298BC165}"/>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grpSp>
        <p:nvGrpSpPr>
          <p:cNvPr id="37" name="Graphic 20">
            <a:extLst>
              <a:ext uri="{FF2B5EF4-FFF2-40B4-BE49-F238E27FC236}">
                <a16:creationId xmlns:a16="http://schemas.microsoft.com/office/drawing/2014/main" id="{F8C80462-D101-944A-9598-6EE234ED7EF6}"/>
              </a:ext>
            </a:extLst>
          </p:cNvPr>
          <p:cNvGrpSpPr/>
          <p:nvPr userDrawn="1"/>
        </p:nvGrpSpPr>
        <p:grpSpPr>
          <a:xfrm>
            <a:off x="581730" y="576644"/>
            <a:ext cx="802971" cy="802971"/>
            <a:chOff x="464908" y="576000"/>
            <a:chExt cx="1426881" cy="1426881"/>
          </a:xfrm>
          <a:solidFill>
            <a:schemeClr val="accent1"/>
          </a:solidFill>
        </p:grpSpPr>
        <p:sp>
          <p:nvSpPr>
            <p:cNvPr id="38" name="Freeform 37">
              <a:extLst>
                <a:ext uri="{FF2B5EF4-FFF2-40B4-BE49-F238E27FC236}">
                  <a16:creationId xmlns:a16="http://schemas.microsoft.com/office/drawing/2014/main" id="{64A5C2CD-3D19-0C4A-9612-2A1A68A757A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39" name="Freeform 38">
              <a:extLst>
                <a:ext uri="{FF2B5EF4-FFF2-40B4-BE49-F238E27FC236}">
                  <a16:creationId xmlns:a16="http://schemas.microsoft.com/office/drawing/2014/main" id="{CE1E846B-7CEA-7D43-B102-4D2C9640532C}"/>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40" name="Freeform 39">
              <a:extLst>
                <a:ext uri="{FF2B5EF4-FFF2-40B4-BE49-F238E27FC236}">
                  <a16:creationId xmlns:a16="http://schemas.microsoft.com/office/drawing/2014/main" id="{30B21A34-A098-894E-B2F8-A6AFE05E74CF}"/>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300390578"/>
      </p:ext>
    </p:extLst>
  </p:cSld>
  <p:clrMapOvr>
    <a:overrideClrMapping bg1="lt1" tx1="dk1" bg2="lt2" tx2="dk2" accent1="accent1" accent2="accent2" accent3="accent3" accent4="accent4" accent5="accent5" accent6="accent6" hlink="hlink" folHlink="folHlink"/>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ts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dirty="0"/>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dirty="0"/>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004265089"/>
      </p:ext>
    </p:extLst>
  </p:cSld>
  <p:clrMapOvr>
    <a:overrideClrMapping bg1="dk1" tx1="lt1" bg2="dk2" tx2="lt2" accent1="accent1" accent2="accent2" accent3="accent3" accent4="accent4" accent5="accent5" accent6="accent6" hlink="hlink" folHlink="folHlink"/>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rgbClr val="A05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ts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dirty="0"/>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dirty="0"/>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02772519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s - graphics">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userDrawn="1">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9" name="Freeform: Shape 18">
            <a:extLst>
              <a:ext uri="{FF2B5EF4-FFF2-40B4-BE49-F238E27FC236}">
                <a16:creationId xmlns:a16="http://schemas.microsoft.com/office/drawing/2014/main" id="{681E05B2-2FE5-49AC-8FDD-31EC2C34EFAC}"/>
              </a:ext>
            </a:extLst>
          </p:cNvPr>
          <p:cNvSpPr/>
          <p:nvPr/>
        </p:nvSpPr>
        <p:spPr>
          <a:xfrm>
            <a:off x="5295900" y="2914650"/>
            <a:ext cx="4965700" cy="3943350"/>
          </a:xfrm>
          <a:custGeom>
            <a:avLst/>
            <a:gdLst>
              <a:gd name="connsiteX0" fmla="*/ 2482850 w 4965700"/>
              <a:gd name="connsiteY0" fmla="*/ 0 h 3943350"/>
              <a:gd name="connsiteX1" fmla="*/ 4965700 w 4965700"/>
              <a:gd name="connsiteY1" fmla="*/ 2482851 h 3943350"/>
              <a:gd name="connsiteX2" fmla="*/ 4541668 w 4965700"/>
              <a:gd name="connsiteY2" fmla="*/ 3871037 h 3943350"/>
              <a:gd name="connsiteX3" fmla="*/ 4487593 w 4965700"/>
              <a:gd name="connsiteY3" fmla="*/ 3943350 h 3943350"/>
              <a:gd name="connsiteX4" fmla="*/ 478107 w 4965700"/>
              <a:gd name="connsiteY4" fmla="*/ 3943350 h 3943350"/>
              <a:gd name="connsiteX5" fmla="*/ 424032 w 4965700"/>
              <a:gd name="connsiteY5" fmla="*/ 3871037 h 3943350"/>
              <a:gd name="connsiteX6" fmla="*/ 0 w 4965700"/>
              <a:gd name="connsiteY6" fmla="*/ 2482851 h 3943350"/>
              <a:gd name="connsiteX7" fmla="*/ 2482850 w 4965700"/>
              <a:gd name="connsiteY7" fmla="*/ 0 h 394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5700" h="3943350">
                <a:moveTo>
                  <a:pt x="2482850" y="0"/>
                </a:moveTo>
                <a:cubicBezTo>
                  <a:pt x="3854090" y="0"/>
                  <a:pt x="4965700" y="1111610"/>
                  <a:pt x="4965700" y="2482851"/>
                </a:cubicBezTo>
                <a:cubicBezTo>
                  <a:pt x="4965700" y="2997067"/>
                  <a:pt x="4809380" y="3474771"/>
                  <a:pt x="4541668" y="3871037"/>
                </a:cubicBezTo>
                <a:lnTo>
                  <a:pt x="4487593" y="3943350"/>
                </a:lnTo>
                <a:lnTo>
                  <a:pt x="478107" y="3943350"/>
                </a:lnTo>
                <a:lnTo>
                  <a:pt x="424032" y="3871037"/>
                </a:lnTo>
                <a:cubicBezTo>
                  <a:pt x="156321" y="3474771"/>
                  <a:pt x="0" y="2997067"/>
                  <a:pt x="0" y="2482851"/>
                </a:cubicBezTo>
                <a:cubicBezTo>
                  <a:pt x="0" y="1111610"/>
                  <a:pt x="1111610" y="0"/>
                  <a:pt x="2482850" y="0"/>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b="1"/>
          </a:p>
        </p:txBody>
      </p:sp>
      <p:sp>
        <p:nvSpPr>
          <p:cNvPr id="16" name="Oval 15">
            <a:extLst>
              <a:ext uri="{FF2B5EF4-FFF2-40B4-BE49-F238E27FC236}">
                <a16:creationId xmlns:a16="http://schemas.microsoft.com/office/drawing/2014/main" id="{0FEBD124-30C8-4B7F-A92F-34525AB16912}"/>
              </a:ext>
            </a:extLst>
          </p:cNvPr>
          <p:cNvSpPr/>
          <p:nvPr/>
        </p:nvSpPr>
        <p:spPr>
          <a:xfrm>
            <a:off x="9072564" y="576000"/>
            <a:ext cx="2747962" cy="2747962"/>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7225C9C9-4574-4B45-BCF8-A3E655BA10B6}"/>
              </a:ext>
            </a:extLst>
          </p:cNvPr>
          <p:cNvSpPr/>
          <p:nvPr userDrawn="1"/>
        </p:nvSpPr>
        <p:spPr>
          <a:xfrm>
            <a:off x="0" y="0"/>
            <a:ext cx="7027609" cy="5992814"/>
          </a:xfrm>
          <a:custGeom>
            <a:avLst/>
            <a:gdLst>
              <a:gd name="connsiteX0" fmla="*/ 0 w 7027609"/>
              <a:gd name="connsiteY0" fmla="*/ 0 h 5992814"/>
              <a:gd name="connsiteX1" fmla="*/ 6432277 w 7027609"/>
              <a:gd name="connsiteY1" fmla="*/ 0 h 5992814"/>
              <a:gd name="connsiteX2" fmla="*/ 6460461 w 7027609"/>
              <a:gd name="connsiteY2" fmla="*/ 43963 h 5992814"/>
              <a:gd name="connsiteX3" fmla="*/ 7027609 w 7027609"/>
              <a:gd name="connsiteY3" fmla="*/ 2075324 h 5992814"/>
              <a:gd name="connsiteX4" fmla="*/ 3110119 w 7027609"/>
              <a:gd name="connsiteY4" fmla="*/ 5992814 h 5992814"/>
              <a:gd name="connsiteX5" fmla="*/ 87193 w 7027609"/>
              <a:gd name="connsiteY5" fmla="*/ 4567212 h 5992814"/>
              <a:gd name="connsiteX6" fmla="*/ 0 w 7027609"/>
              <a:gd name="connsiteY6" fmla="*/ 4450610 h 5992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27609" h="5992814">
                <a:moveTo>
                  <a:pt x="0" y="0"/>
                </a:moveTo>
                <a:lnTo>
                  <a:pt x="6432277" y="0"/>
                </a:lnTo>
                <a:lnTo>
                  <a:pt x="6460461" y="43963"/>
                </a:lnTo>
                <a:cubicBezTo>
                  <a:pt x="6820359" y="636276"/>
                  <a:pt x="7027609" y="1331597"/>
                  <a:pt x="7027609" y="2075324"/>
                </a:cubicBezTo>
                <a:cubicBezTo>
                  <a:pt x="7027609" y="4238894"/>
                  <a:pt x="5273689" y="5992814"/>
                  <a:pt x="3110119" y="5992814"/>
                </a:cubicBezTo>
                <a:cubicBezTo>
                  <a:pt x="1893111" y="5992814"/>
                  <a:pt x="805719" y="5437863"/>
                  <a:pt x="87193" y="4567212"/>
                </a:cubicBezTo>
                <a:lnTo>
                  <a:pt x="0" y="4450610"/>
                </a:ln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userDrawn="1">
            <p:ph type="ctrTitle" hasCustomPrompt="1"/>
          </p:nvPr>
        </p:nvSpPr>
        <p:spPr>
          <a:xfrm>
            <a:off x="576000" y="1931399"/>
            <a:ext cx="11041200" cy="1497600"/>
          </a:xfrm>
        </p:spPr>
        <p:txBody>
          <a:bodyPr anchor="b"/>
          <a:lstStyle>
            <a:lvl1pPr algn="l">
              <a:defRPr sz="5400">
                <a:solidFill>
                  <a:schemeClr val="tx1"/>
                </a:solidFill>
              </a:defRPr>
            </a:lvl1pPr>
          </a:lstStyle>
          <a:p>
            <a:r>
              <a:rPr lang="en-GB" noProof="0"/>
              <a:t>Click to add title</a:t>
            </a:r>
            <a:endParaRPr lang="en-GB"/>
          </a:p>
        </p:txBody>
      </p:sp>
      <p:sp>
        <p:nvSpPr>
          <p:cNvPr id="3" name="Subtitle 2"/>
          <p:cNvSpPr>
            <a:spLocks noGrp="1"/>
          </p:cNvSpPr>
          <p:nvPr userDrawn="1">
            <p:ph type="subTitle" idx="1" hasCustomPrompt="1"/>
          </p:nvPr>
        </p:nvSpPr>
        <p:spPr>
          <a:xfrm>
            <a:off x="576000" y="3336567"/>
            <a:ext cx="11041200" cy="1655762"/>
          </a:xfrm>
        </p:spPr>
        <p:txBody>
          <a:bodyPr/>
          <a:lstStyle>
            <a:lvl1pPr marL="0" indent="0" algn="l">
              <a:spcBef>
                <a:spcPct val="0"/>
              </a:spcBef>
              <a:buFont typeface="Arial" panose="020B0604020202020204" pitchFamily="34" charset="0"/>
              <a:buChar char="​"/>
              <a:defRPr sz="54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
        <p:nvSpPr>
          <p:cNvPr id="17" name="Date Placeholder 6">
            <a:extLst>
              <a:ext uri="{FF2B5EF4-FFF2-40B4-BE49-F238E27FC236}">
                <a16:creationId xmlns:a16="http://schemas.microsoft.com/office/drawing/2014/main" id="{7214886E-C0C7-49AB-B49B-363D49960386}"/>
              </a:ext>
            </a:extLst>
          </p:cNvPr>
          <p:cNvSpPr>
            <a:spLocks noGrp="1"/>
          </p:cNvSpPr>
          <p:nvPr userDrawn="1">
            <p:ph type="dt" sz="half" idx="10"/>
          </p:nvPr>
        </p:nvSpPr>
        <p:spPr>
          <a:xfrm>
            <a:off x="576000" y="6086106"/>
            <a:ext cx="3775338" cy="324000"/>
          </a:xfrm>
        </p:spPr>
        <p:txBody>
          <a:bodyPr/>
          <a:lstStyle>
            <a:lvl1pPr>
              <a:defRPr sz="1600">
                <a:solidFill>
                  <a:schemeClr val="tx1"/>
                </a:solidFill>
              </a:defRPr>
            </a:lvl1pPr>
          </a:lstStyle>
          <a:p>
            <a:endParaRPr lang="en-GB"/>
          </a:p>
        </p:txBody>
      </p:sp>
      <p:pic>
        <p:nvPicPr>
          <p:cNvPr id="18" name="image" descr="{&quot;templafy&quot;:{&quot;type&quot;:&quot;image&quot;,&quot;binding&quot;:&quot;UserProfile.Office.Logowhite&quot;,&quot;inheritDimensions&quot;:&quot;inheritHeight&quot;}}">
            <a:extLst>
              <a:ext uri="{FF2B5EF4-FFF2-40B4-BE49-F238E27FC236}">
                <a16:creationId xmlns:a16="http://schemas.microsoft.com/office/drawing/2014/main" id="{AAF90860-AFBD-4B8E-B2FE-464A63CC748C}"/>
              </a:ext>
            </a:extLst>
          </p:cNvPr>
          <p:cNvPicPr/>
          <p:nvPr userDrawn="1"/>
        </p:nvPicPr>
        <p:blipFill>
          <a:blip r:embed="rId2"/>
          <a:srcRect/>
          <a:stretch>
            <a:fillRect/>
          </a:stretch>
        </p:blipFill>
        <p:spPr>
          <a:xfrm>
            <a:off x="576000" y="576000"/>
            <a:ext cx="1980000" cy="381600"/>
          </a:xfrm>
          <a:prstGeom prst="rect">
            <a:avLst/>
          </a:prstGeom>
        </p:spPr>
      </p:pic>
    </p:spTree>
    <p:extLst>
      <p:ext uri="{BB962C8B-B14F-4D97-AF65-F5344CB8AC3E}">
        <p14:creationId xmlns:p14="http://schemas.microsoft.com/office/powerpoint/2010/main" val="4183699807"/>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 1 column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0" y="0"/>
            <a:ext cx="6098400" cy="6856248"/>
          </a:xfrm>
        </p:spPr>
        <p:txBody>
          <a:bodyPr tIns="864000" anchor="ctr" anchorCtr="0"/>
          <a:lstStyle>
            <a:lvl1pPr marL="0" indent="0" algn="ctr">
              <a:spcAft>
                <a:spcPct val="0"/>
              </a:spcAft>
              <a:buNone/>
              <a:defRPr sz="1600"/>
            </a:lvl1pPr>
          </a:lstStyle>
          <a:p>
            <a:r>
              <a:rPr lang="en-GB" noProof="0"/>
              <a:t>Click icon to add picture or click on </a:t>
            </a:r>
            <a:br>
              <a:rPr lang="en-GB" noProof="0"/>
            </a:br>
            <a:r>
              <a:rPr lang="en-GB" noProof="0"/>
              <a:t>frame and insert picture from Templafy Images</a:t>
            </a:r>
          </a:p>
        </p:txBody>
      </p:sp>
      <p:sp>
        <p:nvSpPr>
          <p:cNvPr id="2" name="Title 1"/>
          <p:cNvSpPr>
            <a:spLocks noGrp="1"/>
          </p:cNvSpPr>
          <p:nvPr>
            <p:ph type="title" hasCustomPrompt="1"/>
          </p:nvPr>
        </p:nvSpPr>
        <p:spPr>
          <a:xfrm>
            <a:off x="6674399" y="576000"/>
            <a:ext cx="4942800" cy="1152000"/>
          </a:xfrm>
        </p:spPr>
        <p:txBody>
          <a:bodyPr/>
          <a:lstStyle/>
          <a:p>
            <a:r>
              <a:rPr lang="en-GB" noProof="0"/>
              <a:t>Click to add title</a:t>
            </a:r>
          </a:p>
        </p:txBody>
      </p:sp>
      <p:sp>
        <p:nvSpPr>
          <p:cNvPr id="3" name="Content Placeholder 2"/>
          <p:cNvSpPr>
            <a:spLocks noGrp="1"/>
          </p:cNvSpPr>
          <p:nvPr>
            <p:ph idx="1" hasCustomPrompt="1"/>
          </p:nvPr>
        </p:nvSpPr>
        <p:spPr>
          <a:xfrm>
            <a:off x="6674399" y="1727200"/>
            <a:ext cx="4942800" cy="4265613"/>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2" name="Subtitle 2">
            <a:extLst>
              <a:ext uri="{FF2B5EF4-FFF2-40B4-BE49-F238E27FC236}">
                <a16:creationId xmlns:a16="http://schemas.microsoft.com/office/drawing/2014/main" id="{5A98E973-10CA-4726-94AC-6C4720AF8E34}"/>
              </a:ext>
            </a:extLst>
          </p:cNvPr>
          <p:cNvSpPr>
            <a:spLocks noGrp="1"/>
          </p:cNvSpPr>
          <p:nvPr>
            <p:ph type="subTitle" idx="13" hasCustomPrompt="1"/>
          </p:nvPr>
        </p:nvSpPr>
        <p:spPr>
          <a:xfrm>
            <a:off x="6674398" y="5994000"/>
            <a:ext cx="4942801"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7" name="Date Placeholder 6">
            <a:extLst>
              <a:ext uri="{FF2B5EF4-FFF2-40B4-BE49-F238E27FC236}">
                <a16:creationId xmlns:a16="http://schemas.microsoft.com/office/drawing/2014/main" id="{BBF37A88-64A0-43B7-9206-9DEC3FEB1C42}"/>
              </a:ext>
            </a:extLst>
          </p:cNvPr>
          <p:cNvSpPr>
            <a:spLocks noGrp="1"/>
          </p:cNvSpPr>
          <p:nvPr>
            <p:ph type="dt" sz="half" idx="15"/>
          </p:nvPr>
        </p:nvSpPr>
        <p:spPr/>
        <p:txBody>
          <a:bodyPr/>
          <a:lstStyle>
            <a:lvl1pPr>
              <a:defRPr>
                <a:solidFill>
                  <a:schemeClr val="bg1"/>
                </a:solidFill>
              </a:defRPr>
            </a:lvl1pPr>
          </a:lstStyle>
          <a:p>
            <a:endParaRPr lang="en-GB"/>
          </a:p>
        </p:txBody>
      </p:sp>
      <p:sp>
        <p:nvSpPr>
          <p:cNvPr id="9" name="Footer Placeholder 8">
            <a:extLst>
              <a:ext uri="{FF2B5EF4-FFF2-40B4-BE49-F238E27FC236}">
                <a16:creationId xmlns:a16="http://schemas.microsoft.com/office/drawing/2014/main" id="{02941E57-741C-47B9-9AAC-43AA250EF03B}"/>
              </a:ext>
            </a:extLst>
          </p:cNvPr>
          <p:cNvSpPr>
            <a:spLocks noGrp="1"/>
          </p:cNvSpPr>
          <p:nvPr>
            <p:ph type="ftr" sz="quarter" idx="16"/>
          </p:nvPr>
        </p:nvSpPr>
        <p:spPr/>
        <p:txBody>
          <a:bodyPr/>
          <a:lstStyle/>
          <a:p>
            <a:endParaRPr lang="en-GB"/>
          </a:p>
        </p:txBody>
      </p:sp>
      <p:sp>
        <p:nvSpPr>
          <p:cNvPr id="10" name="Slide Number Placeholder 9">
            <a:extLst>
              <a:ext uri="{FF2B5EF4-FFF2-40B4-BE49-F238E27FC236}">
                <a16:creationId xmlns:a16="http://schemas.microsoft.com/office/drawing/2014/main" id="{F99F2B67-1D61-4179-8DB6-24F949504EE2}"/>
              </a:ext>
            </a:extLst>
          </p:cNvPr>
          <p:cNvSpPr>
            <a:spLocks noGrp="1"/>
          </p:cNvSpPr>
          <p:nvPr>
            <p:ph type="sldNum" sz="quarter" idx="17"/>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1997695520"/>
      </p:ext>
    </p:extLst>
  </p:cSld>
  <p:clrMapOvr>
    <a:masterClrMapping/>
  </p:clrMapOvr>
  <p:extLst>
    <p:ext uri="{DCECCB84-F9BA-43D5-87BE-67443E8EF086}">
      <p15:sldGuideLst xmlns:p15="http://schemas.microsoft.com/office/powerpoint/2012/main">
        <p15:guide id="1" pos="3840" userDrawn="1">
          <p15:clr>
            <a:srgbClr val="FBAE40"/>
          </p15:clr>
        </p15:guide>
        <p15:guide id="2" pos="4204" userDrawn="1">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5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rgbClr val="006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ts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dirty="0"/>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dirty="0"/>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856420105"/>
      </p:ext>
    </p:extLst>
  </p:cSld>
  <p:clrMapOvr>
    <a:overrideClrMapping bg1="dk1" tx1="lt1" bg2="dk2" tx2="lt2" accent1="accent1" accent2="accent2" accent3="accent3" accent4="accent4" accent5="accent5" accent6="accent6" hlink="hlink" folHlink="folHlink"/>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2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rgbClr val="890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ts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dirty="0"/>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dirty="0"/>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079562258"/>
      </p:ext>
    </p:extLst>
  </p:cSld>
  <p:clrMapOvr>
    <a:overrideClrMapping bg1="dk1" tx1="lt1" bg2="dk2" tx2="lt2" accent1="accent1" accent2="accent2" accent3="accent3" accent4="accent4" accent5="accent5" accent6="accent6" hlink="hlink" folHlink="folHlink"/>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3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rgbClr val="854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ts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dirty="0"/>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dirty="0"/>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969593896"/>
      </p:ext>
    </p:extLst>
  </p:cSld>
  <p:clrMapOvr>
    <a:overrideClrMapping bg1="dk1" tx1="lt1" bg2="dk2" tx2="lt2" accent1="accent1" accent2="accent2" accent3="accent3" accent4="accent4" accent5="accent5" accent6="accent6" hlink="hlink" folHlink="folHlink"/>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4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rgbClr val="545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ts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dirty="0"/>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dirty="0"/>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pPr/>
              <a:t>‹#›</a:t>
            </a:fld>
            <a:endParaRPr lang="en-GB" dirty="0"/>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769350710"/>
      </p:ext>
    </p:extLst>
  </p:cSld>
  <p:clrMapOvr>
    <a:overrideClrMapping bg1="dk1" tx1="lt1" bg2="dk2" tx2="lt2" accent1="accent1" accent2="accent2" accent3="accent3" accent4="accent4" accent5="accent5" accent6="accent6" hlink="hlink" folHlink="folHlink"/>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solidFill>
                <a:schemeClr val="accent1"/>
              </a:solidFill>
            </a:endParaRPr>
          </a:p>
        </p:txBody>
      </p:sp>
      <p:sp>
        <p:nvSpPr>
          <p:cNvPr id="9" name="Title 8">
            <a:extLst>
              <a:ext uri="{FF2B5EF4-FFF2-40B4-BE49-F238E27FC236}">
                <a16:creationId xmlns:a16="http://schemas.microsoft.com/office/drawing/2014/main" id="{779DE34F-928D-407C-84A9-4B1141BDC16B}"/>
              </a:ext>
            </a:extLst>
          </p:cNvPr>
          <p:cNvSpPr>
            <a:spLocks noGrp="1"/>
          </p:cNvSpPr>
          <p:nvPr>
            <p:ph type="title" hasCustomPrompt="1"/>
          </p:nvPr>
        </p:nvSpPr>
        <p:spPr/>
        <p:txBody>
          <a:bodyPr/>
          <a:lstStyle>
            <a:lvl1pPr>
              <a:defRPr sz="3000">
                <a:solidFill>
                  <a:schemeClr val="tx1"/>
                </a:solidFill>
              </a:defRPr>
            </a:lvl1pPr>
          </a:lstStyle>
          <a:p>
            <a:r>
              <a:rPr lang="en-GB" noProof="0" dirty="0"/>
              <a:t>Click to add Questions?</a:t>
            </a:r>
            <a:endParaRPr lang="en-GB" dirty="0"/>
          </a:p>
        </p:txBody>
      </p:sp>
      <p:sp>
        <p:nvSpPr>
          <p:cNvPr id="4" name="Date Placeholder 3">
            <a:extLst>
              <a:ext uri="{FF2B5EF4-FFF2-40B4-BE49-F238E27FC236}">
                <a16:creationId xmlns:a16="http://schemas.microsoft.com/office/drawing/2014/main" id="{AC8586BC-4FE7-4AD4-8630-E230539813E0}"/>
              </a:ext>
            </a:extLst>
          </p:cNvPr>
          <p:cNvSpPr>
            <a:spLocks noGrp="1"/>
          </p:cNvSpPr>
          <p:nvPr>
            <p:ph type="dt" sz="half" idx="10"/>
          </p:nvPr>
        </p:nvSpPr>
        <p:spPr/>
        <p:txBody>
          <a:bodyPr/>
          <a:lstStyle>
            <a:lvl1pPr>
              <a:defRPr>
                <a:solidFill>
                  <a:schemeClr val="tx1"/>
                </a:solidFill>
              </a:defRPr>
            </a:lvl1pPr>
          </a:lstStyle>
          <a:p>
            <a:endParaRPr lang="en-GB" dirty="0"/>
          </a:p>
        </p:txBody>
      </p:sp>
      <p:sp>
        <p:nvSpPr>
          <p:cNvPr id="5" name="Footer Placeholder 4">
            <a:extLst>
              <a:ext uri="{FF2B5EF4-FFF2-40B4-BE49-F238E27FC236}">
                <a16:creationId xmlns:a16="http://schemas.microsoft.com/office/drawing/2014/main" id="{9F0E3183-3776-48DF-A360-D69E6761519B}"/>
              </a:ext>
            </a:extLst>
          </p:cNvPr>
          <p:cNvSpPr>
            <a:spLocks noGrp="1"/>
          </p:cNvSpPr>
          <p:nvPr>
            <p:ph type="ftr" sz="quarter" idx="11"/>
          </p:nvPr>
        </p:nvSpPr>
        <p:spPr/>
        <p:txBody>
          <a:bodyPr/>
          <a:lstStyle>
            <a:lvl1pPr>
              <a:defRPr>
                <a:solidFill>
                  <a:schemeClr val="tx1"/>
                </a:solidFill>
              </a:defRPr>
            </a:lvl1pPr>
          </a:lstStyle>
          <a:p>
            <a:endParaRPr lang="en-GB" dirty="0"/>
          </a:p>
        </p:txBody>
      </p:sp>
      <p:sp>
        <p:nvSpPr>
          <p:cNvPr id="8" name="Slide Number Placeholder 7">
            <a:extLst>
              <a:ext uri="{FF2B5EF4-FFF2-40B4-BE49-F238E27FC236}">
                <a16:creationId xmlns:a16="http://schemas.microsoft.com/office/drawing/2014/main" id="{FA0DE040-B8A6-4766-9FB3-DA28A9B0510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707314912"/>
      </p:ext>
    </p:extLst>
  </p:cSld>
  <p:clrMapOvr>
    <a:overrideClrMapping bg1="dk1" tx1="lt1" bg2="dk2" tx2="lt2" accent1="accent1" accent2="accent2" accent3="accent3" accent4="accent4" accent5="accent5" accent6="accent6" hlink="hlink" folHlink="folHlink"/>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dirty="0"/>
          </a:p>
        </p:txBody>
      </p:sp>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1" name="TextBox 24">
            <a:extLst>
              <a:ext uri="{FF2B5EF4-FFF2-40B4-BE49-F238E27FC236}">
                <a16:creationId xmlns:a16="http://schemas.microsoft.com/office/drawing/2014/main" id="{7B01990F-4AEC-4CAB-B19A-6D4CEB98FEB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dirty="0">
                <a:solidFill>
                  <a:schemeClr val="tx1">
                    <a:alpha val="30283"/>
                  </a:schemeClr>
                </a:solidFill>
                <a:latin typeface="Arial" panose="020B0604020202020204" pitchFamily="34" charset="0"/>
                <a:cs typeface="Arial" panose="020B0604020202020204" pitchFamily="34" charset="0"/>
              </a:rPr>
              <a:t>© 2022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a:extLst>
              <a:ext uri="{FF2B5EF4-FFF2-40B4-BE49-F238E27FC236}">
                <a16:creationId xmlns:a16="http://schemas.microsoft.com/office/drawing/2014/main" id="{34E3F59A-16C1-490B-B0C1-F47A171AA313}"/>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bwMode="black">
          <a:xfrm>
            <a:off x="576000" y="576000"/>
            <a:ext cx="1980000" cy="383934"/>
          </a:xfrm>
          <a:prstGeom prst="rect">
            <a:avLst/>
          </a:prstGeom>
        </p:spPr>
      </p:pic>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dirty="0"/>
              <a:t>Click to add Thank you</a:t>
            </a:r>
            <a:endParaRPr lang="en-GB" dirty="0"/>
          </a:p>
        </p:txBody>
      </p:sp>
      <p:sp>
        <p:nvSpPr>
          <p:cNvPr id="5" name="Text Placeholder 4">
            <a:extLst>
              <a:ext uri="{FF2B5EF4-FFF2-40B4-BE49-F238E27FC236}">
                <a16:creationId xmlns:a16="http://schemas.microsoft.com/office/drawing/2014/main" id="{930C7E96-8DD8-49E7-9823-6926CCAB0C5C}"/>
              </a:ext>
            </a:extLst>
          </p:cNvPr>
          <p:cNvSpPr>
            <a:spLocks noGrp="1"/>
          </p:cNvSpPr>
          <p:nvPr>
            <p:ph type="body" sz="quarter" idx="18" hasCustomPrompt="1"/>
          </p:nvPr>
        </p:nvSpPr>
        <p:spPr>
          <a:xfrm>
            <a:off x="574675" y="4758813"/>
            <a:ext cx="11041063" cy="1237819"/>
          </a:xfrm>
        </p:spPr>
        <p:txBody>
          <a:bodyPr anchor="b" anchorCtr="0"/>
          <a:lstStyle>
            <a:lvl1pPr marL="0" indent="0">
              <a:buNone/>
              <a:defRPr>
                <a:solidFill>
                  <a:schemeClr val="tx1">
                    <a:alpha val="30283"/>
                  </a:schemeClr>
                </a:solidFill>
              </a:defRPr>
            </a:lvl1pPr>
          </a:lstStyle>
          <a:p>
            <a:pPr lvl="0"/>
            <a:r>
              <a:rPr lang="en-GB" dirty="0"/>
              <a:t>Dentons is the world’s largest law firm, connecting talent to the world’s challenges and opportunities in more than 75 countries. Dentons’ legal and business solutions benefit from deep roots in our communities and award-winning advancements in client service, including </a:t>
            </a:r>
            <a:r>
              <a:rPr lang="en-GB" dirty="0" err="1"/>
              <a:t>Nextlaw</a:t>
            </a:r>
            <a:r>
              <a:rPr lang="en-GB" dirty="0"/>
              <a:t>, Dentons’ innovation and strategic advisory services. Dentons’ polycentric and purpose-driven approach, commitment to inclusion and diversity, and world-class talent challenge the status quo to advance client and community interests in the New Dynamic.  www.dentons.com.</a:t>
            </a:r>
          </a:p>
        </p:txBody>
      </p:sp>
    </p:spTree>
    <p:extLst>
      <p:ext uri="{BB962C8B-B14F-4D97-AF65-F5344CB8AC3E}">
        <p14:creationId xmlns:p14="http://schemas.microsoft.com/office/powerpoint/2010/main" val="1491395066"/>
      </p:ext>
    </p:extLst>
  </p:cSld>
  <p:clrMapOvr>
    <a:overrideClrMapping bg1="dk1" tx1="lt1" bg2="dk2" tx2="lt2" accent1="accent1" accent2="accent2" accent3="accent3" accent4="accent4" accent5="accent5" accent6="accent6" hlink="hlink" folHlink="folHlink"/>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ank you slide - graphics">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2" name="Date Placeholder 3" hidden="1">
            <a:extLst>
              <a:ext uri="{FF2B5EF4-FFF2-40B4-BE49-F238E27FC236}">
                <a16:creationId xmlns:a16="http://schemas.microsoft.com/office/drawing/2014/main" id="{FEE5CC84-EA51-4794-B19D-F6C31F2D8618}"/>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dirty="0"/>
          </a:p>
        </p:txBody>
      </p:sp>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6" name="TextBox 24">
            <a:extLst>
              <a:ext uri="{FF2B5EF4-FFF2-40B4-BE49-F238E27FC236}">
                <a16:creationId xmlns:a16="http://schemas.microsoft.com/office/drawing/2014/main" id="{4A3CF709-5F25-4887-A7CF-980A9B7B9E8A}"/>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dirty="0">
                <a:solidFill>
                  <a:schemeClr val="tx1"/>
                </a:solidFill>
                <a:latin typeface="Arial" panose="020B0604020202020204" pitchFamily="34" charset="0"/>
                <a:cs typeface="Arial" panose="020B0604020202020204" pitchFamily="34" charset="0"/>
              </a:rPr>
              <a:t>© 2022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a:extLst>
              <a:ext uri="{FF2B5EF4-FFF2-40B4-BE49-F238E27FC236}">
                <a16:creationId xmlns:a16="http://schemas.microsoft.com/office/drawing/2014/main" id="{34E3F59A-16C1-490B-B0C1-F47A171AA313}"/>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bwMode="black">
          <a:xfrm>
            <a:off x="576000" y="576000"/>
            <a:ext cx="1980000" cy="383934"/>
          </a:xfrm>
          <a:prstGeom prst="rect">
            <a:avLst/>
          </a:prstGeom>
        </p:spPr>
      </p:pic>
      <p:sp>
        <p:nvSpPr>
          <p:cNvPr id="24" name="Title 1">
            <a:extLst>
              <a:ext uri="{FF2B5EF4-FFF2-40B4-BE49-F238E27FC236}">
                <a16:creationId xmlns:a16="http://schemas.microsoft.com/office/drawing/2014/main" id="{98494A29-D7AD-421E-9281-C51546898F69}"/>
              </a:ext>
            </a:extLst>
          </p:cNvPr>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dirty="0"/>
              <a:t>Click to add Thank you</a:t>
            </a:r>
            <a:endParaRPr lang="en-GB" dirty="0"/>
          </a:p>
        </p:txBody>
      </p:sp>
    </p:spTree>
    <p:extLst>
      <p:ext uri="{BB962C8B-B14F-4D97-AF65-F5344CB8AC3E}">
        <p14:creationId xmlns:p14="http://schemas.microsoft.com/office/powerpoint/2010/main" val="3145235841"/>
      </p:ext>
    </p:extLst>
  </p:cSld>
  <p:clrMapOvr>
    <a:overrideClrMapping bg1="dk1" tx1="lt1" bg2="dk2" tx2="lt2" accent1="accent1" accent2="accent2" accent3="accent3" accent4="accent4" accent5="accent5" accent6="accent6" hlink="hlink" folHlink="folHlink"/>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ank you slide - contact">
    <p:bg>
      <p:bgPr>
        <a:solidFill>
          <a:schemeClr val="tx1"/>
        </a:solidFill>
        <a:effectLst/>
      </p:bgPr>
    </p:bg>
    <p:spTree>
      <p:nvGrpSpPr>
        <p:cNvPr id="1" name=""/>
        <p:cNvGrpSpPr/>
        <p:nvPr/>
      </p:nvGrpSpPr>
      <p:grpSpPr>
        <a:xfrm>
          <a:off x="0" y="0"/>
          <a:ext cx="0" cy="0"/>
          <a:chOff x="0" y="0"/>
          <a:chExt cx="0" cy="0"/>
        </a:xfrm>
      </p:grpSpPr>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25" name="TextBox 24">
            <a:extLst>
              <a:ext uri="{FF2B5EF4-FFF2-40B4-BE49-F238E27FC236}">
                <a16:creationId xmlns:a16="http://schemas.microsoft.com/office/drawing/2014/main" id="{3ED47F72-3F0A-4F71-BD69-FC3C0F08BA6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dirty="0">
                <a:solidFill>
                  <a:schemeClr val="tx1">
                    <a:alpha val="29784"/>
                  </a:schemeClr>
                </a:solidFill>
                <a:latin typeface="Arial" panose="020B0604020202020204" pitchFamily="34" charset="0"/>
                <a:cs typeface="Arial" panose="020B0604020202020204" pitchFamily="34" charset="0"/>
              </a:rPr>
              <a:t>© 2022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a:extLst>
              <a:ext uri="{FF2B5EF4-FFF2-40B4-BE49-F238E27FC236}">
                <a16:creationId xmlns:a16="http://schemas.microsoft.com/office/drawing/2014/main" id="{34E3F59A-16C1-490B-B0C1-F47A171AA313}"/>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bwMode="black">
          <a:xfrm>
            <a:off x="576000" y="576000"/>
            <a:ext cx="1980000" cy="383934"/>
          </a:xfrm>
          <a:prstGeom prst="rect">
            <a:avLst/>
          </a:prstGeom>
        </p:spPr>
      </p:pic>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dirty="0"/>
              <a:t>Click to add Thank you</a:t>
            </a:r>
            <a:endParaRPr lang="en-GB" dirty="0"/>
          </a:p>
        </p:txBody>
      </p:sp>
      <p:sp>
        <p:nvSpPr>
          <p:cNvPr id="11" name="Text Placeholder 4">
            <a:extLst>
              <a:ext uri="{FF2B5EF4-FFF2-40B4-BE49-F238E27FC236}">
                <a16:creationId xmlns:a16="http://schemas.microsoft.com/office/drawing/2014/main" id="{C19AF7F1-0BF9-409B-918F-46F671AD15CD}"/>
              </a:ext>
            </a:extLst>
          </p:cNvPr>
          <p:cNvSpPr>
            <a:spLocks noGrp="1"/>
          </p:cNvSpPr>
          <p:nvPr>
            <p:ph type="body" sz="quarter" idx="20" hasCustomPrompt="1"/>
          </p:nvPr>
        </p:nvSpPr>
        <p:spPr>
          <a:xfrm>
            <a:off x="576000"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5" name="Text Placeholder 4">
            <a:extLst>
              <a:ext uri="{FF2B5EF4-FFF2-40B4-BE49-F238E27FC236}">
                <a16:creationId xmlns:a16="http://schemas.microsoft.com/office/drawing/2014/main" id="{897DB623-0C46-4E31-9B3D-A4E3B376B1CB}"/>
              </a:ext>
            </a:extLst>
          </p:cNvPr>
          <p:cNvSpPr>
            <a:spLocks noGrp="1"/>
          </p:cNvSpPr>
          <p:nvPr>
            <p:ph type="body" sz="quarter" idx="21" hasCustomPrompt="1"/>
          </p:nvPr>
        </p:nvSpPr>
        <p:spPr>
          <a:xfrm>
            <a:off x="576000"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6" name="Text Placeholder 4">
            <a:extLst>
              <a:ext uri="{FF2B5EF4-FFF2-40B4-BE49-F238E27FC236}">
                <a16:creationId xmlns:a16="http://schemas.microsoft.com/office/drawing/2014/main" id="{F2906DCD-2B0F-4728-A8A1-C0AD7EB45939}"/>
              </a:ext>
            </a:extLst>
          </p:cNvPr>
          <p:cNvSpPr>
            <a:spLocks noGrp="1"/>
          </p:cNvSpPr>
          <p:nvPr>
            <p:ph type="body" sz="quarter" idx="22" hasCustomPrompt="1"/>
          </p:nvPr>
        </p:nvSpPr>
        <p:spPr>
          <a:xfrm>
            <a:off x="576000"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7" name="Text Placeholder 4">
            <a:extLst>
              <a:ext uri="{FF2B5EF4-FFF2-40B4-BE49-F238E27FC236}">
                <a16:creationId xmlns:a16="http://schemas.microsoft.com/office/drawing/2014/main" id="{D9C40F45-C8FB-4593-B142-685ACA65F3C6}"/>
              </a:ext>
            </a:extLst>
          </p:cNvPr>
          <p:cNvSpPr>
            <a:spLocks noGrp="1"/>
          </p:cNvSpPr>
          <p:nvPr>
            <p:ph type="body" sz="quarter" idx="23" hasCustomPrompt="1"/>
          </p:nvPr>
        </p:nvSpPr>
        <p:spPr>
          <a:xfrm>
            <a:off x="576000"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8" name="Text Placeholder 4">
            <a:extLst>
              <a:ext uri="{FF2B5EF4-FFF2-40B4-BE49-F238E27FC236}">
                <a16:creationId xmlns:a16="http://schemas.microsoft.com/office/drawing/2014/main" id="{CAFED6DD-3B35-472F-B681-C1E6183595F0}"/>
              </a:ext>
            </a:extLst>
          </p:cNvPr>
          <p:cNvSpPr>
            <a:spLocks noGrp="1"/>
          </p:cNvSpPr>
          <p:nvPr>
            <p:ph type="body" sz="quarter" idx="24" hasCustomPrompt="1"/>
          </p:nvPr>
        </p:nvSpPr>
        <p:spPr>
          <a:xfrm>
            <a:off x="3415125"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9" name="Text Placeholder 4">
            <a:extLst>
              <a:ext uri="{FF2B5EF4-FFF2-40B4-BE49-F238E27FC236}">
                <a16:creationId xmlns:a16="http://schemas.microsoft.com/office/drawing/2014/main" id="{7E01C488-FA11-4159-B89D-F8372D464CFF}"/>
              </a:ext>
            </a:extLst>
          </p:cNvPr>
          <p:cNvSpPr>
            <a:spLocks noGrp="1"/>
          </p:cNvSpPr>
          <p:nvPr>
            <p:ph type="body" sz="quarter" idx="25" hasCustomPrompt="1"/>
          </p:nvPr>
        </p:nvSpPr>
        <p:spPr>
          <a:xfrm>
            <a:off x="3415125"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1" name="Text Placeholder 4">
            <a:extLst>
              <a:ext uri="{FF2B5EF4-FFF2-40B4-BE49-F238E27FC236}">
                <a16:creationId xmlns:a16="http://schemas.microsoft.com/office/drawing/2014/main" id="{367AAD53-9ADD-4EE3-A944-B576C3A985BE}"/>
              </a:ext>
            </a:extLst>
          </p:cNvPr>
          <p:cNvSpPr>
            <a:spLocks noGrp="1"/>
          </p:cNvSpPr>
          <p:nvPr>
            <p:ph type="body" sz="quarter" idx="26" hasCustomPrompt="1"/>
          </p:nvPr>
        </p:nvSpPr>
        <p:spPr>
          <a:xfrm>
            <a:off x="3415125"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2" name="Text Placeholder 4">
            <a:extLst>
              <a:ext uri="{FF2B5EF4-FFF2-40B4-BE49-F238E27FC236}">
                <a16:creationId xmlns:a16="http://schemas.microsoft.com/office/drawing/2014/main" id="{85ABF3C8-0DD8-4A25-9781-63B9667CEA65}"/>
              </a:ext>
            </a:extLst>
          </p:cNvPr>
          <p:cNvSpPr>
            <a:spLocks noGrp="1"/>
          </p:cNvSpPr>
          <p:nvPr>
            <p:ph type="body" sz="quarter" idx="27" hasCustomPrompt="1"/>
          </p:nvPr>
        </p:nvSpPr>
        <p:spPr>
          <a:xfrm>
            <a:off x="3415125"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3" name="Picture Placeholder 7">
            <a:extLst>
              <a:ext uri="{FF2B5EF4-FFF2-40B4-BE49-F238E27FC236}">
                <a16:creationId xmlns:a16="http://schemas.microsoft.com/office/drawing/2014/main" id="{5719FB03-DCB2-4268-A5D1-0FF88C31B7DD}"/>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GB" dirty="0"/>
              <a:t>Click icon to add picture or click on frame and insert picture from Templafy Images</a:t>
            </a:r>
          </a:p>
        </p:txBody>
      </p:sp>
      <p:sp>
        <p:nvSpPr>
          <p:cNvPr id="24" name="Picture Placeholder 7">
            <a:extLst>
              <a:ext uri="{FF2B5EF4-FFF2-40B4-BE49-F238E27FC236}">
                <a16:creationId xmlns:a16="http://schemas.microsoft.com/office/drawing/2014/main" id="{944D4923-1893-4575-984F-40E83D718BA0}"/>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GB" dirty="0"/>
              <a:t>Click icon to add picture or click on frame and insert picture from Templafy Images</a:t>
            </a:r>
          </a:p>
        </p:txBody>
      </p:sp>
    </p:spTree>
    <p:extLst>
      <p:ext uri="{BB962C8B-B14F-4D97-AF65-F5344CB8AC3E}">
        <p14:creationId xmlns:p14="http://schemas.microsoft.com/office/powerpoint/2010/main" val="863112064"/>
      </p:ext>
    </p:extLst>
  </p:cSld>
  <p:clrMapOvr>
    <a:overrideClrMapping bg1="dk1" tx1="lt1" bg2="dk2" tx2="lt2" accent1="accent1" accent2="accent2" accent3="accent3" accent4="accent4" accent5="accent5" accent6="accent6" hlink="hlink" folHlink="folHlink"/>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Biography 1 person">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ED6DD6EC-908F-48BF-823A-D55BB46DAF87}"/>
              </a:ext>
            </a:extLst>
          </p:cNvPr>
          <p:cNvSpPr>
            <a:spLocks noChangeAspect="1"/>
          </p:cNvSpPr>
          <p:nvPr userDrawn="1"/>
        </p:nvSpPr>
        <p:spPr bwMode="invGray">
          <a:xfrm>
            <a:off x="0" y="0"/>
            <a:ext cx="4351338" cy="6858000"/>
          </a:xfrm>
          <a:custGeom>
            <a:avLst/>
            <a:gdLst>
              <a:gd name="connsiteX0" fmla="*/ 0 w 4351338"/>
              <a:gd name="connsiteY0" fmla="*/ 0 h 6858000"/>
              <a:gd name="connsiteX1" fmla="*/ 3335268 w 4351338"/>
              <a:gd name="connsiteY1" fmla="*/ 0 h 6858000"/>
              <a:gd name="connsiteX2" fmla="*/ 3439266 w 4351338"/>
              <a:gd name="connsiteY2" fmla="*/ 162221 h 6858000"/>
              <a:gd name="connsiteX3" fmla="*/ 4351338 w 4351338"/>
              <a:gd name="connsiteY3" fmla="*/ 3429000 h 6858000"/>
              <a:gd name="connsiteX4" fmla="*/ 3439266 w 4351338"/>
              <a:gd name="connsiteY4" fmla="*/ 6695780 h 6858000"/>
              <a:gd name="connsiteX5" fmla="*/ 3335268 w 4351338"/>
              <a:gd name="connsiteY5" fmla="*/ 6858000 h 6858000"/>
              <a:gd name="connsiteX6" fmla="*/ 0 w 43513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338" h="6858000">
                <a:moveTo>
                  <a:pt x="0" y="0"/>
                </a:moveTo>
                <a:lnTo>
                  <a:pt x="3335268" y="0"/>
                </a:lnTo>
                <a:lnTo>
                  <a:pt x="3439266" y="162221"/>
                </a:lnTo>
                <a:cubicBezTo>
                  <a:pt x="4018044" y="1114762"/>
                  <a:pt x="4351338" y="2232959"/>
                  <a:pt x="4351338" y="3429000"/>
                </a:cubicBezTo>
                <a:cubicBezTo>
                  <a:pt x="4351338" y="4625042"/>
                  <a:pt x="4018044" y="5743239"/>
                  <a:pt x="3439266" y="6695780"/>
                </a:cubicBezTo>
                <a:lnTo>
                  <a:pt x="3335268"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5174413F-D7BF-4DE6-99B6-2AF447CF4DFA}"/>
              </a:ext>
            </a:extLst>
          </p:cNvPr>
          <p:cNvSpPr>
            <a:spLocks noGrp="1"/>
          </p:cNvSpPr>
          <p:nvPr>
            <p:ph type="title" hasCustomPrompt="1"/>
          </p:nvPr>
        </p:nvSpPr>
        <p:spPr>
          <a:xfrm>
            <a:off x="575999" y="1727200"/>
            <a:ext cx="3488400" cy="1793600"/>
          </a:xfrm>
        </p:spPr>
        <p:txBody>
          <a:bodyPr/>
          <a:lstStyle>
            <a:lvl1pPr>
              <a:defRPr>
                <a:solidFill>
                  <a:schemeClr val="bg1"/>
                </a:solidFill>
              </a:defRPr>
            </a:lvl1pPr>
          </a:lstStyle>
          <a:p>
            <a:r>
              <a:rPr lang="en-GB" noProof="0" dirty="0"/>
              <a:t>Click to </a:t>
            </a:r>
            <a:br>
              <a:rPr lang="en-GB" noProof="0" dirty="0"/>
            </a:br>
            <a:r>
              <a:rPr lang="en-GB" noProof="0" dirty="0"/>
              <a:t>add title</a:t>
            </a:r>
            <a:endParaRPr lang="en-GB" dirty="0"/>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011435" y="2799939"/>
            <a:ext cx="1728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011435" y="293629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011435" y="307265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011435" y="3209020"/>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6896100" y="1727200"/>
            <a:ext cx="4064400" cy="180001"/>
          </a:xfrm>
        </p:spPr>
        <p:txBody>
          <a:bodyPr/>
          <a:lstStyle>
            <a:lvl1pPr marL="0" indent="0">
              <a:buNone/>
              <a:defRPr sz="1000" b="1" cap="all" baseline="0">
                <a:solidFill>
                  <a:schemeClr val="accent1"/>
                </a:solidFill>
              </a:defRPr>
            </a:lvl1pPr>
            <a:lvl2pPr marL="0" indent="0">
              <a:buNone/>
              <a:defRPr lang="en-US" sz="1000" b="1" kern="1200" cap="all" baseline="0" dirty="0" smtClean="0">
                <a:solidFill>
                  <a:srgbClr val="286140"/>
                </a:solidFill>
                <a:latin typeface="+mn-lt"/>
                <a:ea typeface="+mn-ea"/>
                <a:cs typeface="+mn-cs"/>
              </a:defRPr>
            </a:lvl2pPr>
            <a:lvl3pPr marL="0" indent="0">
              <a:buNone/>
              <a:defRPr lang="en-US" sz="1000" b="1" kern="1200" cap="all" baseline="0" dirty="0" smtClean="0">
                <a:solidFill>
                  <a:schemeClr val="accent1"/>
                </a:solidFill>
                <a:latin typeface="+mn-lt"/>
                <a:ea typeface="+mn-ea"/>
                <a:cs typeface="+mn-cs"/>
              </a:defRPr>
            </a:lvl3pPr>
            <a:lvl4pPr>
              <a:buNone/>
              <a:defRPr lang="en-US" sz="1000" b="1" kern="1200" cap="all" baseline="0" dirty="0" smtClean="0">
                <a:solidFill>
                  <a:schemeClr val="accent1"/>
                </a:solidFill>
                <a:latin typeface="+mn-lt"/>
                <a:ea typeface="+mn-ea"/>
                <a:cs typeface="+mn-cs"/>
              </a:defRPr>
            </a:lvl4pPr>
            <a:lvl5pPr>
              <a:buNone/>
              <a:defRPr lang="en-US" sz="1000" b="1" kern="1200" cap="all" baseline="0" dirty="0">
                <a:solidFill>
                  <a:schemeClr val="accent1"/>
                </a:solidFill>
                <a:latin typeface="+mn-lt"/>
                <a:ea typeface="+mn-ea"/>
                <a:cs typeface="+mn-cs"/>
              </a:defRPr>
            </a:lvl5pPr>
            <a:lvl6pPr>
              <a:defRPr lang="en-US" sz="1000" b="1" kern="1200" cap="all" baseline="0" dirty="0" smtClean="0">
                <a:solidFill>
                  <a:schemeClr val="accent1"/>
                </a:solidFill>
                <a:latin typeface="+mn-lt"/>
                <a:ea typeface="+mn-ea"/>
                <a:cs typeface="+mn-cs"/>
              </a:defRPr>
            </a:lvl6pPr>
            <a:lvl7pPr>
              <a:defRPr lang="en-US" sz="1000" b="1" kern="1200" cap="all" baseline="0" dirty="0" smtClean="0">
                <a:solidFill>
                  <a:schemeClr val="accent1"/>
                </a:solidFill>
                <a:latin typeface="+mn-lt"/>
                <a:ea typeface="+mn-ea"/>
                <a:cs typeface="+mn-cs"/>
              </a:defRPr>
            </a:lvl7pPr>
            <a:lvl8pPr>
              <a:defRPr lang="en-US" sz="1000" b="1" kern="1200" cap="all" baseline="0" dirty="0" smtClean="0">
                <a:solidFill>
                  <a:schemeClr val="accent1"/>
                </a:solidFill>
                <a:latin typeface="+mn-lt"/>
                <a:ea typeface="+mn-ea"/>
                <a:cs typeface="+mn-cs"/>
              </a:defRPr>
            </a:lvl8pPr>
            <a:lvl9pPr>
              <a:lnSpc>
                <a:spcPct val="100000"/>
              </a:lnSpc>
              <a:spcAft>
                <a:spcPts val="600"/>
              </a:spcAft>
              <a:defRPr lang="en-US" sz="1000" b="1" kern="1200" cap="all" baseline="0" dirty="0">
                <a:solidFill>
                  <a:schemeClr val="accent1"/>
                </a:solidFill>
                <a:latin typeface="+mn-lt"/>
                <a:ea typeface="+mn-ea"/>
                <a:cs typeface="+mn-cs"/>
              </a:defRPr>
            </a:lvl9pPr>
          </a:lstStyle>
          <a:p>
            <a:pPr lvl="0"/>
            <a:r>
              <a:rPr lang="en-GB" dirty="0"/>
              <a:t>Click to add </a:t>
            </a:r>
            <a:r>
              <a:rPr lang="en-GB" sz="1000" b="1" dirty="0">
                <a:solidFill>
                  <a:schemeClr val="accent1"/>
                </a:solidFill>
                <a:latin typeface="Arial" panose="020B0604020202020204" pitchFamily="34" charset="0"/>
                <a:cs typeface="Arial" panose="020B0604020202020204" pitchFamily="34" charset="0"/>
              </a:rPr>
              <a:t>PRACTICE/SECTOR </a:t>
            </a:r>
            <a:endParaRPr lang="en-GB" dirty="0"/>
          </a:p>
          <a:p>
            <a:pPr lvl="1"/>
            <a:endParaRPr lang="en-GB" dirty="0"/>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6896100" y="1951964"/>
            <a:ext cx="40644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solidFill>
                  <a:schemeClr val="accent1"/>
                </a:solidFill>
              </a:defRPr>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011435" y="1688400"/>
            <a:ext cx="1008000" cy="100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12" name="Date Placeholder 11">
            <a:extLst>
              <a:ext uri="{FF2B5EF4-FFF2-40B4-BE49-F238E27FC236}">
                <a16:creationId xmlns:a16="http://schemas.microsoft.com/office/drawing/2014/main" id="{22FEA212-4746-4B6E-9B5D-4D873590C5DD}"/>
              </a:ext>
            </a:extLst>
          </p:cNvPr>
          <p:cNvSpPr>
            <a:spLocks noGrp="1"/>
          </p:cNvSpPr>
          <p:nvPr>
            <p:ph type="dt" sz="half" idx="26"/>
          </p:nvPr>
        </p:nvSpPr>
        <p:spPr/>
        <p:txBody>
          <a:bodyPr/>
          <a:lstStyle>
            <a:lvl1pPr>
              <a:defRPr>
                <a:solidFill>
                  <a:schemeClr val="bg1"/>
                </a:solidFill>
              </a:defRPr>
            </a:lvl1pPr>
          </a:lstStyle>
          <a:p>
            <a:endParaRPr lang="en-GB" dirty="0"/>
          </a:p>
        </p:txBody>
      </p:sp>
      <p:sp>
        <p:nvSpPr>
          <p:cNvPr id="13" name="Footer Placeholder 12">
            <a:extLst>
              <a:ext uri="{FF2B5EF4-FFF2-40B4-BE49-F238E27FC236}">
                <a16:creationId xmlns:a16="http://schemas.microsoft.com/office/drawing/2014/main" id="{97F6958A-FE05-46B0-8B90-06A15B9C705D}"/>
              </a:ext>
            </a:extLst>
          </p:cNvPr>
          <p:cNvSpPr>
            <a:spLocks noGrp="1"/>
          </p:cNvSpPr>
          <p:nvPr>
            <p:ph type="ftr" sz="quarter" idx="27"/>
          </p:nvPr>
        </p:nvSpPr>
        <p:spPr/>
        <p:txBody>
          <a:bodyPr/>
          <a:lstStyle/>
          <a:p>
            <a:endParaRPr lang="en-GB" dirty="0"/>
          </a:p>
        </p:txBody>
      </p:sp>
      <p:sp>
        <p:nvSpPr>
          <p:cNvPr id="14" name="Slide Number Placeholder 13">
            <a:extLst>
              <a:ext uri="{FF2B5EF4-FFF2-40B4-BE49-F238E27FC236}">
                <a16:creationId xmlns:a16="http://schemas.microsoft.com/office/drawing/2014/main" id="{8C7E7BC1-AAEE-4D73-B6E5-BB2902E96C8F}"/>
              </a:ext>
            </a:extLst>
          </p:cNvPr>
          <p:cNvSpPr>
            <a:spLocks noGrp="1"/>
          </p:cNvSpPr>
          <p:nvPr>
            <p:ph type="sldNum" sz="quarter" idx="28"/>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22428685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Biography 2 perso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dirty="0"/>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6000" y="2782879"/>
            <a:ext cx="1728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6000" y="291923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6000" y="305559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6000" y="3191960"/>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2462213" y="1727200"/>
            <a:ext cx="3024000" cy="180001"/>
          </a:xfrm>
        </p:spPr>
        <p:txBody>
          <a:bodyPr/>
          <a:lstStyle>
            <a:lvl1pPr marL="0" indent="0">
              <a:buNone/>
              <a:defRPr sz="1000" b="1" cap="all" baseline="0">
                <a:solidFill>
                  <a:schemeClr val="accent1"/>
                </a:solidFill>
              </a:defRPr>
            </a:lvl1pPr>
            <a:lvl2pPr marL="0" indent="0">
              <a:buNone/>
              <a:defRPr lang="en-US" sz="1000" b="1" kern="1200" cap="all" baseline="0" dirty="0" smtClean="0">
                <a:solidFill>
                  <a:srgbClr val="286140"/>
                </a:solidFill>
                <a:latin typeface="+mn-lt"/>
                <a:ea typeface="+mn-ea"/>
                <a:cs typeface="+mn-cs"/>
              </a:defRPr>
            </a:lvl2pPr>
            <a:lvl3pPr marL="0" indent="0">
              <a:buNone/>
              <a:defRPr lang="en-US" sz="1000" b="1" kern="1200" cap="all" baseline="0" dirty="0" smtClean="0">
                <a:solidFill>
                  <a:schemeClr val="accent1"/>
                </a:solidFill>
                <a:latin typeface="+mn-lt"/>
                <a:ea typeface="+mn-ea"/>
                <a:cs typeface="+mn-cs"/>
              </a:defRPr>
            </a:lvl3pPr>
            <a:lvl4pPr>
              <a:buNone/>
              <a:defRPr lang="en-US" sz="1000" b="1" kern="1200" cap="all" baseline="0" dirty="0" smtClean="0">
                <a:solidFill>
                  <a:schemeClr val="accent1"/>
                </a:solidFill>
                <a:latin typeface="+mn-lt"/>
                <a:ea typeface="+mn-ea"/>
                <a:cs typeface="+mn-cs"/>
              </a:defRPr>
            </a:lvl4pPr>
            <a:lvl5pPr>
              <a:buNone/>
              <a:defRPr lang="en-US" sz="1000" b="1" kern="1200" cap="all" baseline="0" dirty="0">
                <a:solidFill>
                  <a:schemeClr val="accent1"/>
                </a:solidFill>
                <a:latin typeface="+mn-lt"/>
                <a:ea typeface="+mn-ea"/>
                <a:cs typeface="+mn-cs"/>
              </a:defRPr>
            </a:lvl5pPr>
            <a:lvl6pPr>
              <a:defRPr lang="en-US" sz="1000" b="1" kern="1200" cap="all" baseline="0" dirty="0" smtClean="0">
                <a:solidFill>
                  <a:schemeClr val="accent1"/>
                </a:solidFill>
                <a:latin typeface="+mn-lt"/>
                <a:ea typeface="+mn-ea"/>
                <a:cs typeface="+mn-cs"/>
              </a:defRPr>
            </a:lvl6pPr>
            <a:lvl7pPr>
              <a:defRPr lang="en-US" sz="1000" b="1" kern="1200" cap="all" baseline="0" dirty="0" smtClean="0">
                <a:solidFill>
                  <a:schemeClr val="accent1"/>
                </a:solidFill>
                <a:latin typeface="+mn-lt"/>
                <a:ea typeface="+mn-ea"/>
                <a:cs typeface="+mn-cs"/>
              </a:defRPr>
            </a:lvl7pPr>
            <a:lvl8pPr>
              <a:defRPr lang="en-US" sz="1000" b="1" kern="1200" cap="all" baseline="0" dirty="0" smtClean="0">
                <a:solidFill>
                  <a:schemeClr val="accent1"/>
                </a:solidFill>
                <a:latin typeface="+mn-lt"/>
                <a:ea typeface="+mn-ea"/>
                <a:cs typeface="+mn-cs"/>
              </a:defRPr>
            </a:lvl8pPr>
            <a:lvl9pPr>
              <a:lnSpc>
                <a:spcPct val="100000"/>
              </a:lnSpc>
              <a:spcAft>
                <a:spcPts val="600"/>
              </a:spcAft>
              <a:defRPr lang="en-US" sz="1000" b="1" kern="1200" cap="all" baseline="0" dirty="0">
                <a:solidFill>
                  <a:schemeClr val="accent1"/>
                </a:solidFill>
                <a:latin typeface="+mn-lt"/>
                <a:ea typeface="+mn-ea"/>
                <a:cs typeface="+mn-cs"/>
              </a:defRPr>
            </a:lvl9pPr>
          </a:lstStyle>
          <a:p>
            <a:pPr lvl="0"/>
            <a:r>
              <a:rPr lang="en-GB" dirty="0"/>
              <a:t>Click to add </a:t>
            </a:r>
            <a:r>
              <a:rPr lang="en-GB" sz="1000" b="1" dirty="0">
                <a:solidFill>
                  <a:schemeClr val="accent1"/>
                </a:solidFill>
                <a:latin typeface="Arial" panose="020B0604020202020204" pitchFamily="34" charset="0"/>
                <a:cs typeface="Arial" panose="020B0604020202020204" pitchFamily="34" charset="0"/>
              </a:rPr>
              <a:t>PRACTICE/SECTOR </a:t>
            </a:r>
            <a:endParaRPr lang="en-GB" dirty="0"/>
          </a:p>
          <a:p>
            <a:pPr lvl="1"/>
            <a:endParaRPr lang="en-GB" dirty="0"/>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2462213"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solidFill>
                  <a:srgbClr val="286140"/>
                </a:solidFill>
              </a:defRPr>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6" name="Text Placeholder 4">
            <a:extLst>
              <a:ext uri="{FF2B5EF4-FFF2-40B4-BE49-F238E27FC236}">
                <a16:creationId xmlns:a16="http://schemas.microsoft.com/office/drawing/2014/main" id="{E4650D57-E571-42EC-98B9-E61F8CA17CC4}"/>
              </a:ext>
            </a:extLst>
          </p:cNvPr>
          <p:cNvSpPr>
            <a:spLocks noGrp="1"/>
          </p:cNvSpPr>
          <p:nvPr>
            <p:ph type="body" sz="quarter" idx="26" hasCustomPrompt="1"/>
          </p:nvPr>
        </p:nvSpPr>
        <p:spPr>
          <a:xfrm>
            <a:off x="6244805" y="2782879"/>
            <a:ext cx="1728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8" name="Text Placeholder 4">
            <a:extLst>
              <a:ext uri="{FF2B5EF4-FFF2-40B4-BE49-F238E27FC236}">
                <a16:creationId xmlns:a16="http://schemas.microsoft.com/office/drawing/2014/main" id="{607BFD7A-4619-4695-9B5B-657D2202EE4A}"/>
              </a:ext>
            </a:extLst>
          </p:cNvPr>
          <p:cNvSpPr>
            <a:spLocks noGrp="1"/>
          </p:cNvSpPr>
          <p:nvPr>
            <p:ph type="body" sz="quarter" idx="27" hasCustomPrompt="1"/>
          </p:nvPr>
        </p:nvSpPr>
        <p:spPr>
          <a:xfrm>
            <a:off x="6244805" y="291923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9" name="Text Placeholder 4">
            <a:extLst>
              <a:ext uri="{FF2B5EF4-FFF2-40B4-BE49-F238E27FC236}">
                <a16:creationId xmlns:a16="http://schemas.microsoft.com/office/drawing/2014/main" id="{99638A0D-4686-4B14-8E7E-D867B1D701AA}"/>
              </a:ext>
            </a:extLst>
          </p:cNvPr>
          <p:cNvSpPr>
            <a:spLocks noGrp="1"/>
          </p:cNvSpPr>
          <p:nvPr>
            <p:ph type="body" sz="quarter" idx="28" hasCustomPrompt="1"/>
          </p:nvPr>
        </p:nvSpPr>
        <p:spPr>
          <a:xfrm>
            <a:off x="6244805" y="305559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0" name="Text Placeholder 4">
            <a:extLst>
              <a:ext uri="{FF2B5EF4-FFF2-40B4-BE49-F238E27FC236}">
                <a16:creationId xmlns:a16="http://schemas.microsoft.com/office/drawing/2014/main" id="{AF791D00-2DDC-47B1-87BF-C3F295F019B0}"/>
              </a:ext>
            </a:extLst>
          </p:cNvPr>
          <p:cNvSpPr>
            <a:spLocks noGrp="1"/>
          </p:cNvSpPr>
          <p:nvPr>
            <p:ph type="body" sz="quarter" idx="29" hasCustomPrompt="1"/>
          </p:nvPr>
        </p:nvSpPr>
        <p:spPr>
          <a:xfrm>
            <a:off x="6244805" y="3191960"/>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2" name="Text Placeholder 14">
            <a:extLst>
              <a:ext uri="{FF2B5EF4-FFF2-40B4-BE49-F238E27FC236}">
                <a16:creationId xmlns:a16="http://schemas.microsoft.com/office/drawing/2014/main" id="{27562B96-831A-4266-B1D6-4F28EB1F1A2F}"/>
              </a:ext>
            </a:extLst>
          </p:cNvPr>
          <p:cNvSpPr>
            <a:spLocks noGrp="1"/>
          </p:cNvSpPr>
          <p:nvPr>
            <p:ph type="body" sz="quarter" idx="31" hasCustomPrompt="1"/>
          </p:nvPr>
        </p:nvSpPr>
        <p:spPr>
          <a:xfrm>
            <a:off x="8131018" y="1728000"/>
            <a:ext cx="3024000" cy="180001"/>
          </a:xfrm>
        </p:spPr>
        <p:txBody>
          <a:bodyPr/>
          <a:lstStyle>
            <a:lvl1pPr marL="0" indent="0">
              <a:buNone/>
              <a:defRPr sz="1000" b="1" cap="all" baseline="0">
                <a:solidFill>
                  <a:schemeClr val="accent1"/>
                </a:solidFill>
              </a:defRPr>
            </a:lvl1pPr>
            <a:lvl2pPr marL="0" indent="0">
              <a:buNone/>
              <a:defRPr lang="en-US" sz="1000" b="1" kern="1200" cap="all" baseline="0" dirty="0" smtClean="0">
                <a:solidFill>
                  <a:srgbClr val="286140"/>
                </a:solidFill>
                <a:latin typeface="+mn-lt"/>
                <a:ea typeface="+mn-ea"/>
                <a:cs typeface="+mn-cs"/>
              </a:defRPr>
            </a:lvl2pPr>
            <a:lvl3pPr marL="0" indent="0">
              <a:buNone/>
              <a:defRPr lang="en-US" sz="1000" b="1" kern="1200" cap="all" baseline="0" dirty="0" smtClean="0">
                <a:solidFill>
                  <a:schemeClr val="accent1"/>
                </a:solidFill>
                <a:latin typeface="+mn-lt"/>
                <a:ea typeface="+mn-ea"/>
                <a:cs typeface="+mn-cs"/>
              </a:defRPr>
            </a:lvl3pPr>
            <a:lvl4pPr>
              <a:buNone/>
              <a:defRPr lang="en-US" sz="1000" b="1" kern="1200" cap="all" baseline="0" dirty="0" smtClean="0">
                <a:solidFill>
                  <a:schemeClr val="accent1"/>
                </a:solidFill>
                <a:latin typeface="+mn-lt"/>
                <a:ea typeface="+mn-ea"/>
                <a:cs typeface="+mn-cs"/>
              </a:defRPr>
            </a:lvl4pPr>
            <a:lvl5pPr>
              <a:buNone/>
              <a:defRPr lang="en-US" sz="1000" b="1" kern="1200" cap="all" baseline="0" dirty="0">
                <a:solidFill>
                  <a:schemeClr val="accent1"/>
                </a:solidFill>
                <a:latin typeface="+mn-lt"/>
                <a:ea typeface="+mn-ea"/>
                <a:cs typeface="+mn-cs"/>
              </a:defRPr>
            </a:lvl5pPr>
            <a:lvl6pPr>
              <a:defRPr lang="en-US" sz="1000" b="1" kern="1200" cap="all" baseline="0" dirty="0" smtClean="0">
                <a:solidFill>
                  <a:schemeClr val="accent1"/>
                </a:solidFill>
                <a:latin typeface="+mn-lt"/>
                <a:ea typeface="+mn-ea"/>
                <a:cs typeface="+mn-cs"/>
              </a:defRPr>
            </a:lvl6pPr>
            <a:lvl7pPr>
              <a:defRPr lang="en-US" sz="1000" b="1" kern="1200" cap="all" baseline="0" dirty="0" smtClean="0">
                <a:solidFill>
                  <a:schemeClr val="accent1"/>
                </a:solidFill>
                <a:latin typeface="+mn-lt"/>
                <a:ea typeface="+mn-ea"/>
                <a:cs typeface="+mn-cs"/>
              </a:defRPr>
            </a:lvl7pPr>
            <a:lvl8pPr>
              <a:defRPr lang="en-US" sz="1000" b="1" kern="1200" cap="all" baseline="0" dirty="0" smtClean="0">
                <a:solidFill>
                  <a:schemeClr val="accent1"/>
                </a:solidFill>
                <a:latin typeface="+mn-lt"/>
                <a:ea typeface="+mn-ea"/>
                <a:cs typeface="+mn-cs"/>
              </a:defRPr>
            </a:lvl8pPr>
            <a:lvl9pPr>
              <a:lnSpc>
                <a:spcPct val="100000"/>
              </a:lnSpc>
              <a:spcAft>
                <a:spcPts val="600"/>
              </a:spcAft>
              <a:defRPr lang="en-US" sz="1000" b="1" kern="1200" cap="all" baseline="0" dirty="0">
                <a:solidFill>
                  <a:schemeClr val="accent1"/>
                </a:solidFill>
                <a:latin typeface="+mn-lt"/>
                <a:ea typeface="+mn-ea"/>
                <a:cs typeface="+mn-cs"/>
              </a:defRPr>
            </a:lvl9pPr>
          </a:lstStyle>
          <a:p>
            <a:pPr lvl="0"/>
            <a:r>
              <a:rPr lang="en-GB" dirty="0"/>
              <a:t>Click to add </a:t>
            </a:r>
            <a:r>
              <a:rPr lang="en-GB" sz="1000" b="1" dirty="0">
                <a:solidFill>
                  <a:schemeClr val="accent1"/>
                </a:solidFill>
                <a:latin typeface="Arial" panose="020B0604020202020204" pitchFamily="34" charset="0"/>
                <a:cs typeface="Arial" panose="020B0604020202020204" pitchFamily="34" charset="0"/>
              </a:rPr>
              <a:t>PRACTICE/SECTOR </a:t>
            </a:r>
            <a:endParaRPr lang="en-GB" dirty="0"/>
          </a:p>
          <a:p>
            <a:pPr lvl="1"/>
            <a:endParaRPr lang="en-GB" dirty="0"/>
          </a:p>
        </p:txBody>
      </p:sp>
      <p:sp>
        <p:nvSpPr>
          <p:cNvPr id="23" name="Text Placeholder 16">
            <a:extLst>
              <a:ext uri="{FF2B5EF4-FFF2-40B4-BE49-F238E27FC236}">
                <a16:creationId xmlns:a16="http://schemas.microsoft.com/office/drawing/2014/main" id="{2BB8B504-BF73-4669-9236-CEA6F164F035}"/>
              </a:ext>
            </a:extLst>
          </p:cNvPr>
          <p:cNvSpPr>
            <a:spLocks noGrp="1"/>
          </p:cNvSpPr>
          <p:nvPr>
            <p:ph type="body" sz="quarter" idx="32" hasCustomPrompt="1"/>
          </p:nvPr>
        </p:nvSpPr>
        <p:spPr>
          <a:xfrm>
            <a:off x="8131018"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solidFill>
                  <a:srgbClr val="286140"/>
                </a:solidFill>
              </a:defRPr>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76000" y="1728000"/>
            <a:ext cx="943200" cy="9432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21" name="Picture Placeholder 7">
            <a:extLst>
              <a:ext uri="{FF2B5EF4-FFF2-40B4-BE49-F238E27FC236}">
                <a16:creationId xmlns:a16="http://schemas.microsoft.com/office/drawing/2014/main" id="{D9434157-C0CA-46C1-B739-37770036697E}"/>
              </a:ext>
            </a:extLst>
          </p:cNvPr>
          <p:cNvSpPr>
            <a:spLocks noGrp="1"/>
          </p:cNvSpPr>
          <p:nvPr>
            <p:ph type="pic" sz="quarter" idx="30" hasCustomPrompt="1"/>
          </p:nvPr>
        </p:nvSpPr>
        <p:spPr>
          <a:xfrm>
            <a:off x="6244805" y="1728000"/>
            <a:ext cx="943200" cy="9432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14" name="Date Placeholder 13">
            <a:extLst>
              <a:ext uri="{FF2B5EF4-FFF2-40B4-BE49-F238E27FC236}">
                <a16:creationId xmlns:a16="http://schemas.microsoft.com/office/drawing/2014/main" id="{9A2871EC-83EA-4974-9B5E-3ABE061D22EC}"/>
              </a:ext>
            </a:extLst>
          </p:cNvPr>
          <p:cNvSpPr>
            <a:spLocks noGrp="1"/>
          </p:cNvSpPr>
          <p:nvPr>
            <p:ph type="dt" sz="half" idx="33"/>
          </p:nvPr>
        </p:nvSpPr>
        <p:spPr/>
        <p:txBody>
          <a:bodyPr/>
          <a:lstStyle/>
          <a:p>
            <a:endParaRPr lang="en-GB" dirty="0"/>
          </a:p>
        </p:txBody>
      </p:sp>
      <p:sp>
        <p:nvSpPr>
          <p:cNvPr id="24" name="Footer Placeholder 23">
            <a:extLst>
              <a:ext uri="{FF2B5EF4-FFF2-40B4-BE49-F238E27FC236}">
                <a16:creationId xmlns:a16="http://schemas.microsoft.com/office/drawing/2014/main" id="{9BB8E7AB-921E-4166-BB64-031E48B4865C}"/>
              </a:ext>
            </a:extLst>
          </p:cNvPr>
          <p:cNvSpPr>
            <a:spLocks noGrp="1"/>
          </p:cNvSpPr>
          <p:nvPr>
            <p:ph type="ftr" sz="quarter" idx="34"/>
          </p:nvPr>
        </p:nvSpPr>
        <p:spPr/>
        <p:txBody>
          <a:bodyPr/>
          <a:lstStyle/>
          <a:p>
            <a:endParaRPr lang="en-GB" dirty="0"/>
          </a:p>
        </p:txBody>
      </p:sp>
      <p:sp>
        <p:nvSpPr>
          <p:cNvPr id="25" name="Slide Number Placeholder 24">
            <a:extLst>
              <a:ext uri="{FF2B5EF4-FFF2-40B4-BE49-F238E27FC236}">
                <a16:creationId xmlns:a16="http://schemas.microsoft.com/office/drawing/2014/main" id="{F2E4509D-A079-4024-9361-AC555725E980}"/>
              </a:ext>
            </a:extLst>
          </p:cNvPr>
          <p:cNvSpPr>
            <a:spLocks noGrp="1"/>
          </p:cNvSpPr>
          <p:nvPr>
            <p:ph type="sldNum" sz="quarter" idx="35"/>
          </p:nvPr>
        </p:nvSpPr>
        <p:spPr/>
        <p:txBody>
          <a:bodyPr/>
          <a:lstStyle/>
          <a:p>
            <a:fld id="{23AA811B-2EBD-4900-905E-5BE206449611}" type="slidenum">
              <a:rPr lang="en-GB" smtClean="0"/>
              <a:pPr/>
              <a:t>‹#›</a:t>
            </a:fld>
            <a:endParaRPr lang="en-GB" dirty="0"/>
          </a:p>
        </p:txBody>
      </p:sp>
      <p:sp>
        <p:nvSpPr>
          <p:cNvPr id="28" name="Text Placeholder 2">
            <a:extLst>
              <a:ext uri="{FF2B5EF4-FFF2-40B4-BE49-F238E27FC236}">
                <a16:creationId xmlns:a16="http://schemas.microsoft.com/office/drawing/2014/main" id="{3AB12208-C7E4-BA44-8B1A-70EAF5341623}"/>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375201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297103878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eam 10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dirty="0"/>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pPr/>
              <a:t>‹#›</a:t>
            </a:fld>
            <a:endParaRPr lang="en-GB" dirty="0"/>
          </a:p>
        </p:txBody>
      </p:sp>
      <p:sp>
        <p:nvSpPr>
          <p:cNvPr id="112" name="Text Placeholder 2">
            <a:extLst>
              <a:ext uri="{FF2B5EF4-FFF2-40B4-BE49-F238E27FC236}">
                <a16:creationId xmlns:a16="http://schemas.microsoft.com/office/drawing/2014/main" id="{66694C3A-72E3-BA40-AA51-5A8A5CEEEC41}"/>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74043169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eam 8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dirty="0"/>
              <a:t>Click to add title</a:t>
            </a:r>
          </a:p>
        </p:txBody>
      </p:sp>
      <p:sp>
        <p:nvSpPr>
          <p:cNvPr id="4" name="Text Placeholder 3">
            <a:extLst>
              <a:ext uri="{FF2B5EF4-FFF2-40B4-BE49-F238E27FC236}">
                <a16:creationId xmlns:a16="http://schemas.microsoft.com/office/drawing/2014/main" id="{1CFBB936-3584-46FE-B145-F2B99BD4104E}"/>
              </a:ext>
            </a:extLst>
          </p:cNvPr>
          <p:cNvSpPr>
            <a:spLocks noGrp="1"/>
          </p:cNvSpPr>
          <p:nvPr>
            <p:ph type="body" sz="quarter" idx="72" hasCustomPrompt="1"/>
          </p:nvPr>
        </p:nvSpPr>
        <p:spPr>
          <a:xfrm>
            <a:off x="576263" y="1728000"/>
            <a:ext cx="1598612" cy="895929"/>
          </a:xfrm>
        </p:spPr>
        <p:txBody>
          <a:bodyPr/>
          <a:lstStyle>
            <a:lvl1pPr marL="0" indent="0">
              <a:lnSpc>
                <a:spcPct val="100000"/>
              </a:lnSpc>
              <a:spcAft>
                <a:spcPts val="0"/>
              </a:spcAft>
              <a:buNone/>
              <a:defRPr sz="1500" b="1">
                <a:solidFill>
                  <a:schemeClr val="accent1"/>
                </a:solidFill>
                <a:latin typeface="+mn-lt"/>
              </a:defRPr>
            </a:lvl1pPr>
            <a:lvl2pPr marL="0" indent="0">
              <a:lnSpc>
                <a:spcPct val="100000"/>
              </a:lnSpc>
              <a:spcAft>
                <a:spcPts val="0"/>
              </a:spcAft>
              <a:buNone/>
              <a:defRPr sz="1500" b="1">
                <a:solidFill>
                  <a:schemeClr val="accent1"/>
                </a:solidFill>
                <a:latin typeface="+mn-lt"/>
              </a:defRPr>
            </a:lvl2pPr>
            <a:lvl3pPr marL="0" indent="0">
              <a:lnSpc>
                <a:spcPct val="100000"/>
              </a:lnSpc>
              <a:spcAft>
                <a:spcPts val="0"/>
              </a:spcAft>
              <a:buNone/>
              <a:defRPr sz="1500" b="1">
                <a:solidFill>
                  <a:schemeClr val="accent1"/>
                </a:solidFill>
                <a:latin typeface="+mn-lt"/>
              </a:defRPr>
            </a:lvl3pPr>
            <a:lvl4pPr>
              <a:lnSpc>
                <a:spcPct val="100000"/>
              </a:lnSpc>
              <a:spcAft>
                <a:spcPts val="0"/>
              </a:spcAft>
              <a:buNone/>
              <a:defRPr sz="1500" b="1">
                <a:solidFill>
                  <a:schemeClr val="accent1"/>
                </a:solidFill>
                <a:latin typeface="+mn-lt"/>
              </a:defRPr>
            </a:lvl4pPr>
            <a:lvl5pPr>
              <a:lnSpc>
                <a:spcPct val="100000"/>
              </a:lnSpc>
              <a:spcAft>
                <a:spcPts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ts val="0"/>
              </a:spcAft>
              <a:buNone/>
              <a:defRPr sz="1500" b="1">
                <a:solidFill>
                  <a:schemeClr val="accent1"/>
                </a:solidFill>
                <a:latin typeface="+mn-lt"/>
              </a:defRPr>
            </a:lvl7pPr>
            <a:lvl8pPr>
              <a:lnSpc>
                <a:spcPct val="100000"/>
              </a:lnSpc>
              <a:spcAft>
                <a:spcPts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GB" dirty="0"/>
              <a:t>Click to add text</a:t>
            </a:r>
          </a:p>
          <a:p>
            <a:pPr lvl="1"/>
            <a:endParaRPr lang="en-GB" dirty="0"/>
          </a:p>
        </p:txBody>
      </p:sp>
      <p:sp>
        <p:nvSpPr>
          <p:cNvPr id="111" name="Text Placeholder 3">
            <a:extLst>
              <a:ext uri="{FF2B5EF4-FFF2-40B4-BE49-F238E27FC236}">
                <a16:creationId xmlns:a16="http://schemas.microsoft.com/office/drawing/2014/main" id="{5ED6FC56-210A-422C-A994-00D3535D0E5F}"/>
              </a:ext>
            </a:extLst>
          </p:cNvPr>
          <p:cNvSpPr>
            <a:spLocks noGrp="1"/>
          </p:cNvSpPr>
          <p:nvPr>
            <p:ph type="body" sz="quarter" idx="73" hasCustomPrompt="1"/>
          </p:nvPr>
        </p:nvSpPr>
        <p:spPr>
          <a:xfrm>
            <a:off x="576263" y="4015538"/>
            <a:ext cx="1598612" cy="895929"/>
          </a:xfrm>
        </p:spPr>
        <p:txBody>
          <a:bodyPr/>
          <a:lstStyle>
            <a:lvl1pPr marL="0" indent="0">
              <a:lnSpc>
                <a:spcPct val="100000"/>
              </a:lnSpc>
              <a:spcAft>
                <a:spcPts val="0"/>
              </a:spcAft>
              <a:buNone/>
              <a:defRPr sz="1500" b="1">
                <a:solidFill>
                  <a:schemeClr val="accent1"/>
                </a:solidFill>
                <a:latin typeface="+mn-lt"/>
              </a:defRPr>
            </a:lvl1pPr>
            <a:lvl2pPr marL="0" indent="0">
              <a:lnSpc>
                <a:spcPct val="100000"/>
              </a:lnSpc>
              <a:spcAft>
                <a:spcPts val="0"/>
              </a:spcAft>
              <a:buNone/>
              <a:defRPr sz="1500" b="1">
                <a:solidFill>
                  <a:schemeClr val="accent1"/>
                </a:solidFill>
                <a:latin typeface="+mn-lt"/>
              </a:defRPr>
            </a:lvl2pPr>
            <a:lvl3pPr marL="0" indent="0">
              <a:lnSpc>
                <a:spcPct val="100000"/>
              </a:lnSpc>
              <a:spcAft>
                <a:spcPts val="0"/>
              </a:spcAft>
              <a:buNone/>
              <a:defRPr sz="1500" b="1">
                <a:solidFill>
                  <a:schemeClr val="accent1"/>
                </a:solidFill>
                <a:latin typeface="+mn-lt"/>
              </a:defRPr>
            </a:lvl3pPr>
            <a:lvl4pPr>
              <a:lnSpc>
                <a:spcPct val="100000"/>
              </a:lnSpc>
              <a:spcAft>
                <a:spcPts val="0"/>
              </a:spcAft>
              <a:buNone/>
              <a:defRPr sz="1500" b="1">
                <a:solidFill>
                  <a:schemeClr val="accent1"/>
                </a:solidFill>
                <a:latin typeface="+mn-lt"/>
              </a:defRPr>
            </a:lvl4pPr>
            <a:lvl5pPr>
              <a:lnSpc>
                <a:spcPct val="100000"/>
              </a:lnSpc>
              <a:spcAft>
                <a:spcPts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ts val="0"/>
              </a:spcAft>
              <a:buNone/>
              <a:defRPr sz="1500" b="1">
                <a:solidFill>
                  <a:schemeClr val="accent1"/>
                </a:solidFill>
                <a:latin typeface="+mn-lt"/>
              </a:defRPr>
            </a:lvl7pPr>
            <a:lvl8pPr>
              <a:lnSpc>
                <a:spcPct val="100000"/>
              </a:lnSpc>
              <a:spcAft>
                <a:spcPts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GB" dirty="0"/>
              <a:t>Click to add text</a:t>
            </a:r>
          </a:p>
          <a:p>
            <a:pPr lvl="1"/>
            <a:endParaRPr lang="en-GB" dirty="0"/>
          </a:p>
        </p:txBody>
      </p:sp>
      <p:sp>
        <p:nvSpPr>
          <p:cNvPr id="7" name="Text Placeholder 4 flyt 1-2">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2998396"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2998396"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2998396"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2998396"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2998396"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2998396"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2998396"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2998396"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70" name="Text Placeholder 4 flut 2-3">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526413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526413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526413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526413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526413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526413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526413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526413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80" name="Text Placeholder 4 flyt 3-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7529864"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7529864"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7529864"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7529864"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7529864"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7529864"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7529864"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7529864"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90" name="Text Placeholder 4 flyt 4-5">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979560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979560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979560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979560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979560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979560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979560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979560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99" name="Picture Placeholder 7 flyt 4-5">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GB" dirty="0"/>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pPr/>
              <a:t>‹#›</a:t>
            </a:fld>
            <a:endParaRPr lang="en-GB" dirty="0"/>
          </a:p>
        </p:txBody>
      </p:sp>
      <p:sp>
        <p:nvSpPr>
          <p:cNvPr id="58" name="Text Placeholder 2">
            <a:extLst>
              <a:ext uri="{FF2B5EF4-FFF2-40B4-BE49-F238E27FC236}">
                <a16:creationId xmlns:a16="http://schemas.microsoft.com/office/drawing/2014/main" id="{6A302F10-7323-9648-8695-6D91FD5B52ED}"/>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48261221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eam 10 persons ">
    <p:bg>
      <p:bgPr>
        <a:solidFill>
          <a:schemeClr val="tx1"/>
        </a:solidFill>
        <a:effectLst/>
      </p:bgPr>
    </p:bg>
    <p:spTree>
      <p:nvGrpSpPr>
        <p:cNvPr id="1" name=""/>
        <p:cNvGrpSpPr/>
        <p:nvPr/>
      </p:nvGrpSpPr>
      <p:grpSpPr>
        <a:xfrm>
          <a:off x="0" y="0"/>
          <a:ext cx="0" cy="0"/>
          <a:chOff x="0" y="0"/>
          <a:chExt cx="0" cy="0"/>
        </a:xfrm>
      </p:grpSpPr>
      <p:sp>
        <p:nvSpPr>
          <p:cNvPr id="111" name="Background">
            <a:extLst>
              <a:ext uri="{FF2B5EF4-FFF2-40B4-BE49-F238E27FC236}">
                <a16:creationId xmlns:a16="http://schemas.microsoft.com/office/drawing/2014/main" id="{EEDEBE34-5041-4D47-80EB-3CFB09276BCD}"/>
              </a:ext>
            </a:extLst>
          </p:cNvPr>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tx1"/>
                </a:solidFill>
              </a:defRPr>
            </a:lvl1pPr>
          </a:lstStyle>
          <a:p>
            <a:r>
              <a:rPr lang="en-GB" dirty="0"/>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bg2"/>
                </a:solidFill>
              </a:defRPr>
            </a:lvl1pPr>
          </a:lstStyle>
          <a:p>
            <a:r>
              <a:rPr lang="en-GB" dirty="0"/>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lvl1pPr>
              <a:defRPr>
                <a:solidFill>
                  <a:schemeClr val="tx1"/>
                </a:solidFill>
              </a:defRPr>
            </a:lvl1p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lvl1pPr>
              <a:defRPr>
                <a:solidFill>
                  <a:schemeClr val="tx1"/>
                </a:solidFill>
              </a:defRPr>
            </a:lvl1p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113" name="Text Placeholder 2">
            <a:extLst>
              <a:ext uri="{FF2B5EF4-FFF2-40B4-BE49-F238E27FC236}">
                <a16:creationId xmlns:a16="http://schemas.microsoft.com/office/drawing/2014/main" id="{90922895-633F-7943-9D77-6F151995A67F}"/>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tx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24401705"/>
      </p:ext>
    </p:extLst>
  </p:cSld>
  <p:clrMapOvr>
    <a:overrideClrMapping bg1="dk1" tx1="lt1" bg2="dk2" tx2="lt2" accent1="accent1" accent2="accent2" accent3="accent3" accent4="accent4" accent5="accent5" accent6="accent6" hlink="hlink" folHlink="folHlink"/>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eam 24 person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pPr/>
              <a:t>‹#›</a:t>
            </a:fld>
            <a:endParaRPr lang="en-GB" dirty="0"/>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467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467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467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467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7006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196155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196155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196155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196155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0875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34843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34843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34843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34843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47443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73531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73531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73531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73531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486131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2219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2219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2219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2219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24819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50907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50907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50907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50907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6350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89595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89595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89595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89595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90219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10282837"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10282837"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10282837"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10282837"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408837"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57467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57467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57467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57467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7006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196155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196155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196155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196155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0875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34843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34843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34843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34843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47443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73531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73531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73531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73531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486131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2219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2219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2219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2219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24819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50907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50907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50907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50907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6350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89595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89595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89595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89595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90219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10282837"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10282837"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10282837"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10282837"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408837"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57467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57467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57467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57467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006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196155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196155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196155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196155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0875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34843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34843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34843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34843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47443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73531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73531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73531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73531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486131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2219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2219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2219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2219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24819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50907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50907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50907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50907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6350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89595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89595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89595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89595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90219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10282837"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10282837"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10282837"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10282837"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408837"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Tree>
    <p:extLst>
      <p:ext uri="{BB962C8B-B14F-4D97-AF65-F5344CB8AC3E}">
        <p14:creationId xmlns:p14="http://schemas.microsoft.com/office/powerpoint/2010/main" val="271952832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eam 30 persons">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C650AA28-6A71-4550-B732-17064DABE3CD}"/>
              </a:ext>
            </a:extLst>
          </p:cNvPr>
          <p:cNvCxnSpPr>
            <a:cxnSpLocks/>
          </p:cNvCxnSpPr>
          <p:nvPr userDrawn="1"/>
        </p:nvCxnSpPr>
        <p:spPr>
          <a:xfrm>
            <a:off x="1778400" y="1567241"/>
            <a:ext cx="8648542"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07463A0-EF7A-4242-80D3-AF1C0392750D}"/>
              </a:ext>
            </a:extLst>
          </p:cNvPr>
          <p:cNvCxnSpPr>
            <a:cxnSpLocks/>
          </p:cNvCxnSpPr>
          <p:nvPr userDrawn="1"/>
        </p:nvCxnSpPr>
        <p:spPr>
          <a:xfrm>
            <a:off x="1778400"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3C6E8932-B4F6-4ECD-ADF3-83D32F8AC3BF}"/>
              </a:ext>
            </a:extLst>
          </p:cNvPr>
          <p:cNvCxnSpPr>
            <a:cxnSpLocks/>
          </p:cNvCxnSpPr>
          <p:nvPr userDrawn="1"/>
        </p:nvCxnSpPr>
        <p:spPr>
          <a:xfrm>
            <a:off x="3013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209F949C-D791-41B4-B9B8-00B9F051AFB6}"/>
              </a:ext>
            </a:extLst>
          </p:cNvPr>
          <p:cNvCxnSpPr>
            <a:cxnSpLocks/>
          </p:cNvCxnSpPr>
          <p:nvPr userDrawn="1"/>
        </p:nvCxnSpPr>
        <p:spPr>
          <a:xfrm>
            <a:off x="42480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043CD3AD-E3BC-4380-85BB-03D46C3349FA}"/>
              </a:ext>
            </a:extLst>
          </p:cNvPr>
          <p:cNvCxnSpPr>
            <a:cxnSpLocks/>
          </p:cNvCxnSpPr>
          <p:nvPr userDrawn="1"/>
        </p:nvCxnSpPr>
        <p:spPr>
          <a:xfrm>
            <a:off x="54864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6F5FB6C-EC77-4853-ADDD-BFBF4C9730F8}"/>
              </a:ext>
            </a:extLst>
          </p:cNvPr>
          <p:cNvCxnSpPr>
            <a:cxnSpLocks/>
          </p:cNvCxnSpPr>
          <p:nvPr userDrawn="1"/>
        </p:nvCxnSpPr>
        <p:spPr>
          <a:xfrm>
            <a:off x="6721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5462E751-70D7-411A-A22F-49D324EDC8C6}"/>
              </a:ext>
            </a:extLst>
          </p:cNvPr>
          <p:cNvCxnSpPr>
            <a:cxnSpLocks/>
          </p:cNvCxnSpPr>
          <p:nvPr userDrawn="1"/>
        </p:nvCxnSpPr>
        <p:spPr>
          <a:xfrm>
            <a:off x="79537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DA21737-8A3E-4CA7-82D0-BD5C0CA1BD05}"/>
              </a:ext>
            </a:extLst>
          </p:cNvPr>
          <p:cNvCxnSpPr>
            <a:cxnSpLocks/>
          </p:cNvCxnSpPr>
          <p:nvPr userDrawn="1"/>
        </p:nvCxnSpPr>
        <p:spPr>
          <a:xfrm>
            <a:off x="91885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EE0D751C-734E-4C01-9B96-AA0B30163F3B}"/>
              </a:ext>
            </a:extLst>
          </p:cNvPr>
          <p:cNvCxnSpPr>
            <a:cxnSpLocks/>
          </p:cNvCxnSpPr>
          <p:nvPr userDrawn="1"/>
        </p:nvCxnSpPr>
        <p:spPr>
          <a:xfrm>
            <a:off x="10426942"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46C3137-222E-460A-9A1D-FCE463E79539}"/>
              </a:ext>
            </a:extLst>
          </p:cNvPr>
          <p:cNvCxnSpPr>
            <a:cxnSpLocks/>
          </p:cNvCxnSpPr>
          <p:nvPr userDrawn="1"/>
        </p:nvCxnSpPr>
        <p:spPr>
          <a:xfrm>
            <a:off x="836806" y="3164080"/>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8B895F5-D780-4A89-A7A1-4FEB9EAB6985}"/>
              </a:ext>
            </a:extLst>
          </p:cNvPr>
          <p:cNvCxnSpPr>
            <a:cxnSpLocks/>
          </p:cNvCxnSpPr>
          <p:nvPr userDrawn="1"/>
        </p:nvCxnSpPr>
        <p:spPr>
          <a:xfrm>
            <a:off x="836806"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28174A-B28E-44A4-B21C-D2A922016184}"/>
              </a:ext>
            </a:extLst>
          </p:cNvPr>
          <p:cNvCxnSpPr>
            <a:cxnSpLocks/>
          </p:cNvCxnSpPr>
          <p:nvPr userDrawn="1"/>
        </p:nvCxnSpPr>
        <p:spPr>
          <a:xfrm>
            <a:off x="2004658"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137C3900-7970-4A3B-8520-937E236B5F23}"/>
              </a:ext>
            </a:extLst>
          </p:cNvPr>
          <p:cNvCxnSpPr>
            <a:cxnSpLocks/>
          </p:cNvCxnSpPr>
          <p:nvPr userDrawn="1"/>
        </p:nvCxnSpPr>
        <p:spPr>
          <a:xfrm>
            <a:off x="3177205"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9082437-EFC4-45CE-8C3C-F7F89BE0CC14}"/>
              </a:ext>
            </a:extLst>
          </p:cNvPr>
          <p:cNvCxnSpPr>
            <a:cxnSpLocks/>
          </p:cNvCxnSpPr>
          <p:nvPr userDrawn="1"/>
        </p:nvCxnSpPr>
        <p:spPr>
          <a:xfrm>
            <a:off x="4365362"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6DDAABEF-A61B-471A-ADB4-309560C6F97B}"/>
              </a:ext>
            </a:extLst>
          </p:cNvPr>
          <p:cNvCxnSpPr>
            <a:cxnSpLocks/>
          </p:cNvCxnSpPr>
          <p:nvPr userDrawn="1"/>
        </p:nvCxnSpPr>
        <p:spPr>
          <a:xfrm>
            <a:off x="5478424"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64F344B3-0EE3-4EAA-A207-FB09348086F6}"/>
              </a:ext>
            </a:extLst>
          </p:cNvPr>
          <p:cNvCxnSpPr>
            <a:cxnSpLocks/>
          </p:cNvCxnSpPr>
          <p:nvPr userDrawn="1"/>
        </p:nvCxnSpPr>
        <p:spPr>
          <a:xfrm>
            <a:off x="671760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87A80E4D-96D6-45EC-A699-A6F67352BF8D}"/>
              </a:ext>
            </a:extLst>
          </p:cNvPr>
          <p:cNvCxnSpPr>
            <a:cxnSpLocks/>
          </p:cNvCxnSpPr>
          <p:nvPr userDrawn="1"/>
        </p:nvCxnSpPr>
        <p:spPr>
          <a:xfrm>
            <a:off x="788659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C61BDDBE-F1CA-4241-A32D-F6B6E0198730}"/>
              </a:ext>
            </a:extLst>
          </p:cNvPr>
          <p:cNvCxnSpPr>
            <a:cxnSpLocks/>
          </p:cNvCxnSpPr>
          <p:nvPr userDrawn="1"/>
        </p:nvCxnSpPr>
        <p:spPr>
          <a:xfrm>
            <a:off x="11406162"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7387B5E5-A971-41C4-8A0E-045DBE663C9F}"/>
              </a:ext>
            </a:extLst>
          </p:cNvPr>
          <p:cNvCxnSpPr>
            <a:cxnSpLocks/>
          </p:cNvCxnSpPr>
          <p:nvPr userDrawn="1"/>
        </p:nvCxnSpPr>
        <p:spPr>
          <a:xfrm>
            <a:off x="906477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ADD6620-EA64-4AF0-B090-FCFEBC744967}"/>
              </a:ext>
            </a:extLst>
          </p:cNvPr>
          <p:cNvCxnSpPr>
            <a:cxnSpLocks/>
          </p:cNvCxnSpPr>
          <p:nvPr userDrawn="1"/>
        </p:nvCxnSpPr>
        <p:spPr>
          <a:xfrm>
            <a:off x="1023541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DA7A7D2-F2BB-486B-B4A3-A4A9527115DE}"/>
              </a:ext>
            </a:extLst>
          </p:cNvPr>
          <p:cNvCxnSpPr>
            <a:cxnSpLocks/>
          </p:cNvCxnSpPr>
          <p:nvPr userDrawn="1"/>
        </p:nvCxnSpPr>
        <p:spPr>
          <a:xfrm>
            <a:off x="838350" y="4806924"/>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0B8C488F-2984-4C6B-B083-EFEA0C1F36F1}"/>
              </a:ext>
            </a:extLst>
          </p:cNvPr>
          <p:cNvCxnSpPr>
            <a:cxnSpLocks/>
          </p:cNvCxnSpPr>
          <p:nvPr userDrawn="1"/>
        </p:nvCxnSpPr>
        <p:spPr>
          <a:xfrm>
            <a:off x="838350"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EB8B8BEB-2D1E-465F-9AEB-8E61D86F4F6C}"/>
              </a:ext>
            </a:extLst>
          </p:cNvPr>
          <p:cNvCxnSpPr>
            <a:cxnSpLocks/>
          </p:cNvCxnSpPr>
          <p:nvPr userDrawn="1"/>
        </p:nvCxnSpPr>
        <p:spPr>
          <a:xfrm>
            <a:off x="2006202"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A4C4D1B-C37D-4A0B-B5BA-560A9AD8B505}"/>
              </a:ext>
            </a:extLst>
          </p:cNvPr>
          <p:cNvCxnSpPr>
            <a:cxnSpLocks/>
          </p:cNvCxnSpPr>
          <p:nvPr userDrawn="1"/>
        </p:nvCxnSpPr>
        <p:spPr>
          <a:xfrm>
            <a:off x="3178749"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AAA33F09-FD44-47FF-B0D4-E7973FD8DEFB}"/>
              </a:ext>
            </a:extLst>
          </p:cNvPr>
          <p:cNvCxnSpPr>
            <a:cxnSpLocks/>
          </p:cNvCxnSpPr>
          <p:nvPr userDrawn="1"/>
        </p:nvCxnSpPr>
        <p:spPr>
          <a:xfrm>
            <a:off x="4366906"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4E930227-232B-4606-AC74-8FBBE53F7273}"/>
              </a:ext>
            </a:extLst>
          </p:cNvPr>
          <p:cNvCxnSpPr>
            <a:cxnSpLocks/>
          </p:cNvCxnSpPr>
          <p:nvPr userDrawn="1"/>
        </p:nvCxnSpPr>
        <p:spPr>
          <a:xfrm>
            <a:off x="5479968"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7B135A98-F7BD-4873-9F55-D7BBAE1956C0}"/>
              </a:ext>
            </a:extLst>
          </p:cNvPr>
          <p:cNvCxnSpPr>
            <a:cxnSpLocks/>
          </p:cNvCxnSpPr>
          <p:nvPr userDrawn="1"/>
        </p:nvCxnSpPr>
        <p:spPr>
          <a:xfrm>
            <a:off x="671914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EFB8D6A9-7AE7-4866-8B36-FF42F1C9A8D7}"/>
              </a:ext>
            </a:extLst>
          </p:cNvPr>
          <p:cNvCxnSpPr>
            <a:cxnSpLocks/>
          </p:cNvCxnSpPr>
          <p:nvPr userDrawn="1"/>
        </p:nvCxnSpPr>
        <p:spPr>
          <a:xfrm>
            <a:off x="788813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026DA307-7094-4B98-9BDF-85B1B40D676E}"/>
              </a:ext>
            </a:extLst>
          </p:cNvPr>
          <p:cNvCxnSpPr>
            <a:cxnSpLocks/>
          </p:cNvCxnSpPr>
          <p:nvPr userDrawn="1"/>
        </p:nvCxnSpPr>
        <p:spPr>
          <a:xfrm>
            <a:off x="11407706"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CAD339BB-5EC7-4535-AAFA-667C8504EE5B}"/>
              </a:ext>
            </a:extLst>
          </p:cNvPr>
          <p:cNvCxnSpPr>
            <a:cxnSpLocks/>
          </p:cNvCxnSpPr>
          <p:nvPr userDrawn="1"/>
        </p:nvCxnSpPr>
        <p:spPr>
          <a:xfrm>
            <a:off x="906631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E17D4D70-DB0C-4043-BED6-7766EAB6C5B4}"/>
              </a:ext>
            </a:extLst>
          </p:cNvPr>
          <p:cNvCxnSpPr>
            <a:cxnSpLocks/>
          </p:cNvCxnSpPr>
          <p:nvPr userDrawn="1"/>
        </p:nvCxnSpPr>
        <p:spPr>
          <a:xfrm>
            <a:off x="1023695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pPr/>
              <a:t>‹#›</a:t>
            </a:fld>
            <a:endParaRPr lang="en-GB" dirty="0"/>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4946400" y="99738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4946400" y="113027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4946400" y="125620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4946400" y="136474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51192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6177600" y="99738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6177600" y="113027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6177600" y="125620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6177600" y="136474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63504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12384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12384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12384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12384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141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24732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24732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24732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24732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2646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37080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37080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37080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37080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38808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49464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49464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49464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49464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5119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61776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61776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61776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61776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63504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74160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74160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74160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74160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7585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86508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86508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86508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86508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8820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98784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98784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98784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98784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1005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296806"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296806"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296806"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296806"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468264"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1467077"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1467077"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1467077"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1467077"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1638535"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264109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264109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264109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264109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28125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3822709"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3822709"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3822709"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3822709"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3994167"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494640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494640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494640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494640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51192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617760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617760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617760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617760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63504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734659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734659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734659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734659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5180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852477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852477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852477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852477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869622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9696085"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9696085"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9696085"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9696085"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9867543"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10866162"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10866162"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10866162"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10866162"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1103762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296806"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296806"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296806"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296806"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468264"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1467077"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1467077"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1467077"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1467077"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1638535"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264109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264109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264109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264109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28125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3822709"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3822709"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3822709"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3822709"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399416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494640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494640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494640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494640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51192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617760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617760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617760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617760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63504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734659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734659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734659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734659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75180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852477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852477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852477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852477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869622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9696085"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9696085"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9696085"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9696085"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986754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10866162"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10866162"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10866162"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10866162"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1103762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Tree>
    <p:extLst>
      <p:ext uri="{BB962C8B-B14F-4D97-AF65-F5344CB8AC3E}">
        <p14:creationId xmlns:p14="http://schemas.microsoft.com/office/powerpoint/2010/main" val="141802236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eam 32 person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pPr/>
              <a:t>‹#›</a:t>
            </a:fld>
            <a:endParaRPr lang="en-GB" dirty="0"/>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1239683"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1239683"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1239683"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1239683"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1411141"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2473931"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2473931"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2473931"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2473931"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64538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708375"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708375"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708375"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708375"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879833"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946152"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946152"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946152"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946152"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5117610"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77254"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77254"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77254"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77254"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34871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415039"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415039"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415039"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415039"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586497"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649474"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649474"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649474"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649474"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882093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9879861"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9879861"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9879861"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9879861"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05131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1239683"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1239683"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1239683"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1239683"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1411141"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2473931"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2473931"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2473931"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2473931"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64538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708375"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708375"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708375"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708375"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879833"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946152"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946152"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946152"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946152"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5117610"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77254"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77254"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77254"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77254"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34871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415039"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415039"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415039"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415039"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586497"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649474"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649474"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649474"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649474"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882093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9879861"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9879861"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9879861"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9879861"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05131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1239683"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1239683"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1239683"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1239683"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1411141"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2473931"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2473931"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2473931"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2473931"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64538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708375"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708375"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708375"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708375"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879833"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946152"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946152"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946152"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946152"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5117610"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77254"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77254"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77254"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77254"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34871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415039"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415039"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415039"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415039"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586497"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649474"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649474"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649474"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649474"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882093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9879861"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9879861"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9879861"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9879861"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05131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1239683"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1239683"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1239683"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1239683"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1411141"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2473931"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2473931"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2473931"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2473931"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264538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3708375"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3708375"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3708375"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3708375"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387983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4946152"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4946152"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4946152"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4946152"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511761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6177254"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6177254"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6177254"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6177254"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634871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7415039"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7415039"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7415039"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7415039"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758649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81" name="Text Placeholder 4">
            <a:extLst>
              <a:ext uri="{FF2B5EF4-FFF2-40B4-BE49-F238E27FC236}">
                <a16:creationId xmlns:a16="http://schemas.microsoft.com/office/drawing/2014/main" id="{85FFE307-0764-4CC4-B08D-B54785E6DBD7}"/>
              </a:ext>
            </a:extLst>
          </p:cNvPr>
          <p:cNvSpPr>
            <a:spLocks noGrp="1"/>
          </p:cNvSpPr>
          <p:nvPr>
            <p:ph type="body" sz="quarter" idx="217" hasCustomPrompt="1"/>
          </p:nvPr>
        </p:nvSpPr>
        <p:spPr>
          <a:xfrm>
            <a:off x="8649474"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82" name="Text Placeholder 4">
            <a:extLst>
              <a:ext uri="{FF2B5EF4-FFF2-40B4-BE49-F238E27FC236}">
                <a16:creationId xmlns:a16="http://schemas.microsoft.com/office/drawing/2014/main" id="{E154582D-29B2-4934-AE56-1E9225D6F5B8}"/>
              </a:ext>
            </a:extLst>
          </p:cNvPr>
          <p:cNvSpPr>
            <a:spLocks noGrp="1"/>
          </p:cNvSpPr>
          <p:nvPr>
            <p:ph type="body" sz="quarter" idx="218" hasCustomPrompt="1"/>
          </p:nvPr>
        </p:nvSpPr>
        <p:spPr>
          <a:xfrm>
            <a:off x="8649474"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83" name="Text Placeholder 4">
            <a:extLst>
              <a:ext uri="{FF2B5EF4-FFF2-40B4-BE49-F238E27FC236}">
                <a16:creationId xmlns:a16="http://schemas.microsoft.com/office/drawing/2014/main" id="{AF4891BF-7A2A-4E0C-87A2-FC2EBB406A6F}"/>
              </a:ext>
            </a:extLst>
          </p:cNvPr>
          <p:cNvSpPr>
            <a:spLocks noGrp="1"/>
          </p:cNvSpPr>
          <p:nvPr>
            <p:ph type="body" sz="quarter" idx="219" hasCustomPrompt="1"/>
          </p:nvPr>
        </p:nvSpPr>
        <p:spPr>
          <a:xfrm>
            <a:off x="8649474"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84" name="Text Placeholder 4">
            <a:extLst>
              <a:ext uri="{FF2B5EF4-FFF2-40B4-BE49-F238E27FC236}">
                <a16:creationId xmlns:a16="http://schemas.microsoft.com/office/drawing/2014/main" id="{71AAA2CB-4152-4784-9349-C094861BB374}"/>
              </a:ext>
            </a:extLst>
          </p:cNvPr>
          <p:cNvSpPr>
            <a:spLocks noGrp="1"/>
          </p:cNvSpPr>
          <p:nvPr>
            <p:ph type="body" sz="quarter" idx="220" hasCustomPrompt="1"/>
          </p:nvPr>
        </p:nvSpPr>
        <p:spPr>
          <a:xfrm>
            <a:off x="8649474"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85" name="Picture Placeholder 7">
            <a:extLst>
              <a:ext uri="{FF2B5EF4-FFF2-40B4-BE49-F238E27FC236}">
                <a16:creationId xmlns:a16="http://schemas.microsoft.com/office/drawing/2014/main" id="{F5174866-BB16-4DB6-A110-7068307A7FCF}"/>
              </a:ext>
            </a:extLst>
          </p:cNvPr>
          <p:cNvSpPr>
            <a:spLocks noGrp="1" noChangeAspect="1"/>
          </p:cNvSpPr>
          <p:nvPr>
            <p:ph type="pic" sz="quarter" idx="221" hasCustomPrompt="1"/>
          </p:nvPr>
        </p:nvSpPr>
        <p:spPr>
          <a:xfrm>
            <a:off x="882093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
        <p:nvSpPr>
          <p:cNvPr id="386" name="Text Placeholder 4">
            <a:extLst>
              <a:ext uri="{FF2B5EF4-FFF2-40B4-BE49-F238E27FC236}">
                <a16:creationId xmlns:a16="http://schemas.microsoft.com/office/drawing/2014/main" id="{9D23BA48-8F33-4899-A08E-074610E5C4E6}"/>
              </a:ext>
            </a:extLst>
          </p:cNvPr>
          <p:cNvSpPr>
            <a:spLocks noGrp="1"/>
          </p:cNvSpPr>
          <p:nvPr>
            <p:ph type="body" sz="quarter" idx="222" hasCustomPrompt="1"/>
          </p:nvPr>
        </p:nvSpPr>
        <p:spPr>
          <a:xfrm>
            <a:off x="9879861"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name</a:t>
            </a:r>
          </a:p>
        </p:txBody>
      </p:sp>
      <p:sp>
        <p:nvSpPr>
          <p:cNvPr id="387" name="Text Placeholder 4">
            <a:extLst>
              <a:ext uri="{FF2B5EF4-FFF2-40B4-BE49-F238E27FC236}">
                <a16:creationId xmlns:a16="http://schemas.microsoft.com/office/drawing/2014/main" id="{25852166-42DC-4E72-BF92-1D6BE3BB5A57}"/>
              </a:ext>
            </a:extLst>
          </p:cNvPr>
          <p:cNvSpPr>
            <a:spLocks noGrp="1"/>
          </p:cNvSpPr>
          <p:nvPr>
            <p:ph type="body" sz="quarter" idx="223" hasCustomPrompt="1"/>
          </p:nvPr>
        </p:nvSpPr>
        <p:spPr>
          <a:xfrm>
            <a:off x="9879861"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title</a:t>
            </a:r>
          </a:p>
        </p:txBody>
      </p:sp>
      <p:sp>
        <p:nvSpPr>
          <p:cNvPr id="388" name="Text Placeholder 4">
            <a:extLst>
              <a:ext uri="{FF2B5EF4-FFF2-40B4-BE49-F238E27FC236}">
                <a16:creationId xmlns:a16="http://schemas.microsoft.com/office/drawing/2014/main" id="{C8638621-EEEE-4054-8919-A892F0192155}"/>
              </a:ext>
            </a:extLst>
          </p:cNvPr>
          <p:cNvSpPr>
            <a:spLocks noGrp="1"/>
          </p:cNvSpPr>
          <p:nvPr>
            <p:ph type="body" sz="quarter" idx="224" hasCustomPrompt="1"/>
          </p:nvPr>
        </p:nvSpPr>
        <p:spPr>
          <a:xfrm>
            <a:off x="9879861"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phone</a:t>
            </a:r>
          </a:p>
        </p:txBody>
      </p:sp>
      <p:sp>
        <p:nvSpPr>
          <p:cNvPr id="389" name="Text Placeholder 4">
            <a:extLst>
              <a:ext uri="{FF2B5EF4-FFF2-40B4-BE49-F238E27FC236}">
                <a16:creationId xmlns:a16="http://schemas.microsoft.com/office/drawing/2014/main" id="{CB0E39D4-F744-4A8C-8F94-AC867E352408}"/>
              </a:ext>
            </a:extLst>
          </p:cNvPr>
          <p:cNvSpPr>
            <a:spLocks noGrp="1"/>
          </p:cNvSpPr>
          <p:nvPr>
            <p:ph type="body" sz="quarter" idx="225" hasCustomPrompt="1"/>
          </p:nvPr>
        </p:nvSpPr>
        <p:spPr>
          <a:xfrm>
            <a:off x="9879861"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GB" dirty="0"/>
              <a:t>Click to add mail</a:t>
            </a:r>
          </a:p>
        </p:txBody>
      </p:sp>
      <p:sp>
        <p:nvSpPr>
          <p:cNvPr id="390" name="Picture Placeholder 7">
            <a:extLst>
              <a:ext uri="{FF2B5EF4-FFF2-40B4-BE49-F238E27FC236}">
                <a16:creationId xmlns:a16="http://schemas.microsoft.com/office/drawing/2014/main" id="{77AEA236-9DCD-4257-BFC4-E5C1302494C9}"/>
              </a:ext>
            </a:extLst>
          </p:cNvPr>
          <p:cNvSpPr>
            <a:spLocks noGrp="1" noChangeAspect="1"/>
          </p:cNvSpPr>
          <p:nvPr>
            <p:ph type="pic" sz="quarter" idx="226" hasCustomPrompt="1"/>
          </p:nvPr>
        </p:nvSpPr>
        <p:spPr>
          <a:xfrm>
            <a:off x="1005131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dirty="0"/>
              <a:t>Click icon to add picture or click on frame and insert picture from Templafy Images</a:t>
            </a:r>
          </a:p>
        </p:txBody>
      </p:sp>
    </p:spTree>
    <p:extLst>
      <p:ext uri="{BB962C8B-B14F-4D97-AF65-F5344CB8AC3E}">
        <p14:creationId xmlns:p14="http://schemas.microsoft.com/office/powerpoint/2010/main" val="24769983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Tombstones">
    <p:spTree>
      <p:nvGrpSpPr>
        <p:cNvPr id="1" name=""/>
        <p:cNvGrpSpPr/>
        <p:nvPr/>
      </p:nvGrpSpPr>
      <p:grpSpPr>
        <a:xfrm>
          <a:off x="0" y="0"/>
          <a:ext cx="0" cy="0"/>
          <a:chOff x="0" y="0"/>
          <a:chExt cx="0" cy="0"/>
        </a:xfrm>
      </p:grpSpPr>
      <p:sp>
        <p:nvSpPr>
          <p:cNvPr id="118" name="Rectangle: Rounded Corners 117">
            <a:extLst>
              <a:ext uri="{FF2B5EF4-FFF2-40B4-BE49-F238E27FC236}">
                <a16:creationId xmlns:a16="http://schemas.microsoft.com/office/drawing/2014/main" id="{B2F1989F-8586-49D7-A4E8-B72A888E6A5A}"/>
              </a:ext>
            </a:extLst>
          </p:cNvPr>
          <p:cNvSpPr/>
          <p:nvPr userDrawn="1"/>
        </p:nvSpPr>
        <p:spPr>
          <a:xfrm>
            <a:off x="283507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Rounded Corners 120">
            <a:extLst>
              <a:ext uri="{FF2B5EF4-FFF2-40B4-BE49-F238E27FC236}">
                <a16:creationId xmlns:a16="http://schemas.microsoft.com/office/drawing/2014/main" id="{BC22C900-9E3D-4D19-9195-BDD7CFA67068}"/>
              </a:ext>
            </a:extLst>
          </p:cNvPr>
          <p:cNvSpPr/>
          <p:nvPr userDrawn="1"/>
        </p:nvSpPr>
        <p:spPr>
          <a:xfrm>
            <a:off x="511290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Rectangle: Rounded Corners 126">
            <a:extLst>
              <a:ext uri="{FF2B5EF4-FFF2-40B4-BE49-F238E27FC236}">
                <a16:creationId xmlns:a16="http://schemas.microsoft.com/office/drawing/2014/main" id="{DDF14694-5A90-4939-AE56-B78A6DE435A0}"/>
              </a:ext>
            </a:extLst>
          </p:cNvPr>
          <p:cNvSpPr/>
          <p:nvPr userDrawn="1"/>
        </p:nvSpPr>
        <p:spPr>
          <a:xfrm>
            <a:off x="738126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 name="Rectangle: Rounded Corners 129">
            <a:extLst>
              <a:ext uri="{FF2B5EF4-FFF2-40B4-BE49-F238E27FC236}">
                <a16:creationId xmlns:a16="http://schemas.microsoft.com/office/drawing/2014/main" id="{4C205805-EFC8-4811-B82D-F27E34762837}"/>
              </a:ext>
            </a:extLst>
          </p:cNvPr>
          <p:cNvSpPr/>
          <p:nvPr userDrawn="1"/>
        </p:nvSpPr>
        <p:spPr>
          <a:xfrm>
            <a:off x="738126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Rectangle: Rounded Corners 132">
            <a:extLst>
              <a:ext uri="{FF2B5EF4-FFF2-40B4-BE49-F238E27FC236}">
                <a16:creationId xmlns:a16="http://schemas.microsoft.com/office/drawing/2014/main" id="{4F0AC683-D42D-413F-BA28-CCB4AD3133E8}"/>
              </a:ext>
            </a:extLst>
          </p:cNvPr>
          <p:cNvSpPr/>
          <p:nvPr userDrawn="1"/>
        </p:nvSpPr>
        <p:spPr>
          <a:xfrm>
            <a:off x="9646716"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 name="Rectangle: Rounded Corners 135">
            <a:extLst>
              <a:ext uri="{FF2B5EF4-FFF2-40B4-BE49-F238E27FC236}">
                <a16:creationId xmlns:a16="http://schemas.microsoft.com/office/drawing/2014/main" id="{D6AE0762-596F-477B-8BFA-3F1C181FD485}"/>
              </a:ext>
            </a:extLst>
          </p:cNvPr>
          <p:cNvSpPr/>
          <p:nvPr userDrawn="1"/>
        </p:nvSpPr>
        <p:spPr>
          <a:xfrm>
            <a:off x="9646716"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Rectangle: Rounded Corners 52">
            <a:extLst>
              <a:ext uri="{FF2B5EF4-FFF2-40B4-BE49-F238E27FC236}">
                <a16:creationId xmlns:a16="http://schemas.microsoft.com/office/drawing/2014/main" id="{BF2EB7C2-ACAC-403A-8A8C-4FBCD91F4424}"/>
              </a:ext>
            </a:extLst>
          </p:cNvPr>
          <p:cNvSpPr/>
          <p:nvPr userDrawn="1"/>
        </p:nvSpPr>
        <p:spPr>
          <a:xfrm>
            <a:off x="511290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Rectangle: Rounded Corners 111">
            <a:extLst>
              <a:ext uri="{FF2B5EF4-FFF2-40B4-BE49-F238E27FC236}">
                <a16:creationId xmlns:a16="http://schemas.microsoft.com/office/drawing/2014/main" id="{09FCBC1C-4687-4C34-8125-36422B87ECF6}"/>
              </a:ext>
            </a:extLst>
          </p:cNvPr>
          <p:cNvSpPr/>
          <p:nvPr userDrawn="1"/>
        </p:nvSpPr>
        <p:spPr>
          <a:xfrm>
            <a:off x="57512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Rectangle: Rounded Corners 114">
            <a:extLst>
              <a:ext uri="{FF2B5EF4-FFF2-40B4-BE49-F238E27FC236}">
                <a16:creationId xmlns:a16="http://schemas.microsoft.com/office/drawing/2014/main" id="{996D9E4C-035D-41B9-B361-AEBFEED7405C}"/>
              </a:ext>
            </a:extLst>
          </p:cNvPr>
          <p:cNvSpPr/>
          <p:nvPr userDrawn="1"/>
        </p:nvSpPr>
        <p:spPr>
          <a:xfrm>
            <a:off x="283507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dirty="0"/>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13" name="Text Placeholder 4">
            <a:extLst>
              <a:ext uri="{FF2B5EF4-FFF2-40B4-BE49-F238E27FC236}">
                <a16:creationId xmlns:a16="http://schemas.microsoft.com/office/drawing/2014/main" id="{97AB10C8-124B-4190-8226-A8D274175C4C}"/>
              </a:ext>
            </a:extLst>
          </p:cNvPr>
          <p:cNvSpPr>
            <a:spLocks noGrp="1"/>
          </p:cNvSpPr>
          <p:nvPr>
            <p:ph type="body" sz="quarter" idx="73" hasCustomPrompt="1"/>
          </p:nvPr>
        </p:nvSpPr>
        <p:spPr>
          <a:xfrm>
            <a:off x="720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16" name="Text Placeholder 4">
            <a:extLst>
              <a:ext uri="{FF2B5EF4-FFF2-40B4-BE49-F238E27FC236}">
                <a16:creationId xmlns:a16="http://schemas.microsoft.com/office/drawing/2014/main" id="{588A9AEA-3050-4620-8668-3DC05E7F46FC}"/>
              </a:ext>
            </a:extLst>
          </p:cNvPr>
          <p:cNvSpPr>
            <a:spLocks noGrp="1"/>
          </p:cNvSpPr>
          <p:nvPr>
            <p:ph type="body" sz="quarter" idx="75" hasCustomPrompt="1"/>
          </p:nvPr>
        </p:nvSpPr>
        <p:spPr>
          <a:xfrm>
            <a:off x="2988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19" name="Text Placeholder 4">
            <a:extLst>
              <a:ext uri="{FF2B5EF4-FFF2-40B4-BE49-F238E27FC236}">
                <a16:creationId xmlns:a16="http://schemas.microsoft.com/office/drawing/2014/main" id="{D727E795-2BCB-41FC-8F7A-73BF8A93C3B8}"/>
              </a:ext>
            </a:extLst>
          </p:cNvPr>
          <p:cNvSpPr>
            <a:spLocks noGrp="1"/>
          </p:cNvSpPr>
          <p:nvPr>
            <p:ph type="body" sz="quarter" idx="77" hasCustomPrompt="1"/>
          </p:nvPr>
        </p:nvSpPr>
        <p:spPr>
          <a:xfrm>
            <a:off x="2988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22" name="Text Placeholder 4">
            <a:extLst>
              <a:ext uri="{FF2B5EF4-FFF2-40B4-BE49-F238E27FC236}">
                <a16:creationId xmlns:a16="http://schemas.microsoft.com/office/drawing/2014/main" id="{A26D718F-8E2B-4499-8DDD-38FBA5DCD554}"/>
              </a:ext>
            </a:extLst>
          </p:cNvPr>
          <p:cNvSpPr>
            <a:spLocks noGrp="1"/>
          </p:cNvSpPr>
          <p:nvPr>
            <p:ph type="body" sz="quarter" idx="79" hasCustomPrompt="1"/>
          </p:nvPr>
        </p:nvSpPr>
        <p:spPr>
          <a:xfrm>
            <a:off x="5256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25" name="Text Placeholder 4">
            <a:extLst>
              <a:ext uri="{FF2B5EF4-FFF2-40B4-BE49-F238E27FC236}">
                <a16:creationId xmlns:a16="http://schemas.microsoft.com/office/drawing/2014/main" id="{F3E4CDB3-BA5D-4850-A94A-C2EB22D2EBA4}"/>
              </a:ext>
            </a:extLst>
          </p:cNvPr>
          <p:cNvSpPr>
            <a:spLocks noGrp="1"/>
          </p:cNvSpPr>
          <p:nvPr>
            <p:ph type="body" sz="quarter" idx="81" hasCustomPrompt="1"/>
          </p:nvPr>
        </p:nvSpPr>
        <p:spPr>
          <a:xfrm>
            <a:off x="5256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28" name="Text Placeholder 4">
            <a:extLst>
              <a:ext uri="{FF2B5EF4-FFF2-40B4-BE49-F238E27FC236}">
                <a16:creationId xmlns:a16="http://schemas.microsoft.com/office/drawing/2014/main" id="{3D0FC05F-66A2-4E8F-A6A9-76203A674120}"/>
              </a:ext>
            </a:extLst>
          </p:cNvPr>
          <p:cNvSpPr>
            <a:spLocks noGrp="1"/>
          </p:cNvSpPr>
          <p:nvPr>
            <p:ph type="body" sz="quarter" idx="83" hasCustomPrompt="1"/>
          </p:nvPr>
        </p:nvSpPr>
        <p:spPr>
          <a:xfrm>
            <a:off x="7524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31" name="Text Placeholder 4">
            <a:extLst>
              <a:ext uri="{FF2B5EF4-FFF2-40B4-BE49-F238E27FC236}">
                <a16:creationId xmlns:a16="http://schemas.microsoft.com/office/drawing/2014/main" id="{762E128A-EB89-406E-B52A-ADD2CBD358D0}"/>
              </a:ext>
            </a:extLst>
          </p:cNvPr>
          <p:cNvSpPr>
            <a:spLocks noGrp="1"/>
          </p:cNvSpPr>
          <p:nvPr>
            <p:ph type="body" sz="quarter" idx="85" hasCustomPrompt="1"/>
          </p:nvPr>
        </p:nvSpPr>
        <p:spPr>
          <a:xfrm>
            <a:off x="7524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34" name="Text Placeholder 4">
            <a:extLst>
              <a:ext uri="{FF2B5EF4-FFF2-40B4-BE49-F238E27FC236}">
                <a16:creationId xmlns:a16="http://schemas.microsoft.com/office/drawing/2014/main" id="{5C79BD97-DFE9-45DE-9534-B0075EA8AF71}"/>
              </a:ext>
            </a:extLst>
          </p:cNvPr>
          <p:cNvSpPr>
            <a:spLocks noGrp="1"/>
          </p:cNvSpPr>
          <p:nvPr>
            <p:ph type="body" sz="quarter" idx="87" hasCustomPrompt="1"/>
          </p:nvPr>
        </p:nvSpPr>
        <p:spPr>
          <a:xfrm>
            <a:off x="9792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37" name="Text Placeholder 4">
            <a:extLst>
              <a:ext uri="{FF2B5EF4-FFF2-40B4-BE49-F238E27FC236}">
                <a16:creationId xmlns:a16="http://schemas.microsoft.com/office/drawing/2014/main" id="{C733F646-CB2C-4766-8A1F-BABC42A21E4A}"/>
              </a:ext>
            </a:extLst>
          </p:cNvPr>
          <p:cNvSpPr>
            <a:spLocks noGrp="1"/>
          </p:cNvSpPr>
          <p:nvPr>
            <p:ph type="body" sz="quarter" idx="89" hasCustomPrompt="1"/>
          </p:nvPr>
        </p:nvSpPr>
        <p:spPr>
          <a:xfrm>
            <a:off x="9792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36" name="Subtitle 2">
            <a:extLst>
              <a:ext uri="{FF2B5EF4-FFF2-40B4-BE49-F238E27FC236}">
                <a16:creationId xmlns:a16="http://schemas.microsoft.com/office/drawing/2014/main" id="{3D4F0737-FF2C-47C0-924A-8909D92D598A}"/>
              </a:ext>
            </a:extLst>
          </p:cNvPr>
          <p:cNvSpPr>
            <a:spLocks noGrp="1"/>
          </p:cNvSpPr>
          <p:nvPr>
            <p:ph type="subTitle" idx="17"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4" name="Content Placeholder 3">
            <a:extLst>
              <a:ext uri="{FF2B5EF4-FFF2-40B4-BE49-F238E27FC236}">
                <a16:creationId xmlns:a16="http://schemas.microsoft.com/office/drawing/2014/main" id="{EB2AC7E8-A328-41BB-9543-3876F8313A51}"/>
              </a:ext>
            </a:extLst>
          </p:cNvPr>
          <p:cNvSpPr>
            <a:spLocks noGrp="1"/>
          </p:cNvSpPr>
          <p:nvPr>
            <p:ph sz="quarter" idx="72" hasCustomPrompt="1"/>
          </p:nvPr>
        </p:nvSpPr>
        <p:spPr>
          <a:xfrm>
            <a:off x="720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14" name="Content Placeholder 3">
            <a:extLst>
              <a:ext uri="{FF2B5EF4-FFF2-40B4-BE49-F238E27FC236}">
                <a16:creationId xmlns:a16="http://schemas.microsoft.com/office/drawing/2014/main" id="{5858A9E8-7C39-4B10-8FBB-DAC901839C3D}"/>
              </a:ext>
            </a:extLst>
          </p:cNvPr>
          <p:cNvSpPr>
            <a:spLocks noGrp="1"/>
          </p:cNvSpPr>
          <p:nvPr>
            <p:ph sz="quarter" idx="74" hasCustomPrompt="1"/>
          </p:nvPr>
        </p:nvSpPr>
        <p:spPr>
          <a:xfrm>
            <a:off x="720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17" name="Content Placeholder 3">
            <a:extLst>
              <a:ext uri="{FF2B5EF4-FFF2-40B4-BE49-F238E27FC236}">
                <a16:creationId xmlns:a16="http://schemas.microsoft.com/office/drawing/2014/main" id="{CAAFCE05-8F97-4E0D-A31D-496BB3B4B4FD}"/>
              </a:ext>
            </a:extLst>
          </p:cNvPr>
          <p:cNvSpPr>
            <a:spLocks noGrp="1"/>
          </p:cNvSpPr>
          <p:nvPr>
            <p:ph sz="quarter" idx="76" hasCustomPrompt="1"/>
          </p:nvPr>
        </p:nvSpPr>
        <p:spPr>
          <a:xfrm>
            <a:off x="2988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20" name="Content Placeholder 3">
            <a:extLst>
              <a:ext uri="{FF2B5EF4-FFF2-40B4-BE49-F238E27FC236}">
                <a16:creationId xmlns:a16="http://schemas.microsoft.com/office/drawing/2014/main" id="{340A22AB-213A-42E0-B7E7-C72B2BB68E9F}"/>
              </a:ext>
            </a:extLst>
          </p:cNvPr>
          <p:cNvSpPr>
            <a:spLocks noGrp="1"/>
          </p:cNvSpPr>
          <p:nvPr>
            <p:ph sz="quarter" idx="78" hasCustomPrompt="1"/>
          </p:nvPr>
        </p:nvSpPr>
        <p:spPr>
          <a:xfrm>
            <a:off x="2988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23" name="Content Placeholder 3">
            <a:extLst>
              <a:ext uri="{FF2B5EF4-FFF2-40B4-BE49-F238E27FC236}">
                <a16:creationId xmlns:a16="http://schemas.microsoft.com/office/drawing/2014/main" id="{8223CE9D-FBF0-4F4A-A2D9-2AD67DF5F29D}"/>
              </a:ext>
            </a:extLst>
          </p:cNvPr>
          <p:cNvSpPr>
            <a:spLocks noGrp="1"/>
          </p:cNvSpPr>
          <p:nvPr>
            <p:ph sz="quarter" idx="80" hasCustomPrompt="1"/>
          </p:nvPr>
        </p:nvSpPr>
        <p:spPr>
          <a:xfrm>
            <a:off x="5256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26" name="Content Placeholder 3">
            <a:extLst>
              <a:ext uri="{FF2B5EF4-FFF2-40B4-BE49-F238E27FC236}">
                <a16:creationId xmlns:a16="http://schemas.microsoft.com/office/drawing/2014/main" id="{08A1CF3B-F4E5-4283-99B0-930D2F9F9B7F}"/>
              </a:ext>
            </a:extLst>
          </p:cNvPr>
          <p:cNvSpPr>
            <a:spLocks noGrp="1"/>
          </p:cNvSpPr>
          <p:nvPr>
            <p:ph sz="quarter" idx="82" hasCustomPrompt="1"/>
          </p:nvPr>
        </p:nvSpPr>
        <p:spPr>
          <a:xfrm>
            <a:off x="5256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29" name="Content Placeholder 3">
            <a:extLst>
              <a:ext uri="{FF2B5EF4-FFF2-40B4-BE49-F238E27FC236}">
                <a16:creationId xmlns:a16="http://schemas.microsoft.com/office/drawing/2014/main" id="{110B8D61-C288-44C5-A505-281FAC5F13B9}"/>
              </a:ext>
            </a:extLst>
          </p:cNvPr>
          <p:cNvSpPr>
            <a:spLocks noGrp="1"/>
          </p:cNvSpPr>
          <p:nvPr>
            <p:ph sz="quarter" idx="84" hasCustomPrompt="1"/>
          </p:nvPr>
        </p:nvSpPr>
        <p:spPr>
          <a:xfrm>
            <a:off x="7524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32" name="Content Placeholder 3">
            <a:extLst>
              <a:ext uri="{FF2B5EF4-FFF2-40B4-BE49-F238E27FC236}">
                <a16:creationId xmlns:a16="http://schemas.microsoft.com/office/drawing/2014/main" id="{B7C2C1A5-71BF-4B9D-A1A6-9BF032DA423F}"/>
              </a:ext>
            </a:extLst>
          </p:cNvPr>
          <p:cNvSpPr>
            <a:spLocks noGrp="1"/>
          </p:cNvSpPr>
          <p:nvPr>
            <p:ph sz="quarter" idx="86" hasCustomPrompt="1"/>
          </p:nvPr>
        </p:nvSpPr>
        <p:spPr>
          <a:xfrm>
            <a:off x="7524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35" name="Content Placeholder 3">
            <a:extLst>
              <a:ext uri="{FF2B5EF4-FFF2-40B4-BE49-F238E27FC236}">
                <a16:creationId xmlns:a16="http://schemas.microsoft.com/office/drawing/2014/main" id="{1225193C-3443-4E21-85C0-980B77B73F0D}"/>
              </a:ext>
            </a:extLst>
          </p:cNvPr>
          <p:cNvSpPr>
            <a:spLocks noGrp="1"/>
          </p:cNvSpPr>
          <p:nvPr>
            <p:ph sz="quarter" idx="88" hasCustomPrompt="1"/>
          </p:nvPr>
        </p:nvSpPr>
        <p:spPr>
          <a:xfrm>
            <a:off x="9792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138" name="Content Placeholder 3">
            <a:extLst>
              <a:ext uri="{FF2B5EF4-FFF2-40B4-BE49-F238E27FC236}">
                <a16:creationId xmlns:a16="http://schemas.microsoft.com/office/drawing/2014/main" id="{79ACB951-53AB-4A9D-BDF8-C1F80B8FC264}"/>
              </a:ext>
            </a:extLst>
          </p:cNvPr>
          <p:cNvSpPr>
            <a:spLocks noGrp="1"/>
          </p:cNvSpPr>
          <p:nvPr>
            <p:ph sz="quarter" idx="90" hasCustomPrompt="1"/>
          </p:nvPr>
        </p:nvSpPr>
        <p:spPr>
          <a:xfrm>
            <a:off x="9792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dirty="0"/>
              <a:t>Zoom and click picture icon to insert logo</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86564752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ombstones 15">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D96A203C-4BAF-4877-A51B-684BF96F9CED}"/>
              </a:ext>
            </a:extLst>
          </p:cNvPr>
          <p:cNvSpPr/>
          <p:nvPr userDrawn="1"/>
        </p:nvSpPr>
        <p:spPr>
          <a:xfrm>
            <a:off x="7369683"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Rectangle: Rounded Corners 50">
            <a:extLst>
              <a:ext uri="{FF2B5EF4-FFF2-40B4-BE49-F238E27FC236}">
                <a16:creationId xmlns:a16="http://schemas.microsoft.com/office/drawing/2014/main" id="{A4714D2E-BFE8-4D7B-907B-6F81D3E04112}"/>
              </a:ext>
            </a:extLst>
          </p:cNvPr>
          <p:cNvSpPr/>
          <p:nvPr userDrawn="1"/>
        </p:nvSpPr>
        <p:spPr>
          <a:xfrm>
            <a:off x="7369683"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Rounded Corners 36">
            <a:extLst>
              <a:ext uri="{FF2B5EF4-FFF2-40B4-BE49-F238E27FC236}">
                <a16:creationId xmlns:a16="http://schemas.microsoft.com/office/drawing/2014/main" id="{B3896B6F-FCA5-4B6D-92E1-77E384063B44}"/>
              </a:ext>
            </a:extLst>
          </p:cNvPr>
          <p:cNvSpPr/>
          <p:nvPr userDrawn="1"/>
        </p:nvSpPr>
        <p:spPr>
          <a:xfrm>
            <a:off x="575121"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Rounded Corners 37">
            <a:extLst>
              <a:ext uri="{FF2B5EF4-FFF2-40B4-BE49-F238E27FC236}">
                <a16:creationId xmlns:a16="http://schemas.microsoft.com/office/drawing/2014/main" id="{AAB90A47-473C-481C-89E4-B55FDADFBC68}"/>
              </a:ext>
            </a:extLst>
          </p:cNvPr>
          <p:cNvSpPr/>
          <p:nvPr userDrawn="1"/>
        </p:nvSpPr>
        <p:spPr>
          <a:xfrm>
            <a:off x="2839975"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Rounded Corners 38">
            <a:extLst>
              <a:ext uri="{FF2B5EF4-FFF2-40B4-BE49-F238E27FC236}">
                <a16:creationId xmlns:a16="http://schemas.microsoft.com/office/drawing/2014/main" id="{A64E9A21-F352-4435-9B7A-E67AFE39098A}"/>
              </a:ext>
            </a:extLst>
          </p:cNvPr>
          <p:cNvSpPr/>
          <p:nvPr userDrawn="1"/>
        </p:nvSpPr>
        <p:spPr>
          <a:xfrm>
            <a:off x="5104829"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Rounded Corners 39">
            <a:extLst>
              <a:ext uri="{FF2B5EF4-FFF2-40B4-BE49-F238E27FC236}">
                <a16:creationId xmlns:a16="http://schemas.microsoft.com/office/drawing/2014/main" id="{9EEA213D-B7AB-4DAB-8F28-CBC4817ACFC0}"/>
              </a:ext>
            </a:extLst>
          </p:cNvPr>
          <p:cNvSpPr/>
          <p:nvPr userDrawn="1"/>
        </p:nvSpPr>
        <p:spPr>
          <a:xfrm>
            <a:off x="7369683"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6EC62FCA-1564-42C6-86A2-AE6BBB8DE30F}"/>
              </a:ext>
            </a:extLst>
          </p:cNvPr>
          <p:cNvSpPr/>
          <p:nvPr userDrawn="1"/>
        </p:nvSpPr>
        <p:spPr>
          <a:xfrm>
            <a:off x="9634538"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Rounded Corners 41">
            <a:extLst>
              <a:ext uri="{FF2B5EF4-FFF2-40B4-BE49-F238E27FC236}">
                <a16:creationId xmlns:a16="http://schemas.microsoft.com/office/drawing/2014/main" id="{325FD23B-9F29-4B7C-B34E-897F756E9896}"/>
              </a:ext>
            </a:extLst>
          </p:cNvPr>
          <p:cNvSpPr/>
          <p:nvPr userDrawn="1"/>
        </p:nvSpPr>
        <p:spPr>
          <a:xfrm>
            <a:off x="575121"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Rectangle: Rounded Corners 42">
            <a:extLst>
              <a:ext uri="{FF2B5EF4-FFF2-40B4-BE49-F238E27FC236}">
                <a16:creationId xmlns:a16="http://schemas.microsoft.com/office/drawing/2014/main" id="{FD6FEDBE-A448-4163-B0E1-78949A314DE6}"/>
              </a:ext>
            </a:extLst>
          </p:cNvPr>
          <p:cNvSpPr/>
          <p:nvPr userDrawn="1"/>
        </p:nvSpPr>
        <p:spPr>
          <a:xfrm>
            <a:off x="2839975"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Rounded Corners 43">
            <a:extLst>
              <a:ext uri="{FF2B5EF4-FFF2-40B4-BE49-F238E27FC236}">
                <a16:creationId xmlns:a16="http://schemas.microsoft.com/office/drawing/2014/main" id="{13C62003-E36E-4EC1-8065-4ACB3D7356EB}"/>
              </a:ext>
            </a:extLst>
          </p:cNvPr>
          <p:cNvSpPr/>
          <p:nvPr userDrawn="1"/>
        </p:nvSpPr>
        <p:spPr>
          <a:xfrm>
            <a:off x="5104829"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Rectangle: Rounded Corners 44">
            <a:extLst>
              <a:ext uri="{FF2B5EF4-FFF2-40B4-BE49-F238E27FC236}">
                <a16:creationId xmlns:a16="http://schemas.microsoft.com/office/drawing/2014/main" id="{C6151087-834C-42AA-B4CE-C88AF13552A0}"/>
              </a:ext>
            </a:extLst>
          </p:cNvPr>
          <p:cNvSpPr/>
          <p:nvPr userDrawn="1"/>
        </p:nvSpPr>
        <p:spPr>
          <a:xfrm>
            <a:off x="9634538"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Rounded Corners 45">
            <a:extLst>
              <a:ext uri="{FF2B5EF4-FFF2-40B4-BE49-F238E27FC236}">
                <a16:creationId xmlns:a16="http://schemas.microsoft.com/office/drawing/2014/main" id="{ECF901DB-A08A-4635-B9CF-FD2ECDFB75D5}"/>
              </a:ext>
            </a:extLst>
          </p:cNvPr>
          <p:cNvSpPr/>
          <p:nvPr userDrawn="1"/>
        </p:nvSpPr>
        <p:spPr>
          <a:xfrm>
            <a:off x="575121"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Rounded Corners 46">
            <a:extLst>
              <a:ext uri="{FF2B5EF4-FFF2-40B4-BE49-F238E27FC236}">
                <a16:creationId xmlns:a16="http://schemas.microsoft.com/office/drawing/2014/main" id="{6C0575D3-EA40-44A1-93A3-3E82602583E7}"/>
              </a:ext>
            </a:extLst>
          </p:cNvPr>
          <p:cNvSpPr/>
          <p:nvPr userDrawn="1"/>
        </p:nvSpPr>
        <p:spPr>
          <a:xfrm>
            <a:off x="2839975"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Rounded Corners 47">
            <a:extLst>
              <a:ext uri="{FF2B5EF4-FFF2-40B4-BE49-F238E27FC236}">
                <a16:creationId xmlns:a16="http://schemas.microsoft.com/office/drawing/2014/main" id="{2FDA715F-298A-4529-9B1B-39C5B88A8660}"/>
              </a:ext>
            </a:extLst>
          </p:cNvPr>
          <p:cNvSpPr/>
          <p:nvPr userDrawn="1"/>
        </p:nvSpPr>
        <p:spPr>
          <a:xfrm>
            <a:off x="5104829"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Rectangle: Rounded Corners 48">
            <a:extLst>
              <a:ext uri="{FF2B5EF4-FFF2-40B4-BE49-F238E27FC236}">
                <a16:creationId xmlns:a16="http://schemas.microsoft.com/office/drawing/2014/main" id="{AC95AC8A-E776-4AF5-B198-F30B96FE2B09}"/>
              </a:ext>
            </a:extLst>
          </p:cNvPr>
          <p:cNvSpPr/>
          <p:nvPr userDrawn="1"/>
        </p:nvSpPr>
        <p:spPr>
          <a:xfrm>
            <a:off x="9634538"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accent1"/>
                </a:solidFill>
              </a:defRPr>
            </a:lvl1pPr>
          </a:lstStyle>
          <a:p>
            <a:r>
              <a:rPr lang="en-GB" dirty="0"/>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52" name="Text Placeholder 4">
            <a:extLst>
              <a:ext uri="{FF2B5EF4-FFF2-40B4-BE49-F238E27FC236}">
                <a16:creationId xmlns:a16="http://schemas.microsoft.com/office/drawing/2014/main" id="{08DD4C1F-C9F2-4040-910E-945F163AF5D6}"/>
              </a:ext>
            </a:extLst>
          </p:cNvPr>
          <p:cNvSpPr>
            <a:spLocks noGrp="1"/>
          </p:cNvSpPr>
          <p:nvPr>
            <p:ph type="body" sz="quarter" idx="72" hasCustomPrompt="1"/>
          </p:nvPr>
        </p:nvSpPr>
        <p:spPr>
          <a:xfrm>
            <a:off x="7200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54" name="Text Placeholder 4">
            <a:extLst>
              <a:ext uri="{FF2B5EF4-FFF2-40B4-BE49-F238E27FC236}">
                <a16:creationId xmlns:a16="http://schemas.microsoft.com/office/drawing/2014/main" id="{883012AC-146D-486B-A1F4-DE209A048000}"/>
              </a:ext>
            </a:extLst>
          </p:cNvPr>
          <p:cNvSpPr>
            <a:spLocks noGrp="1"/>
          </p:cNvSpPr>
          <p:nvPr>
            <p:ph type="body" sz="quarter" idx="73" hasCustomPrompt="1"/>
          </p:nvPr>
        </p:nvSpPr>
        <p:spPr>
          <a:xfrm>
            <a:off x="7200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55" name="Text Placeholder 4">
            <a:extLst>
              <a:ext uri="{FF2B5EF4-FFF2-40B4-BE49-F238E27FC236}">
                <a16:creationId xmlns:a16="http://schemas.microsoft.com/office/drawing/2014/main" id="{F505C01A-0975-4315-8310-E612BB1F30FB}"/>
              </a:ext>
            </a:extLst>
          </p:cNvPr>
          <p:cNvSpPr>
            <a:spLocks noGrp="1"/>
          </p:cNvSpPr>
          <p:nvPr>
            <p:ph type="body" sz="quarter" idx="74" hasCustomPrompt="1"/>
          </p:nvPr>
        </p:nvSpPr>
        <p:spPr>
          <a:xfrm>
            <a:off x="29844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56" name="Text Placeholder 4">
            <a:extLst>
              <a:ext uri="{FF2B5EF4-FFF2-40B4-BE49-F238E27FC236}">
                <a16:creationId xmlns:a16="http://schemas.microsoft.com/office/drawing/2014/main" id="{CAED6F11-3E13-46A0-B2E1-40B954F78148}"/>
              </a:ext>
            </a:extLst>
          </p:cNvPr>
          <p:cNvSpPr>
            <a:spLocks noGrp="1"/>
          </p:cNvSpPr>
          <p:nvPr>
            <p:ph type="body" sz="quarter" idx="75" hasCustomPrompt="1"/>
          </p:nvPr>
        </p:nvSpPr>
        <p:spPr>
          <a:xfrm>
            <a:off x="29844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57" name="Text Placeholder 4">
            <a:extLst>
              <a:ext uri="{FF2B5EF4-FFF2-40B4-BE49-F238E27FC236}">
                <a16:creationId xmlns:a16="http://schemas.microsoft.com/office/drawing/2014/main" id="{959E2D92-418E-4A8F-8CBC-58F2A012579C}"/>
              </a:ext>
            </a:extLst>
          </p:cNvPr>
          <p:cNvSpPr>
            <a:spLocks noGrp="1"/>
          </p:cNvSpPr>
          <p:nvPr>
            <p:ph type="body" sz="quarter" idx="76" hasCustomPrompt="1"/>
          </p:nvPr>
        </p:nvSpPr>
        <p:spPr>
          <a:xfrm>
            <a:off x="29844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58" name="Text Placeholder 4">
            <a:extLst>
              <a:ext uri="{FF2B5EF4-FFF2-40B4-BE49-F238E27FC236}">
                <a16:creationId xmlns:a16="http://schemas.microsoft.com/office/drawing/2014/main" id="{4ACF9434-FBB5-43EA-B649-1AC690B31541}"/>
              </a:ext>
            </a:extLst>
          </p:cNvPr>
          <p:cNvSpPr>
            <a:spLocks noGrp="1"/>
          </p:cNvSpPr>
          <p:nvPr>
            <p:ph type="body" sz="quarter" idx="77" hasCustomPrompt="1"/>
          </p:nvPr>
        </p:nvSpPr>
        <p:spPr>
          <a:xfrm>
            <a:off x="52488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59" name="Text Placeholder 4">
            <a:extLst>
              <a:ext uri="{FF2B5EF4-FFF2-40B4-BE49-F238E27FC236}">
                <a16:creationId xmlns:a16="http://schemas.microsoft.com/office/drawing/2014/main" id="{05DAD9D3-9763-45DE-9EDA-2B2873243757}"/>
              </a:ext>
            </a:extLst>
          </p:cNvPr>
          <p:cNvSpPr>
            <a:spLocks noGrp="1"/>
          </p:cNvSpPr>
          <p:nvPr>
            <p:ph type="body" sz="quarter" idx="78" hasCustomPrompt="1"/>
          </p:nvPr>
        </p:nvSpPr>
        <p:spPr>
          <a:xfrm>
            <a:off x="52488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60" name="Text Placeholder 4">
            <a:extLst>
              <a:ext uri="{FF2B5EF4-FFF2-40B4-BE49-F238E27FC236}">
                <a16:creationId xmlns:a16="http://schemas.microsoft.com/office/drawing/2014/main" id="{398F698D-B7C7-4E35-9D0E-93405C8EE5E8}"/>
              </a:ext>
            </a:extLst>
          </p:cNvPr>
          <p:cNvSpPr>
            <a:spLocks noGrp="1"/>
          </p:cNvSpPr>
          <p:nvPr>
            <p:ph type="body" sz="quarter" idx="79" hasCustomPrompt="1"/>
          </p:nvPr>
        </p:nvSpPr>
        <p:spPr>
          <a:xfrm>
            <a:off x="52488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61" name="Text Placeholder 4">
            <a:extLst>
              <a:ext uri="{FF2B5EF4-FFF2-40B4-BE49-F238E27FC236}">
                <a16:creationId xmlns:a16="http://schemas.microsoft.com/office/drawing/2014/main" id="{46F64CC8-36F7-462D-AC43-BC8A76A9E241}"/>
              </a:ext>
            </a:extLst>
          </p:cNvPr>
          <p:cNvSpPr>
            <a:spLocks noGrp="1"/>
          </p:cNvSpPr>
          <p:nvPr>
            <p:ph type="body" sz="quarter" idx="80" hasCustomPrompt="1"/>
          </p:nvPr>
        </p:nvSpPr>
        <p:spPr>
          <a:xfrm>
            <a:off x="75132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62" name="Text Placeholder 4">
            <a:extLst>
              <a:ext uri="{FF2B5EF4-FFF2-40B4-BE49-F238E27FC236}">
                <a16:creationId xmlns:a16="http://schemas.microsoft.com/office/drawing/2014/main" id="{DD9080FA-A3EC-4E19-972D-93FE7DE92E0C}"/>
              </a:ext>
            </a:extLst>
          </p:cNvPr>
          <p:cNvSpPr>
            <a:spLocks noGrp="1"/>
          </p:cNvSpPr>
          <p:nvPr>
            <p:ph type="body" sz="quarter" idx="81" hasCustomPrompt="1"/>
          </p:nvPr>
        </p:nvSpPr>
        <p:spPr>
          <a:xfrm>
            <a:off x="75132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63" name="Text Placeholder 4">
            <a:extLst>
              <a:ext uri="{FF2B5EF4-FFF2-40B4-BE49-F238E27FC236}">
                <a16:creationId xmlns:a16="http://schemas.microsoft.com/office/drawing/2014/main" id="{767EDC62-2425-45EE-972F-0274E22BF0D3}"/>
              </a:ext>
            </a:extLst>
          </p:cNvPr>
          <p:cNvSpPr>
            <a:spLocks noGrp="1"/>
          </p:cNvSpPr>
          <p:nvPr>
            <p:ph type="body" sz="quarter" idx="82" hasCustomPrompt="1"/>
          </p:nvPr>
        </p:nvSpPr>
        <p:spPr>
          <a:xfrm>
            <a:off x="75132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64" name="Text Placeholder 4">
            <a:extLst>
              <a:ext uri="{FF2B5EF4-FFF2-40B4-BE49-F238E27FC236}">
                <a16:creationId xmlns:a16="http://schemas.microsoft.com/office/drawing/2014/main" id="{3174B7C9-1CFE-407B-8F5C-86AC3DB2E71B}"/>
              </a:ext>
            </a:extLst>
          </p:cNvPr>
          <p:cNvSpPr>
            <a:spLocks noGrp="1"/>
          </p:cNvSpPr>
          <p:nvPr>
            <p:ph type="body" sz="quarter" idx="83" hasCustomPrompt="1"/>
          </p:nvPr>
        </p:nvSpPr>
        <p:spPr>
          <a:xfrm>
            <a:off x="97812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65" name="Text Placeholder 4">
            <a:extLst>
              <a:ext uri="{FF2B5EF4-FFF2-40B4-BE49-F238E27FC236}">
                <a16:creationId xmlns:a16="http://schemas.microsoft.com/office/drawing/2014/main" id="{D5ED233C-7B2C-4BA4-AC5C-B9EBCD8DCF3F}"/>
              </a:ext>
            </a:extLst>
          </p:cNvPr>
          <p:cNvSpPr>
            <a:spLocks noGrp="1"/>
          </p:cNvSpPr>
          <p:nvPr>
            <p:ph type="body" sz="quarter" idx="84" hasCustomPrompt="1"/>
          </p:nvPr>
        </p:nvSpPr>
        <p:spPr>
          <a:xfrm>
            <a:off x="97812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a:t>
            </a:r>
            <a:r>
              <a:rPr lang="en-GB" noProof="0" dirty="0" err="1"/>
              <a:t>Enter+TAB</a:t>
            </a:r>
            <a:r>
              <a:rPr lang="en-GB" noProof="0" dirty="0"/>
              <a:t>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66" name="Text Placeholder 4">
            <a:extLst>
              <a:ext uri="{FF2B5EF4-FFF2-40B4-BE49-F238E27FC236}">
                <a16:creationId xmlns:a16="http://schemas.microsoft.com/office/drawing/2014/main" id="{197F3C28-C967-49AB-9223-39EE41D9E86A}"/>
              </a:ext>
            </a:extLst>
          </p:cNvPr>
          <p:cNvSpPr>
            <a:spLocks noGrp="1"/>
          </p:cNvSpPr>
          <p:nvPr>
            <p:ph type="body" sz="quarter" idx="85" hasCustomPrompt="1"/>
          </p:nvPr>
        </p:nvSpPr>
        <p:spPr>
          <a:xfrm>
            <a:off x="97812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rgbClr val="286140"/>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dirty="0"/>
              <a:t>Click to add text (Enter+TAB for next text level, SHIFT+TAB to go back in levels)</a:t>
            </a:r>
            <a:endParaRPr lang="en-GB" dirty="0"/>
          </a:p>
          <a:p>
            <a:pPr lvl="1"/>
            <a:r>
              <a:rPr lang="en-GB" dirty="0"/>
              <a:t>2</a:t>
            </a:r>
          </a:p>
          <a:p>
            <a:pPr lvl="2"/>
            <a:r>
              <a:rPr lang="en-GB" dirty="0"/>
              <a:t>3</a:t>
            </a:r>
          </a:p>
          <a:p>
            <a:pPr lvl="3"/>
            <a:r>
              <a:rPr lang="en-GB" dirty="0"/>
              <a:t>4</a:t>
            </a:r>
          </a:p>
          <a:p>
            <a:pPr lvl="4"/>
            <a:r>
              <a:rPr lang="en-GB" dirty="0"/>
              <a:t>5</a:t>
            </a:r>
          </a:p>
          <a:p>
            <a:pPr lvl="5"/>
            <a:endParaRPr lang="en-GB" dirty="0"/>
          </a:p>
        </p:txBody>
      </p:sp>
      <p:sp>
        <p:nvSpPr>
          <p:cNvPr id="36" name="Subtitle 2">
            <a:extLst>
              <a:ext uri="{FF2B5EF4-FFF2-40B4-BE49-F238E27FC236}">
                <a16:creationId xmlns:a16="http://schemas.microsoft.com/office/drawing/2014/main" id="{03BACB7B-EC41-4D5F-A766-682B1A8CBCAD}"/>
              </a:ext>
            </a:extLst>
          </p:cNvPr>
          <p:cNvSpPr>
            <a:spLocks noGrp="1"/>
          </p:cNvSpPr>
          <p:nvPr>
            <p:ph type="subTitle" idx="17"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dirty="0"/>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dirty="0"/>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82315411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Report: Title + 2 column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450160"/>
          </a:xfrm>
        </p:spPr>
        <p:txBody>
          <a:bodyPr/>
          <a:lstStyle>
            <a:lvl1pPr>
              <a:defRPr>
                <a:solidFill>
                  <a:schemeClr val="accent1"/>
                </a:solidFill>
              </a:defRPr>
            </a:lvl1pPr>
          </a:lstStyle>
          <a:p>
            <a:r>
              <a:rPr lang="en-GB" dirty="0"/>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62424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Text Placeholder 2">
            <a:extLst>
              <a:ext uri="{FF2B5EF4-FFF2-40B4-BE49-F238E27FC236}">
                <a16:creationId xmlns:a16="http://schemas.microsoft.com/office/drawing/2014/main" id="{2F8776CA-5F70-EF4E-9698-BC8D5BE7CBF5}"/>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71015680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Report: Title + 1 column + pictur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5375538" cy="450160"/>
          </a:xfrm>
        </p:spPr>
        <p:txBody>
          <a:bodyPr/>
          <a:lstStyle>
            <a:lvl1pPr>
              <a:defRPr>
                <a:solidFill>
                  <a:schemeClr val="accent1"/>
                </a:solidFill>
              </a:defRPr>
            </a:lvl1pPr>
          </a:lstStyle>
          <a:p>
            <a:r>
              <a:rPr lang="en-GB" dirty="0"/>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6240462" y="0"/>
            <a:ext cx="5951537" cy="6856248"/>
          </a:xfrm>
        </p:spPr>
        <p:txBody>
          <a:bodyPr tIns="864000" anchor="ctr" anchorCtr="0"/>
          <a:lstStyle>
            <a:lvl1pPr marL="0" indent="0" algn="ctr">
              <a:spcAft>
                <a:spcPts val="0"/>
              </a:spcAft>
              <a:buNone/>
              <a:defRPr sz="1600"/>
            </a:lvl1pPr>
          </a:lstStyle>
          <a:p>
            <a:r>
              <a:rPr lang="en-GB" noProof="0" dirty="0"/>
              <a:t>Click icon to add picture or click on </a:t>
            </a:r>
            <a:br>
              <a:rPr lang="en-GB" noProof="0" dirty="0"/>
            </a:br>
            <a:r>
              <a:rPr lang="en-GB" noProof="0" dirty="0"/>
              <a:t>frame and insert picture from Templafy Images</a:t>
            </a:r>
          </a:p>
        </p:txBody>
      </p:sp>
      <p:sp>
        <p:nvSpPr>
          <p:cNvPr id="9" name="Text Placeholder 2">
            <a:extLst>
              <a:ext uri="{FF2B5EF4-FFF2-40B4-BE49-F238E27FC236}">
                <a16:creationId xmlns:a16="http://schemas.microsoft.com/office/drawing/2014/main" id="{2DFFDF75-375E-9D41-9379-F7C79072E411}"/>
              </a:ext>
            </a:extLst>
          </p:cNvPr>
          <p:cNvSpPr>
            <a:spLocks noGrp="1"/>
          </p:cNvSpPr>
          <p:nvPr>
            <p:ph type="body" sz="quarter" idx="17" hasCustomPrompt="1"/>
          </p:nvPr>
        </p:nvSpPr>
        <p:spPr>
          <a:xfrm>
            <a:off x="574675" y="1035050"/>
            <a:ext cx="5376864"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18605818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ct val="0"/>
              </a:spcAft>
              <a:buNone/>
              <a:defRPr sz="1600">
                <a:solidFill>
                  <a:schemeClr val="tx2"/>
                </a:solidFill>
              </a:defRPr>
            </a:lvl1pPr>
          </a:lstStyle>
          <a:p>
            <a:r>
              <a:rPr lang="en-GB" noProof="0"/>
              <a:t>Click icon to add picture or click on </a:t>
            </a:r>
            <a:br>
              <a:rPr lang="en-GB" noProof="0"/>
            </a:br>
            <a:r>
              <a:rPr lang="en-GB" noProof="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139256794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Report: Title + 3 column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429840"/>
          </a:xfrm>
        </p:spPr>
        <p:txBody>
          <a:bodyPr/>
          <a:lstStyle>
            <a:lvl1pPr>
              <a:defRPr>
                <a:solidFill>
                  <a:schemeClr val="accent1"/>
                </a:solidFill>
              </a:defRPr>
            </a:lvl1pPr>
          </a:lstStyle>
          <a:p>
            <a:r>
              <a:rPr lang="en-GB" dirty="0"/>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4353400"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Content Placeholder 6">
            <a:extLst>
              <a:ext uri="{FF2B5EF4-FFF2-40B4-BE49-F238E27FC236}">
                <a16:creationId xmlns:a16="http://schemas.microsoft.com/office/drawing/2014/main" id="{B473FACA-8940-412A-9B74-907CCFA6BC95}"/>
              </a:ext>
            </a:extLst>
          </p:cNvPr>
          <p:cNvSpPr>
            <a:spLocks noGrp="1"/>
          </p:cNvSpPr>
          <p:nvPr>
            <p:ph sz="quarter" idx="15" hasCustomPrompt="1"/>
          </p:nvPr>
        </p:nvSpPr>
        <p:spPr>
          <a:xfrm>
            <a:off x="8129937"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1" name="Text Placeholder 2">
            <a:extLst>
              <a:ext uri="{FF2B5EF4-FFF2-40B4-BE49-F238E27FC236}">
                <a16:creationId xmlns:a16="http://schemas.microsoft.com/office/drawing/2014/main" id="{0E2A7929-00E4-0E4D-BF57-9D7A9EF77EBB}"/>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93015609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Report: Title + Quote + 2 column content">
    <p:spTree>
      <p:nvGrpSpPr>
        <p:cNvPr id="1" name=""/>
        <p:cNvGrpSpPr/>
        <p:nvPr/>
      </p:nvGrpSpPr>
      <p:grpSpPr>
        <a:xfrm>
          <a:off x="0" y="0"/>
          <a:ext cx="0" cy="0"/>
          <a:chOff x="0" y="0"/>
          <a:chExt cx="0" cy="0"/>
        </a:xfrm>
      </p:grpSpPr>
      <p:grpSp>
        <p:nvGrpSpPr>
          <p:cNvPr id="13" name="Graphic 20">
            <a:extLst>
              <a:ext uri="{FF2B5EF4-FFF2-40B4-BE49-F238E27FC236}">
                <a16:creationId xmlns:a16="http://schemas.microsoft.com/office/drawing/2014/main" id="{CE68434D-4B5C-0F4F-B7BD-F350A7EC88E6}"/>
              </a:ext>
            </a:extLst>
          </p:cNvPr>
          <p:cNvGrpSpPr/>
          <p:nvPr userDrawn="1"/>
        </p:nvGrpSpPr>
        <p:grpSpPr>
          <a:xfrm>
            <a:off x="1918515" y="2000519"/>
            <a:ext cx="802971" cy="802971"/>
            <a:chOff x="464908" y="576000"/>
            <a:chExt cx="1426881" cy="1426881"/>
          </a:xfrm>
          <a:solidFill>
            <a:schemeClr val="accent1"/>
          </a:solidFill>
        </p:grpSpPr>
        <p:sp>
          <p:nvSpPr>
            <p:cNvPr id="14" name="Freeform 13">
              <a:extLst>
                <a:ext uri="{FF2B5EF4-FFF2-40B4-BE49-F238E27FC236}">
                  <a16:creationId xmlns:a16="http://schemas.microsoft.com/office/drawing/2014/main" id="{589C64D6-CE0F-9444-85BC-5B57CAA02053}"/>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17" name="Freeform 16">
              <a:extLst>
                <a:ext uri="{FF2B5EF4-FFF2-40B4-BE49-F238E27FC236}">
                  <a16:creationId xmlns:a16="http://schemas.microsoft.com/office/drawing/2014/main" id="{6E1FB88B-FB07-8743-BE93-8E47418E812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sp>
          <p:nvSpPr>
            <p:cNvPr id="18" name="Freeform 17">
              <a:extLst>
                <a:ext uri="{FF2B5EF4-FFF2-40B4-BE49-F238E27FC236}">
                  <a16:creationId xmlns:a16="http://schemas.microsoft.com/office/drawing/2014/main" id="{18017584-3CC3-DF4E-992C-132E94FBC3F8}"/>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4C97"/>
                </a:solidFill>
                <a:effectLst/>
                <a:uLnTx/>
                <a:uFillTx/>
              </a:endParaRPr>
            </a:p>
          </p:txBody>
        </p:sp>
      </p:grpSp>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440000"/>
          </a:xfrm>
        </p:spPr>
        <p:txBody>
          <a:bodyPr/>
          <a:lstStyle>
            <a:lvl1pPr>
              <a:defRPr>
                <a:solidFill>
                  <a:schemeClr val="accent1"/>
                </a:solidFill>
              </a:defRPr>
            </a:lvl1pPr>
          </a:lstStyle>
          <a:p>
            <a:r>
              <a:rPr lang="en-GB" dirty="0"/>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4352663"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rgbClr val="286140"/>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8129937"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rgbClr val="286140"/>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6" name="Text Placeholder 8">
            <a:extLst>
              <a:ext uri="{FF2B5EF4-FFF2-40B4-BE49-F238E27FC236}">
                <a16:creationId xmlns:a16="http://schemas.microsoft.com/office/drawing/2014/main" id="{C306F752-0225-4BEE-88B5-A6082B69D10B}"/>
              </a:ext>
            </a:extLst>
          </p:cNvPr>
          <p:cNvSpPr>
            <a:spLocks noGrp="1"/>
          </p:cNvSpPr>
          <p:nvPr>
            <p:ph type="body" sz="quarter" idx="15" hasCustomPrompt="1"/>
          </p:nvPr>
        </p:nvSpPr>
        <p:spPr>
          <a:xfrm>
            <a:off x="576000" y="2934119"/>
            <a:ext cx="3488000" cy="3058693"/>
          </a:xfrm>
        </p:spPr>
        <p:txBody>
          <a:bodyPr/>
          <a:lstStyle>
            <a:lvl1pPr marL="0" indent="0" algn="ctr">
              <a:lnSpc>
                <a:spcPct val="100000"/>
              </a:lnSpc>
              <a:spcAft>
                <a:spcPts val="600"/>
              </a:spcAft>
              <a:buFont typeface="Arial" panose="020B0604020202020204" pitchFamily="34" charset="0"/>
              <a:buChar char="​"/>
              <a:defRPr sz="1600" b="0">
                <a:solidFill>
                  <a:schemeClr val="accent1"/>
                </a:solidFill>
                <a:latin typeface="+mj-lt"/>
              </a:defRPr>
            </a:lvl1pPr>
            <a:lvl2pPr marL="180000" indent="-180000" algn="ctr">
              <a:spcBef>
                <a:spcPts val="0"/>
              </a:spcBef>
              <a:spcAft>
                <a:spcPts val="600"/>
              </a:spcAft>
              <a:buFont typeface="Arial" panose="020B0604020202020204" pitchFamily="34" charset="0"/>
              <a:buChar char="—"/>
              <a:defRPr sz="1000" b="0" i="1">
                <a:solidFill>
                  <a:schemeClr val="accent1"/>
                </a:solidFill>
                <a:latin typeface="+mn-lt"/>
              </a:defRPr>
            </a:lvl2pPr>
            <a:lvl3pPr marL="0" indent="0" algn="ctr">
              <a:buFont typeface="Arial" panose="020B0604020202020204" pitchFamily="34" charset="0"/>
              <a:buChar char="​"/>
              <a:defRPr sz="1400" b="0">
                <a:solidFill>
                  <a:schemeClr val="accent1"/>
                </a:solidFill>
                <a:latin typeface="+mn-lt"/>
              </a:defRPr>
            </a:lvl3pPr>
            <a:lvl4pPr algn="ctr">
              <a:lnSpc>
                <a:spcPct val="100000"/>
              </a:lnSpc>
              <a:defRPr sz="1400" b="0">
                <a:solidFill>
                  <a:schemeClr val="accent1"/>
                </a:solidFill>
                <a:latin typeface="+mn-lt"/>
              </a:defRPr>
            </a:lvl4pPr>
            <a:lvl5pPr algn="ctr">
              <a:lnSpc>
                <a:spcPct val="100000"/>
              </a:lnSpc>
              <a:defRPr sz="1400" b="0">
                <a:solidFill>
                  <a:schemeClr val="accent1"/>
                </a:solidFill>
                <a:latin typeface="+mn-lt"/>
              </a:defRPr>
            </a:lvl5pPr>
            <a:lvl6pPr marL="0" indent="0" algn="ctr">
              <a:lnSpc>
                <a:spcPct val="100000"/>
              </a:lnSpc>
              <a:buFont typeface="Arial" panose="020B0604020202020204" pitchFamily="34" charset="0"/>
              <a:buChar char="​"/>
              <a:defRPr sz="1400" b="0">
                <a:solidFill>
                  <a:schemeClr val="accent1"/>
                </a:solidFill>
                <a:latin typeface="+mn-lt"/>
              </a:defRPr>
            </a:lvl6pPr>
            <a:lvl7pPr algn="ctr">
              <a:lnSpc>
                <a:spcPct val="100000"/>
              </a:lnSpc>
              <a:defRPr sz="1400" b="0">
                <a:solidFill>
                  <a:schemeClr val="accent1"/>
                </a:solidFill>
                <a:latin typeface="+mn-lt"/>
              </a:defRPr>
            </a:lvl7pPr>
            <a:lvl8pPr algn="ctr">
              <a:lnSpc>
                <a:spcPct val="100000"/>
              </a:lnSpc>
              <a:spcAft>
                <a:spcPts val="600"/>
              </a:spcAft>
              <a:defRPr sz="1400" b="0">
                <a:solidFill>
                  <a:schemeClr val="accent1"/>
                </a:solidFill>
                <a:latin typeface="+mn-lt"/>
              </a:defRPr>
            </a:lvl8pPr>
            <a:lvl9pPr algn="ctr">
              <a:lnSpc>
                <a:spcPct val="100000"/>
              </a:lnSpc>
              <a:spcAft>
                <a:spcPts val="600"/>
              </a:spcAft>
              <a:defRPr sz="1400" b="0">
                <a:solidFill>
                  <a:schemeClr val="accent1"/>
                </a:solidFill>
                <a:latin typeface="+mn-lt"/>
              </a:defRPr>
            </a:lvl9pPr>
          </a:lstStyle>
          <a:p>
            <a:pPr lvl="0"/>
            <a:r>
              <a:rPr lang="en-GB" dirty="0"/>
              <a:t>Click to add quote (Enter+Tab for name text level)</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 level</a:t>
            </a:r>
          </a:p>
          <a:p>
            <a:pPr lvl="6"/>
            <a:r>
              <a:rPr lang="en-GB" dirty="0"/>
              <a:t>7</a:t>
            </a:r>
          </a:p>
          <a:p>
            <a:pPr lvl="7"/>
            <a:r>
              <a:rPr lang="en-GB" dirty="0"/>
              <a:t>8</a:t>
            </a:r>
          </a:p>
          <a:p>
            <a:pPr lvl="8"/>
            <a:r>
              <a:rPr lang="en-GB" dirty="0"/>
              <a:t>9</a:t>
            </a:r>
          </a:p>
        </p:txBody>
      </p:sp>
      <p:sp>
        <p:nvSpPr>
          <p:cNvPr id="11" name="Text Placeholder 2">
            <a:extLst>
              <a:ext uri="{FF2B5EF4-FFF2-40B4-BE49-F238E27FC236}">
                <a16:creationId xmlns:a16="http://schemas.microsoft.com/office/drawing/2014/main" id="{1EA8ACAC-A6FB-9D41-B1F1-8FAC36CC92F6}"/>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228471003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Report: Title + 2 column + pictur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39738" cy="440000"/>
          </a:xfrm>
        </p:spPr>
        <p:txBody>
          <a:bodyPr/>
          <a:lstStyle>
            <a:lvl1pPr>
              <a:defRPr>
                <a:solidFill>
                  <a:schemeClr val="accent1"/>
                </a:solidFill>
              </a:defRPr>
            </a:lvl1pPr>
          </a:lstStyle>
          <a:p>
            <a:r>
              <a:rPr lang="en-GB" dirty="0"/>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9" name="Content Placeholder 6">
            <a:extLst>
              <a:ext uri="{FF2B5EF4-FFF2-40B4-BE49-F238E27FC236}">
                <a16:creationId xmlns:a16="http://schemas.microsoft.com/office/drawing/2014/main" id="{19E4DA27-0CAD-4D47-9E85-C3F17C29E1C3}"/>
              </a:ext>
            </a:extLst>
          </p:cNvPr>
          <p:cNvSpPr>
            <a:spLocks noGrp="1"/>
          </p:cNvSpPr>
          <p:nvPr>
            <p:ph sz="quarter" idx="15" hasCustomPrompt="1"/>
          </p:nvPr>
        </p:nvSpPr>
        <p:spPr>
          <a:xfrm>
            <a:off x="4352663"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dirty="0"/>
              <a:t>Click to add text (Enter+TAB for next text level, 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8128000" y="0"/>
            <a:ext cx="4063999" cy="6856248"/>
          </a:xfrm>
        </p:spPr>
        <p:txBody>
          <a:bodyPr tIns="1152000" anchor="ctr" anchorCtr="0"/>
          <a:lstStyle>
            <a:lvl1pPr marL="0" indent="0" algn="ctr">
              <a:spcAft>
                <a:spcPts val="0"/>
              </a:spcAft>
              <a:buNone/>
              <a:defRPr sz="1600"/>
            </a:lvl1pPr>
          </a:lstStyle>
          <a:p>
            <a:r>
              <a:rPr lang="en-GB" noProof="0" dirty="0"/>
              <a:t>Click icon to add picture or click on </a:t>
            </a:r>
            <a:br>
              <a:rPr lang="en-GB" noProof="0" dirty="0"/>
            </a:br>
            <a:r>
              <a:rPr lang="en-GB" noProof="0" dirty="0"/>
              <a:t>frame and insert picture from Templafy Images</a:t>
            </a:r>
          </a:p>
        </p:txBody>
      </p:sp>
      <p:sp>
        <p:nvSpPr>
          <p:cNvPr id="12" name="Text Placeholder 2">
            <a:extLst>
              <a:ext uri="{FF2B5EF4-FFF2-40B4-BE49-F238E27FC236}">
                <a16:creationId xmlns:a16="http://schemas.microsoft.com/office/drawing/2014/main" id="{9A7984CD-5D70-F742-87F5-26322763E4C8}"/>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403674187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000" y="576000"/>
            <a:ext cx="11041200" cy="440000"/>
          </a:xfrm>
        </p:spPr>
        <p:txBody>
          <a:bodyPr/>
          <a:lstStyle>
            <a:lvl1pPr>
              <a:defRPr sz="3000">
                <a:solidFill>
                  <a:schemeClr val="accent1"/>
                </a:solidFill>
              </a:defRPr>
            </a:lvl1pPr>
          </a:lstStyle>
          <a:p>
            <a:r>
              <a:rPr lang="en-GB" noProof="0" dirty="0"/>
              <a:t>Click to add title</a:t>
            </a:r>
            <a:endParaRPr lang="en-GB" dirty="0"/>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11" name="Text Placeholder 2">
            <a:extLst>
              <a:ext uri="{FF2B5EF4-FFF2-40B4-BE49-F238E27FC236}">
                <a16:creationId xmlns:a16="http://schemas.microsoft.com/office/drawing/2014/main" id="{DADE4592-609E-5E45-B7E1-E15F0B4194E9}"/>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5699044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41ABD9-69B5-BB41-A913-DC02F6113A57}"/>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43176" y="0"/>
            <a:ext cx="12235176" cy="6858000"/>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6" y="0"/>
            <a:ext cx="12235175"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sp>
        <p:nvSpPr>
          <p:cNvPr id="2" name="Title 1"/>
          <p:cNvSpPr>
            <a:spLocks noGrp="1"/>
          </p:cNvSpPr>
          <p:nvPr>
            <p:ph type="title" hasCustomPrompt="1"/>
          </p:nvPr>
        </p:nvSpPr>
        <p:spPr/>
        <p:txBody>
          <a:bodyPr/>
          <a:lstStyle>
            <a:lvl1pPr>
              <a:defRPr sz="3000">
                <a:solidFill>
                  <a:schemeClr val="bg1"/>
                </a:solidFill>
              </a:defRPr>
            </a:lvl1pPr>
          </a:lstStyle>
          <a:p>
            <a:r>
              <a:rPr lang="en-GB" noProof="0" dirty="0"/>
              <a:t>Click to add title</a:t>
            </a:r>
            <a:endParaRPr lang="en-GB" dirty="0"/>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1" name="Text Placeholder 2">
            <a:extLst>
              <a:ext uri="{FF2B5EF4-FFF2-40B4-BE49-F238E27FC236}">
                <a16:creationId xmlns:a16="http://schemas.microsoft.com/office/drawing/2014/main" id="{0388E35B-57FD-2C44-AD0C-59EB3596B050}"/>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314483638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41ABD9-69B5-BB41-A913-DC02F6113A57}"/>
              </a:ext>
            </a:extLst>
          </p:cNvPr>
          <p:cNvPicPr>
            <a:picLocks noChangeAspect="1"/>
          </p:cNvPicPr>
          <p:nvPr userDrawn="1"/>
        </p:nvPicPr>
        <p:blipFill>
          <a:blip r:embed="rId2" cstate="email">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43176" y="0"/>
            <a:ext cx="12235176" cy="6858000"/>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6" y="0"/>
            <a:ext cx="12235175"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err="1"/>
          </a:p>
        </p:txBody>
      </p:sp>
      <p:sp>
        <p:nvSpPr>
          <p:cNvPr id="2" name="Title 1"/>
          <p:cNvSpPr>
            <a:spLocks noGrp="1"/>
          </p:cNvSpPr>
          <p:nvPr>
            <p:ph type="title" hasCustomPrompt="1"/>
          </p:nvPr>
        </p:nvSpPr>
        <p:spPr/>
        <p:txBody>
          <a:bodyPr/>
          <a:lstStyle>
            <a:lvl1pPr>
              <a:defRPr sz="3000">
                <a:solidFill>
                  <a:schemeClr val="accent1"/>
                </a:solidFill>
              </a:defRPr>
            </a:lvl1pPr>
          </a:lstStyle>
          <a:p>
            <a:r>
              <a:rPr lang="en-GB" noProof="0" dirty="0"/>
              <a:t>Click to add title</a:t>
            </a:r>
            <a:endParaRPr lang="en-GB" dirty="0"/>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11" name="Text Placeholder 2">
            <a:extLst>
              <a:ext uri="{FF2B5EF4-FFF2-40B4-BE49-F238E27FC236}">
                <a16:creationId xmlns:a16="http://schemas.microsoft.com/office/drawing/2014/main" id="{22236FFB-E4CD-FA43-9ECF-FC65124C5CF3}"/>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dirty="0"/>
              <a:t>Click to add subtitle</a:t>
            </a:r>
            <a:endParaRPr lang="en-US" dirty="0"/>
          </a:p>
        </p:txBody>
      </p:sp>
    </p:spTree>
    <p:extLst>
      <p:ext uri="{BB962C8B-B14F-4D97-AF65-F5344CB8AC3E}">
        <p14:creationId xmlns:p14="http://schemas.microsoft.com/office/powerpoint/2010/main" val="161109198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pic>
        <p:nvPicPr>
          <p:cNvPr id="10" name="Picture 9">
            <a:extLst>
              <a:ext uri="{FF2B5EF4-FFF2-40B4-BE49-F238E27FC236}">
                <a16:creationId xmlns:a16="http://schemas.microsoft.com/office/drawing/2014/main" id="{0C12E53B-E777-DC43-A5DB-EE505BE10436}"/>
              </a:ext>
            </a:extLst>
          </p:cNvPr>
          <p:cNvPicPr>
            <a:picLocks noChangeAspect="1"/>
          </p:cNvPicPr>
          <p:nvPr userDrawn="1"/>
        </p:nvPicPr>
        <p:blipFill>
          <a:blip r:embed="rId2" cstate="email">
            <a:grayscl/>
            <a:extLst>
              <a:ext uri="{28A0092B-C50C-407E-A947-70E740481C1C}">
                <a14:useLocalDpi xmlns:a14="http://schemas.microsoft.com/office/drawing/2010/main" val="0"/>
              </a:ext>
            </a:extLst>
          </a:blip>
          <a:srcRect/>
          <a:stretch/>
        </p:blipFill>
        <p:spPr>
          <a:xfrm>
            <a:off x="-43175" y="1"/>
            <a:ext cx="12235176" cy="6857999"/>
          </a:xfrm>
          <a:prstGeom prst="rect">
            <a:avLst/>
          </a:prstGeom>
        </p:spPr>
      </p:pic>
      <p:sp>
        <p:nvSpPr>
          <p:cNvPr id="11" name="Rectangle 10">
            <a:extLst>
              <a:ext uri="{FF2B5EF4-FFF2-40B4-BE49-F238E27FC236}">
                <a16:creationId xmlns:a16="http://schemas.microsoft.com/office/drawing/2014/main" id="{E9BCB36F-8D4D-AD46-918D-F95457A41908}"/>
              </a:ext>
            </a:extLst>
          </p:cNvPr>
          <p:cNvSpPr/>
          <p:nvPr userDrawn="1"/>
        </p:nvSpPr>
        <p:spPr>
          <a:xfrm>
            <a:off x="-43178" y="0"/>
            <a:ext cx="12235176" cy="68580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a:p>
        </p:txBody>
      </p:sp>
      <p:pic>
        <p:nvPicPr>
          <p:cNvPr id="12" name="Picture 11">
            <a:extLst>
              <a:ext uri="{FF2B5EF4-FFF2-40B4-BE49-F238E27FC236}">
                <a16:creationId xmlns:a16="http://schemas.microsoft.com/office/drawing/2014/main" id="{EAB6CC5C-D3CB-3841-BF9D-EABDD1090CD8}"/>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13288" r="-40021"/>
          <a:stretch/>
        </p:blipFill>
        <p:spPr>
          <a:xfrm>
            <a:off x="7294087" y="-1451174"/>
            <a:ext cx="6857999" cy="6857999"/>
          </a:xfrm>
          <a:prstGeom prst="ellipse">
            <a:avLst/>
          </a:prstGeom>
        </p:spPr>
      </p:pic>
    </p:spTree>
    <p:extLst>
      <p:ext uri="{BB962C8B-B14F-4D97-AF65-F5344CB8AC3E}">
        <p14:creationId xmlns:p14="http://schemas.microsoft.com/office/powerpoint/2010/main" val="335283712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pic>
        <p:nvPicPr>
          <p:cNvPr id="10" name="Picture 9">
            <a:extLst>
              <a:ext uri="{FF2B5EF4-FFF2-40B4-BE49-F238E27FC236}">
                <a16:creationId xmlns:a16="http://schemas.microsoft.com/office/drawing/2014/main" id="{0C12E53B-E777-DC43-A5DB-EE505BE10436}"/>
              </a:ext>
            </a:extLst>
          </p:cNvPr>
          <p:cNvPicPr>
            <a:picLocks noChangeAspect="1"/>
          </p:cNvPicPr>
          <p:nvPr userDrawn="1"/>
        </p:nvPicPr>
        <p:blipFill>
          <a:blip r:embed="rId2" cstate="email">
            <a:grayscl/>
            <a:extLst>
              <a:ext uri="{28A0092B-C50C-407E-A947-70E740481C1C}">
                <a14:useLocalDpi xmlns:a14="http://schemas.microsoft.com/office/drawing/2010/main" val="0"/>
              </a:ext>
            </a:extLst>
          </a:blip>
          <a:srcRect/>
          <a:stretch/>
        </p:blipFill>
        <p:spPr>
          <a:xfrm>
            <a:off x="-43175" y="1"/>
            <a:ext cx="12235176" cy="6857999"/>
          </a:xfrm>
          <a:prstGeom prst="rect">
            <a:avLst/>
          </a:prstGeom>
        </p:spPr>
      </p:pic>
      <p:sp>
        <p:nvSpPr>
          <p:cNvPr id="11" name="Rectangle 10">
            <a:extLst>
              <a:ext uri="{FF2B5EF4-FFF2-40B4-BE49-F238E27FC236}">
                <a16:creationId xmlns:a16="http://schemas.microsoft.com/office/drawing/2014/main" id="{E9BCB36F-8D4D-AD46-918D-F95457A41908}"/>
              </a:ext>
            </a:extLst>
          </p:cNvPr>
          <p:cNvSpPr/>
          <p:nvPr userDrawn="1"/>
        </p:nvSpPr>
        <p:spPr>
          <a:xfrm>
            <a:off x="-43178" y="0"/>
            <a:ext cx="12235176" cy="68580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dirty="0"/>
          </a:p>
        </p:txBody>
      </p:sp>
      <p:pic>
        <p:nvPicPr>
          <p:cNvPr id="12" name="Picture 11">
            <a:extLst>
              <a:ext uri="{FF2B5EF4-FFF2-40B4-BE49-F238E27FC236}">
                <a16:creationId xmlns:a16="http://schemas.microsoft.com/office/drawing/2014/main" id="{EAB6CC5C-D3CB-3841-BF9D-EABDD1090CD8}"/>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9867" r="-89726" b="-8508"/>
          <a:stretch/>
        </p:blipFill>
        <p:spPr>
          <a:xfrm>
            <a:off x="6896101" y="-1451174"/>
            <a:ext cx="10047588" cy="9649601"/>
          </a:xfrm>
          <a:prstGeom prst="ellipse">
            <a:avLst/>
          </a:prstGeom>
        </p:spPr>
      </p:pic>
    </p:spTree>
    <p:extLst>
      <p:ext uri="{BB962C8B-B14F-4D97-AF65-F5344CB8AC3E}">
        <p14:creationId xmlns:p14="http://schemas.microsoft.com/office/powerpoint/2010/main" val="276882878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5363835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7078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 picture + text, graphic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762B2AAB-0CDA-4757-93D0-AEA700334D1D}"/>
              </a:ext>
            </a:extLst>
          </p:cNvPr>
          <p:cNvSpPr>
            <a:spLocks noGrp="1"/>
          </p:cNvSpPr>
          <p:nvPr>
            <p:ph type="pic" sz="quarter" idx="13" hasCustomPrompt="1"/>
          </p:nvPr>
        </p:nvSpPr>
        <p:spPr>
          <a:xfrm>
            <a:off x="0" y="-1"/>
            <a:ext cx="12193200" cy="6861600"/>
          </a:xfrm>
          <a:solidFill>
            <a:schemeClr val="bg2"/>
          </a:solidFill>
        </p:spPr>
        <p:txBody>
          <a:bodyPr lIns="144000" tIns="108000"/>
          <a:lstStyle>
            <a:lvl1pPr marL="0" indent="0" algn="l">
              <a:buNone/>
              <a:defRPr sz="1600"/>
            </a:lvl1pPr>
          </a:lstStyle>
          <a:p>
            <a:r>
              <a:rPr lang="en-GB"/>
              <a:t>Click on frame and insert picture using the Insert tab - Pictures or from Templafy Images</a:t>
            </a:r>
          </a:p>
          <a:p>
            <a:endParaRPr lang="en-GB"/>
          </a:p>
          <a:p>
            <a:endParaRPr lang="en-GB"/>
          </a:p>
        </p:txBody>
      </p:sp>
      <p:sp>
        <p:nvSpPr>
          <p:cNvPr id="3" name="Text Placeholder 2">
            <a:extLst>
              <a:ext uri="{FF2B5EF4-FFF2-40B4-BE49-F238E27FC236}">
                <a16:creationId xmlns:a16="http://schemas.microsoft.com/office/drawing/2014/main" id="{0126AB58-4BB4-4ECF-940B-C1979DC13941}"/>
              </a:ext>
            </a:extLst>
          </p:cNvPr>
          <p:cNvSpPr>
            <a:spLocks noGrp="1"/>
          </p:cNvSpPr>
          <p:nvPr>
            <p:ph type="body" sz="quarter" idx="19" hasCustomPrompt="1"/>
          </p:nvPr>
        </p:nvSpPr>
        <p:spPr>
          <a:xfrm>
            <a:off x="8458800" y="0"/>
            <a:ext cx="3733200" cy="6858000"/>
          </a:xfrm>
          <a:blipFill dpi="0" rotWithShape="1">
            <a:blip r:embed="rId2">
              <a:alphaModFix amt="80000"/>
            </a:blip>
            <a:srcRect/>
            <a:stretch>
              <a:fillRect/>
            </a:stretch>
          </a:blipFill>
        </p:spPr>
        <p:txBody>
          <a:bodyPr/>
          <a:lstStyle>
            <a:lvl1pPr marL="0" indent="0">
              <a:buNone/>
              <a:defRPr sz="100">
                <a:noFill/>
              </a:defRPr>
            </a:lvl1pPr>
          </a:lstStyle>
          <a:p>
            <a:pPr lvl="0"/>
            <a:r>
              <a:rPr lang="en-GB"/>
              <a:t>.</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13600"/>
            <a:ext cx="6609600" cy="1994400"/>
          </a:xfrm>
        </p:spPr>
        <p:txBody>
          <a:bodyPr tIns="0"/>
          <a:lstStyle>
            <a:lvl1pPr>
              <a:lnSpc>
                <a:spcPct val="90000"/>
              </a:lnSpc>
              <a:spcAft>
                <a:spcPts val="300"/>
              </a:spcAft>
              <a:defRPr sz="48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4003200"/>
            <a:ext cx="2541600" cy="1987200"/>
          </a:xfrm>
        </p:spPr>
        <p:txBody>
          <a:bodyPr anchor="b"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GB" noProof="0"/>
              <a:t>Click to add text</a:t>
            </a:r>
            <a:endParaRPr lang="en-GB"/>
          </a:p>
        </p:txBody>
      </p:sp>
      <p:sp>
        <p:nvSpPr>
          <p:cNvPr id="15" name="Text Placeholder 7">
            <a:extLst>
              <a:ext uri="{FF2B5EF4-FFF2-40B4-BE49-F238E27FC236}">
                <a16:creationId xmlns:a16="http://schemas.microsoft.com/office/drawing/2014/main" id="{E14D8863-9DA5-43C0-BC9B-0A9132C19F64}"/>
              </a:ext>
            </a:extLst>
          </p:cNvPr>
          <p:cNvSpPr>
            <a:spLocks noGrp="1"/>
          </p:cNvSpPr>
          <p:nvPr>
            <p:ph type="body" sz="quarter" idx="18" hasCustomPrompt="1"/>
          </p:nvPr>
        </p:nvSpPr>
        <p:spPr>
          <a:xfrm>
            <a:off x="9074400" y="1729138"/>
            <a:ext cx="2541600" cy="1987200"/>
          </a:xfrm>
        </p:spPr>
        <p:txBody>
          <a:bodyPr anchor="t"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GB" noProof="0"/>
              <a:t>Click to add text</a:t>
            </a:r>
            <a:endParaRPr lang="en-GB"/>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382898638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30_Title slides">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3C6A34-2191-CF4B-8AC5-5D001F1860E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DCFB0B99-576F-E74D-BFEF-C8F8D825EA2F}"/>
              </a:ext>
            </a:extLst>
          </p:cNvPr>
          <p:cNvPicPr>
            <a:picLocks noChangeAspect="1"/>
          </p:cNvPicPr>
          <p:nvPr userDrawn="1"/>
        </p:nvPicPr>
        <p:blipFill>
          <a:blip r:embed="rId3" cstate="email">
            <a:alphaModFix amt="85000"/>
            <a:extLst>
              <a:ext uri="{28A0092B-C50C-407E-A947-70E740481C1C}">
                <a14:useLocalDpi xmlns:a14="http://schemas.microsoft.com/office/drawing/2010/main" val="0"/>
              </a:ext>
            </a:extLst>
          </a:blip>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a:picLocks/>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bwMode="black">
          <a:xfrm>
            <a:off x="575400" y="1745536"/>
            <a:ext cx="6320700" cy="1497600"/>
          </a:xfrm>
        </p:spPr>
        <p:txBody>
          <a:bodyPr anchor="b"/>
          <a:lstStyle>
            <a:lvl1pPr algn="l">
              <a:defRPr sz="4500">
                <a:solidFill>
                  <a:schemeClr val="tx1"/>
                </a:solidFill>
              </a:defRPr>
            </a:lvl1pPr>
          </a:lstStyle>
          <a:p>
            <a:r>
              <a:rPr lang="en-GB" noProof="0" dirty="0"/>
              <a:t>Click to add title</a:t>
            </a:r>
            <a:endParaRPr lang="en-GB" dirty="0"/>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bwMode="black">
          <a:xfrm>
            <a:off x="575400" y="3150704"/>
            <a:ext cx="6320700" cy="1655762"/>
          </a:xfrm>
        </p:spPr>
        <p:txBody>
          <a:bodyPr/>
          <a:lstStyle>
            <a:lvl1pPr marL="0" indent="0" algn="l">
              <a:spcBef>
                <a:spcPts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GB" dirty="0"/>
              <a:t>Click to add subtitle</a:t>
            </a:r>
          </a:p>
        </p:txBody>
      </p:sp>
    </p:spTree>
    <p:extLst>
      <p:ext uri="{BB962C8B-B14F-4D97-AF65-F5344CB8AC3E}">
        <p14:creationId xmlns:p14="http://schemas.microsoft.com/office/powerpoint/2010/main" val="3291516706"/>
      </p:ext>
    </p:extLst>
  </p:cSld>
  <p:clrMapOvr>
    <a:overrideClrMapping bg1="dk1" tx1="lt1" bg2="dk2" tx2="lt2" accent1="accent1" accent2="accent2" accent3="accent3" accent4="accent4" accent5="accent5" accent6="accent6" hlink="hlink" folHlink="folHlink"/>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32_Title slides">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E09017D-EA05-B245-88C3-4DBBBF2D1CB9}"/>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DF87D7D0-A4B5-D544-B02F-5D4D8BEC9DA2}"/>
              </a:ext>
            </a:extLst>
          </p:cNvPr>
          <p:cNvPicPr>
            <a:picLocks noChangeAspect="1"/>
          </p:cNvPicPr>
          <p:nvPr userDrawn="1"/>
        </p:nvPicPr>
        <p:blipFill>
          <a:blip r:embed="rId3" cstate="email">
            <a:alphaModFix amt="90000"/>
            <a:extLst>
              <a:ext uri="{28A0092B-C50C-407E-A947-70E740481C1C}">
                <a14:useLocalDpi xmlns:a14="http://schemas.microsoft.com/office/drawing/2010/main" val="0"/>
              </a:ext>
            </a:extLst>
          </a:blip>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a:picLocks/>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bwMode="black">
          <a:xfrm>
            <a:off x="575400" y="1745536"/>
            <a:ext cx="6320700" cy="1497600"/>
          </a:xfrm>
        </p:spPr>
        <p:txBody>
          <a:bodyPr anchor="b"/>
          <a:lstStyle>
            <a:lvl1pPr algn="l">
              <a:defRPr sz="4500">
                <a:solidFill>
                  <a:schemeClr val="tx1"/>
                </a:solidFill>
              </a:defRPr>
            </a:lvl1pPr>
          </a:lstStyle>
          <a:p>
            <a:r>
              <a:rPr lang="en-GB" noProof="0" dirty="0"/>
              <a:t>Click to add title</a:t>
            </a:r>
            <a:endParaRPr lang="en-GB" dirty="0"/>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bwMode="black">
          <a:xfrm>
            <a:off x="575400" y="3150704"/>
            <a:ext cx="6320700" cy="1655762"/>
          </a:xfrm>
        </p:spPr>
        <p:txBody>
          <a:bodyPr/>
          <a:lstStyle>
            <a:lvl1pPr marL="0" indent="0" algn="l">
              <a:spcBef>
                <a:spcPts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GB" dirty="0"/>
              <a:t>Click to add subtitle</a:t>
            </a:r>
          </a:p>
        </p:txBody>
      </p:sp>
    </p:spTree>
    <p:extLst>
      <p:ext uri="{BB962C8B-B14F-4D97-AF65-F5344CB8AC3E}">
        <p14:creationId xmlns:p14="http://schemas.microsoft.com/office/powerpoint/2010/main" val="3007400381"/>
      </p:ext>
    </p:extLst>
  </p:cSld>
  <p:clrMapOvr>
    <a:overrideClrMapping bg1="dk1" tx1="lt1" bg2="dk2" tx2="lt2" accent1="accent1" accent2="accent2" accent3="accent3" accent4="accent4" accent5="accent5" accent6="accent6" hlink="hlink" folHlink="folHlink"/>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34_Title slides">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3F0367A-A183-9A4C-8DD6-9096DB59C48E}"/>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D1AC28E0-4AAA-1241-B356-D72D40A09865}"/>
              </a:ext>
            </a:extLst>
          </p:cNvPr>
          <p:cNvPicPr>
            <a:picLocks noChangeAspect="1"/>
          </p:cNvPicPr>
          <p:nvPr userDrawn="1"/>
        </p:nvPicPr>
        <p:blipFill>
          <a:blip r:embed="rId3" cstate="email">
            <a:alphaModFix amt="90000"/>
            <a:extLst>
              <a:ext uri="{28A0092B-C50C-407E-A947-70E740481C1C}">
                <a14:useLocalDpi xmlns:a14="http://schemas.microsoft.com/office/drawing/2010/main" val="0"/>
              </a:ext>
            </a:extLst>
          </a:blip>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a:picLocks/>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bwMode="black">
          <a:xfrm>
            <a:off x="575400" y="1745536"/>
            <a:ext cx="6320700" cy="1497600"/>
          </a:xfrm>
        </p:spPr>
        <p:txBody>
          <a:bodyPr anchor="b"/>
          <a:lstStyle>
            <a:lvl1pPr algn="l">
              <a:defRPr sz="4500">
                <a:solidFill>
                  <a:schemeClr val="tx1"/>
                </a:solidFill>
              </a:defRPr>
            </a:lvl1pPr>
          </a:lstStyle>
          <a:p>
            <a:r>
              <a:rPr lang="en-GB" noProof="0" dirty="0"/>
              <a:t>Click to add title</a:t>
            </a:r>
            <a:endParaRPr lang="en-GB" dirty="0"/>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bwMode="black">
          <a:xfrm>
            <a:off x="575400" y="3150704"/>
            <a:ext cx="6320700" cy="1655762"/>
          </a:xfrm>
        </p:spPr>
        <p:txBody>
          <a:bodyPr/>
          <a:lstStyle>
            <a:lvl1pPr marL="0" indent="0" algn="l">
              <a:spcBef>
                <a:spcPts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GB" dirty="0"/>
              <a:t>Click to add subtitle</a:t>
            </a:r>
          </a:p>
        </p:txBody>
      </p:sp>
    </p:spTree>
    <p:extLst>
      <p:ext uri="{BB962C8B-B14F-4D97-AF65-F5344CB8AC3E}">
        <p14:creationId xmlns:p14="http://schemas.microsoft.com/office/powerpoint/2010/main" val="3611531970"/>
      </p:ext>
    </p:extLst>
  </p:cSld>
  <p:clrMapOvr>
    <a:overrideClrMapping bg1="dk1" tx1="lt1" bg2="dk2" tx2="lt2" accent1="accent1" accent2="accent2" accent3="accent3" accent4="accent4" accent5="accent5" accent6="accent6" hlink="hlink" folHlink="folHlink"/>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35_Title slides">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850A198-60C1-334C-8341-4F07412B23D0}"/>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b="-227"/>
          <a:stretch/>
        </p:blipFill>
        <p:spPr>
          <a:xfrm>
            <a:off x="0" y="-1"/>
            <a:ext cx="12192000" cy="6933364"/>
          </a:xfrm>
          <a:prstGeom prst="rect">
            <a:avLst/>
          </a:prstGeom>
        </p:spPr>
      </p:pic>
      <p:pic>
        <p:nvPicPr>
          <p:cNvPr id="15" name="Picture 14">
            <a:extLst>
              <a:ext uri="{FF2B5EF4-FFF2-40B4-BE49-F238E27FC236}">
                <a16:creationId xmlns:a16="http://schemas.microsoft.com/office/drawing/2014/main" id="{1B894BFE-07F0-AB44-BB92-2258DD1474DA}"/>
              </a:ext>
            </a:extLst>
          </p:cNvPr>
          <p:cNvPicPr>
            <a:picLocks noChangeAspect="1"/>
          </p:cNvPicPr>
          <p:nvPr userDrawn="1"/>
        </p:nvPicPr>
        <p:blipFill>
          <a:blip r:embed="rId3" cstate="email">
            <a:alphaModFix amt="90000"/>
            <a:extLst>
              <a:ext uri="{28A0092B-C50C-407E-A947-70E740481C1C}">
                <a14:useLocalDpi xmlns:a14="http://schemas.microsoft.com/office/drawing/2010/main" val="0"/>
              </a:ext>
            </a:extLst>
          </a:blip>
          <a:stretch>
            <a:fillRect/>
          </a:stretch>
        </p:blipFill>
        <p:spPr>
          <a:xfrm>
            <a:off x="0" y="-1"/>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a:picLocks/>
          </p:cNvPicPr>
          <p:nvPr userDrawn="1"/>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bwMode="black">
          <a:xfrm>
            <a:off x="575400" y="1745536"/>
            <a:ext cx="6320700" cy="1497600"/>
          </a:xfrm>
        </p:spPr>
        <p:txBody>
          <a:bodyPr anchor="b"/>
          <a:lstStyle>
            <a:lvl1pPr algn="l">
              <a:defRPr sz="4500">
                <a:solidFill>
                  <a:schemeClr val="tx1"/>
                </a:solidFill>
              </a:defRPr>
            </a:lvl1pPr>
          </a:lstStyle>
          <a:p>
            <a:r>
              <a:rPr lang="en-GB" noProof="0" dirty="0"/>
              <a:t>Click to add title</a:t>
            </a:r>
            <a:endParaRPr lang="en-GB" dirty="0"/>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bwMode="black">
          <a:xfrm>
            <a:off x="575400" y="3150704"/>
            <a:ext cx="6320700" cy="1655762"/>
          </a:xfrm>
        </p:spPr>
        <p:txBody>
          <a:bodyPr/>
          <a:lstStyle>
            <a:lvl1pPr marL="0" indent="0" algn="l">
              <a:spcBef>
                <a:spcPts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GB" dirty="0"/>
              <a:t>Click to add subtitle</a:t>
            </a:r>
          </a:p>
        </p:txBody>
      </p:sp>
    </p:spTree>
    <p:extLst>
      <p:ext uri="{BB962C8B-B14F-4D97-AF65-F5344CB8AC3E}">
        <p14:creationId xmlns:p14="http://schemas.microsoft.com/office/powerpoint/2010/main" val="4098859180"/>
      </p:ext>
    </p:extLst>
  </p:cSld>
  <p:clrMapOvr>
    <a:overrideClrMapping bg1="dk1" tx1="lt1" bg2="dk2" tx2="lt2" accent1="accent1" accent2="accent2" accent3="accent3" accent4="accent4" accent5="accent5" accent6="accent6" hlink="hlink" folHlink="folHlink"/>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7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9" name="Picture 8">
            <a:extLst>
              <a:ext uri="{FF2B5EF4-FFF2-40B4-BE49-F238E27FC236}">
                <a16:creationId xmlns:a16="http://schemas.microsoft.com/office/drawing/2014/main" id="{5DA284C6-FD81-1249-A1C0-A9DF6EE3A16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228078024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8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10" name="Picture 9">
            <a:extLst>
              <a:ext uri="{FF2B5EF4-FFF2-40B4-BE49-F238E27FC236}">
                <a16:creationId xmlns:a16="http://schemas.microsoft.com/office/drawing/2014/main" id="{24114392-BB29-D046-94E5-D2C23CCE190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108512304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9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3" name="Picture 2">
            <a:extLst>
              <a:ext uri="{FF2B5EF4-FFF2-40B4-BE49-F238E27FC236}">
                <a16:creationId xmlns:a16="http://schemas.microsoft.com/office/drawing/2014/main" id="{F3D07E0C-69BA-5143-A30E-6B430664DBD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145819485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20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4" name="Picture 3">
            <a:extLst>
              <a:ext uri="{FF2B5EF4-FFF2-40B4-BE49-F238E27FC236}">
                <a16:creationId xmlns:a16="http://schemas.microsoft.com/office/drawing/2014/main" id="{B32C9049-BFFF-EB42-93A1-819CE0A5D1B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32102493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21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3" name="Picture 2">
            <a:extLst>
              <a:ext uri="{FF2B5EF4-FFF2-40B4-BE49-F238E27FC236}">
                <a16:creationId xmlns:a16="http://schemas.microsoft.com/office/drawing/2014/main" id="{1BAD0BB9-07E7-5846-87CE-269939FB43C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130459657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22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4" name="Picture 3">
            <a:extLst>
              <a:ext uri="{FF2B5EF4-FFF2-40B4-BE49-F238E27FC236}">
                <a16:creationId xmlns:a16="http://schemas.microsoft.com/office/drawing/2014/main" id="{782B6C25-1980-ED4D-9E3B-C290DD1AAD2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579797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A">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7" name="Oval 16">
            <a:extLst>
              <a:ext uri="{FF2B5EF4-FFF2-40B4-BE49-F238E27FC236}">
                <a16:creationId xmlns:a16="http://schemas.microsoft.com/office/drawing/2014/main" id="{CE8AF1EE-39A2-49C5-AEAC-53416D66CCAC}"/>
              </a:ext>
            </a:extLst>
          </p:cNvPr>
          <p:cNvSpPr/>
          <p:nvPr userDrawn="1"/>
        </p:nvSpPr>
        <p:spPr>
          <a:xfrm>
            <a:off x="4417979" y="946004"/>
            <a:ext cx="5495392" cy="5495393"/>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5" name="Freeform: Shape 24">
            <a:extLst>
              <a:ext uri="{FF2B5EF4-FFF2-40B4-BE49-F238E27FC236}">
                <a16:creationId xmlns:a16="http://schemas.microsoft.com/office/drawing/2014/main" id="{BB1480D7-466B-49AE-9FA4-0289E5E9A75B}"/>
              </a:ext>
            </a:extLst>
          </p:cNvPr>
          <p:cNvSpPr/>
          <p:nvPr userDrawn="1"/>
        </p:nvSpPr>
        <p:spPr>
          <a:xfrm>
            <a:off x="6973370" y="0"/>
            <a:ext cx="5228091" cy="4451672"/>
          </a:xfrm>
          <a:custGeom>
            <a:avLst/>
            <a:gdLst>
              <a:gd name="connsiteX0" fmla="*/ 197611 w 5228091"/>
              <a:gd name="connsiteY0" fmla="*/ 0 h 4451672"/>
              <a:gd name="connsiteX1" fmla="*/ 5228091 w 5228091"/>
              <a:gd name="connsiteY1" fmla="*/ 0 h 4451672"/>
              <a:gd name="connsiteX2" fmla="*/ 5228091 w 5228091"/>
              <a:gd name="connsiteY2" fmla="*/ 3856320 h 4451672"/>
              <a:gd name="connsiteX3" fmla="*/ 5192574 w 5228091"/>
              <a:gd name="connsiteY3" fmla="*/ 3882879 h 4451672"/>
              <a:gd name="connsiteX4" fmla="*/ 3330474 w 5228091"/>
              <a:gd name="connsiteY4" fmla="*/ 4451672 h 4451672"/>
              <a:gd name="connsiteX5" fmla="*/ 0 w 5228091"/>
              <a:gd name="connsiteY5" fmla="*/ 1121198 h 4451672"/>
              <a:gd name="connsiteX6" fmla="*/ 149732 w 5228091"/>
              <a:gd name="connsiteY6" fmla="*/ 130817 h 445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8091" h="4451672">
                <a:moveTo>
                  <a:pt x="197611" y="0"/>
                </a:moveTo>
                <a:lnTo>
                  <a:pt x="5228091" y="0"/>
                </a:lnTo>
                <a:lnTo>
                  <a:pt x="5228091" y="3856320"/>
                </a:lnTo>
                <a:lnTo>
                  <a:pt x="5192574" y="3882879"/>
                </a:lnTo>
                <a:cubicBezTo>
                  <a:pt x="4661027" y="4241986"/>
                  <a:pt x="4020238" y="4451672"/>
                  <a:pt x="3330474" y="4451672"/>
                </a:cubicBezTo>
                <a:cubicBezTo>
                  <a:pt x="1491104" y="4451672"/>
                  <a:pt x="0" y="2960568"/>
                  <a:pt x="0" y="1121198"/>
                </a:cubicBezTo>
                <a:cubicBezTo>
                  <a:pt x="0" y="776316"/>
                  <a:pt x="52422" y="443678"/>
                  <a:pt x="149732" y="130817"/>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GB" sz="2000" noProof="0"/>
          </a:p>
        </p:txBody>
      </p:sp>
      <p:sp>
        <p:nvSpPr>
          <p:cNvPr id="20" name="Oval 19">
            <a:extLst>
              <a:ext uri="{FF2B5EF4-FFF2-40B4-BE49-F238E27FC236}">
                <a16:creationId xmlns:a16="http://schemas.microsoft.com/office/drawing/2014/main" id="{7B1BBC1F-9429-443D-BFD5-2114E4B9A209}"/>
              </a:ext>
            </a:extLst>
          </p:cNvPr>
          <p:cNvSpPr/>
          <p:nvPr userDrawn="1"/>
        </p:nvSpPr>
        <p:spPr>
          <a:xfrm>
            <a:off x="8709926" y="3486132"/>
            <a:ext cx="3130237" cy="3130237"/>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quot;">
            <a:extLst>
              <a:ext uri="{FF2B5EF4-FFF2-40B4-BE49-F238E27FC236}">
                <a16:creationId xmlns:a16="http://schemas.microsoft.com/office/drawing/2014/main" id="{227E44AE-9D9A-48D7-914D-C532FE86FC34}"/>
              </a:ext>
            </a:extLst>
          </p:cNvPr>
          <p:cNvPicPr>
            <a:picLocks noChangeAspect="1"/>
          </p:cNvPicPr>
          <p:nvPr userDrawn="1"/>
        </p:nvPicPr>
        <p:blipFill>
          <a:blip r:embed="rId2"/>
          <a:srcRect/>
          <a:stretch>
            <a:fillRect/>
          </a:stretch>
        </p:blipFill>
        <p:spPr>
          <a:xfrm>
            <a:off x="585722" y="574675"/>
            <a:ext cx="646134" cy="487936"/>
          </a:xfrm>
          <a:prstGeom prst="rect">
            <a:avLst/>
          </a:prstGeom>
        </p:spPr>
      </p:pic>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200"/>
            <a:ext cx="9144000" cy="2530800"/>
          </a:xfrm>
        </p:spPr>
        <p:txBody>
          <a:bodyPr/>
          <a:lstStyle>
            <a:lvl1pPr marL="0" indent="0">
              <a:lnSpc>
                <a:spcPct val="90000"/>
              </a:lnSpc>
              <a:spcAft>
                <a:spcPct val="0"/>
              </a:spcAft>
              <a:buFont typeface="Arial" panose="020B0604020202020204" pitchFamily="34" charset="0"/>
              <a:buChar char="​"/>
              <a:defRPr sz="4000">
                <a:solidFill>
                  <a:schemeClr val="tx1"/>
                </a:solidFill>
              </a:defRPr>
            </a:lvl1pPr>
            <a:lvl2pPr marL="324000" indent="-324000">
              <a:spcBef>
                <a:spcPts val="1200"/>
              </a:spcBef>
              <a:spcAft>
                <a:spcPct val="0"/>
              </a:spcAft>
              <a:buFont typeface="Arial" panose="020B0604020202020204" pitchFamily="34" charset="0"/>
              <a:buChar char="—"/>
              <a:defRPr sz="2000">
                <a:solidFill>
                  <a:schemeClr val="tx1"/>
                </a:solidFill>
              </a:defRPr>
            </a:lvl2pPr>
            <a:lvl3pPr marL="0" indent="0">
              <a:buFont typeface="Arial" panose="020B0604020202020204" pitchFamily="34" charset="0"/>
              <a:buChar char="​"/>
              <a:defRPr sz="4400">
                <a:solidFill>
                  <a:schemeClr val="tx1"/>
                </a:solidFill>
              </a:defRPr>
            </a:lvl3pPr>
            <a:lvl4pPr>
              <a:defRPr sz="1400" b="0">
                <a:solidFill>
                  <a:schemeClr val="tx1"/>
                </a:solidFill>
              </a:defRPr>
            </a:lvl4pPr>
            <a:lvl5pPr>
              <a:defRPr sz="4400">
                <a:solidFill>
                  <a:schemeClr val="tx1"/>
                </a:solidFill>
              </a:defRPr>
            </a:lvl5pPr>
            <a:lvl6pPr marL="0" indent="0">
              <a:buFont typeface="Arial" panose="020B0604020202020204" pitchFamily="34" charset="0"/>
              <a:buChar char="​"/>
              <a:defRPr sz="14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GB"/>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GB"/>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1223020764"/>
      </p:ext>
    </p:extLst>
  </p:cSld>
  <p:clrMapOvr>
    <a:overrideClrMapping bg1="dk1" tx1="lt1" bg2="dk2" tx2="lt2" accent1="accent1" accent2="accent2" accent3="accent3" accent4="accent4" accent5="accent5" accent6="accent6" hlink="hlink" folHlink="folHlink"/>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23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3" name="Picture 2">
            <a:extLst>
              <a:ext uri="{FF2B5EF4-FFF2-40B4-BE49-F238E27FC236}">
                <a16:creationId xmlns:a16="http://schemas.microsoft.com/office/drawing/2014/main" id="{37B9AB06-B2EF-DB4F-9145-09EF66F8ED6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421411142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24_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ts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dirty="0"/>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pPr/>
              <a:t>‹#›</a:t>
            </a:fld>
            <a:endParaRPr lang="en-GB" dirty="0"/>
          </a:p>
        </p:txBody>
      </p:sp>
      <p:pic>
        <p:nvPicPr>
          <p:cNvPr id="4" name="Picture 3">
            <a:extLst>
              <a:ext uri="{FF2B5EF4-FFF2-40B4-BE49-F238E27FC236}">
                <a16:creationId xmlns:a16="http://schemas.microsoft.com/office/drawing/2014/main" id="{5417C730-3B27-C94A-8B05-4574375D836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182269"/>
            <a:ext cx="10672763" cy="4493462"/>
          </a:xfrm>
          <a:prstGeom prst="rect">
            <a:avLst/>
          </a:prstGeom>
        </p:spPr>
      </p:pic>
    </p:spTree>
    <p:extLst>
      <p:ext uri="{BB962C8B-B14F-4D97-AF65-F5344CB8AC3E}">
        <p14:creationId xmlns:p14="http://schemas.microsoft.com/office/powerpoint/2010/main" val="379781287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9" name="Fast overskrift"/>
          <p:cNvSpPr txBox="1"/>
          <p:nvPr userDrawn="1"/>
        </p:nvSpPr>
        <p:spPr>
          <a:xfrm>
            <a:off x="579081" y="575389"/>
            <a:ext cx="11036658" cy="650171"/>
          </a:xfrm>
          <a:prstGeom prst="rect">
            <a:avLst/>
          </a:prstGeom>
          <a:noFill/>
        </p:spPr>
        <p:txBody>
          <a:bodyPr wrap="square" lIns="0" tIns="0" rIns="0" bIns="0" rtlCol="0" anchor="t" anchorCtr="0">
            <a:noAutofit/>
          </a:bodyPr>
          <a:lstStyle/>
          <a:p>
            <a:r>
              <a:rPr lang="en-GB" sz="3200" b="0" noProof="1">
                <a:solidFill>
                  <a:schemeClr val="tx1"/>
                </a:solidFill>
                <a:latin typeface="+mj-lt"/>
                <a:cs typeface="Arial" panose="020B0604020202020204" pitchFamily="34" charset="0"/>
              </a:rPr>
              <a:t>TIPS &amp; TRICKS - YOUR USER GUIDE</a:t>
            </a:r>
          </a:p>
        </p:txBody>
      </p:sp>
      <p:sp>
        <p:nvSpPr>
          <p:cNvPr id="13" name="Text Box 2">
            <a:extLst>
              <a:ext uri="{FF2B5EF4-FFF2-40B4-BE49-F238E27FC236}">
                <a16:creationId xmlns:a16="http://schemas.microsoft.com/office/drawing/2014/main" id="{0BB3B459-CDFE-44C8-879C-511BDE5A64B2}"/>
              </a:ext>
            </a:extLst>
          </p:cNvPr>
          <p:cNvSpPr txBox="1">
            <a:spLocks noChangeArrowheads="1"/>
          </p:cNvSpPr>
          <p:nvPr userDrawn="1"/>
        </p:nvSpPr>
        <p:spPr bwMode="auto">
          <a:xfrm>
            <a:off x="579080" y="1744202"/>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mn-lt"/>
                <a:cs typeface="Arial" panose="020B0604020202020204" pitchFamily="34" charset="0"/>
              </a:rPr>
              <a:t>TEXT STYLES</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Use the </a:t>
            </a:r>
            <a:r>
              <a:rPr lang="en-GB" altLang="da-DK" sz="900" b="1" noProof="1">
                <a:solidFill>
                  <a:schemeClr val="tx1"/>
                </a:solidFill>
                <a:latin typeface="+mn-lt"/>
                <a:cs typeface="Arial" panose="020B0604020202020204" pitchFamily="34" charset="0"/>
              </a:rPr>
              <a:t>TAB</a:t>
            </a:r>
            <a:r>
              <a:rPr lang="en-GB" altLang="da-DK" sz="900" b="0" noProof="1">
                <a:solidFill>
                  <a:schemeClr val="tx1"/>
                </a:solidFill>
                <a:latin typeface="+mn-lt"/>
                <a:cs typeface="Arial" panose="020B0604020202020204" pitchFamily="34" charset="0"/>
              </a:rPr>
              <a:t>-key</a:t>
            </a:r>
            <a:r>
              <a:rPr lang="en-GB"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levels. Click </a:t>
            </a:r>
            <a:r>
              <a:rPr lang="en-GB" altLang="da-DK" sz="900" b="1" baseline="0" noProof="1">
                <a:solidFill>
                  <a:schemeClr val="tx1"/>
                </a:solidFill>
                <a:latin typeface="+mn-lt"/>
                <a:cs typeface="Arial" panose="020B0604020202020204" pitchFamily="34" charset="0"/>
              </a:rPr>
              <a:t>ENTER</a:t>
            </a:r>
            <a:r>
              <a:rPr lang="en-GB" altLang="da-DK" sz="900" b="0" baseline="0" noProof="1">
                <a:solidFill>
                  <a:schemeClr val="tx1"/>
                </a:solidFill>
                <a:latin typeface="+mn-lt"/>
                <a:cs typeface="Arial" panose="020B0604020202020204" pitchFamily="34" charset="0"/>
              </a:rPr>
              <a:t>, then </a:t>
            </a:r>
            <a:r>
              <a:rPr lang="en-GB" altLang="da-DK" sz="900" b="1" baseline="0" noProof="1">
                <a:solidFill>
                  <a:schemeClr val="tx1"/>
                </a:solidFill>
                <a:latin typeface="+mn-lt"/>
                <a:cs typeface="Arial" panose="020B0604020202020204" pitchFamily="34" charset="0"/>
              </a:rPr>
              <a:t>TAB</a:t>
            </a:r>
            <a:r>
              <a:rPr lang="en-GB" altLang="da-DK" sz="900" b="0" baseline="0" noProof="1">
                <a:solidFill>
                  <a:schemeClr val="tx1"/>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mn-lt"/>
                <a:cs typeface="Arial" panose="020B0604020202020204" pitchFamily="34" charset="0"/>
              </a:rPr>
              <a:t>To go back in levels use </a:t>
            </a:r>
            <a:r>
              <a:rPr lang="en-GB" altLang="da-DK" sz="900" b="1" baseline="0" noProof="1">
                <a:solidFill>
                  <a:schemeClr val="tx1"/>
                </a:solidFill>
                <a:latin typeface="+mn-lt"/>
                <a:cs typeface="Arial" panose="020B0604020202020204" pitchFamily="34" charset="0"/>
              </a:rPr>
              <a:t>SHIFT-TAB</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sz="900" noProof="1">
                <a:solidFill>
                  <a:schemeClr val="tx1"/>
                </a:solidFill>
                <a:latin typeface="+mn-lt"/>
                <a:cs typeface="Arial" panose="020B0604020202020204" pitchFamily="34" charset="0"/>
              </a:rPr>
              <a:t>Alternatively, </a:t>
            </a:r>
            <a:r>
              <a:rPr lang="en-GB" sz="900" b="1" noProof="1">
                <a:solidFill>
                  <a:schemeClr val="tx1"/>
                </a:solidFill>
                <a:latin typeface="+mn-lt"/>
                <a:cs typeface="Arial" panose="020B0604020202020204" pitchFamily="34" charset="0"/>
              </a:rPr>
              <a:t>Increase</a:t>
            </a:r>
            <a:r>
              <a:rPr lang="en-GB"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GB" sz="900" b="1" baseline="0" noProof="1">
                <a:solidFill>
                  <a:schemeClr val="tx1"/>
                </a:solidFill>
                <a:latin typeface="+mn-lt"/>
                <a:cs typeface="Arial" panose="020B0604020202020204" pitchFamily="34" charset="0"/>
              </a:rPr>
              <a:t>Decrease </a:t>
            </a:r>
            <a:r>
              <a:rPr lang="en-GB" sz="900" baseline="0" noProof="1">
                <a:solidFill>
                  <a:schemeClr val="tx1"/>
                </a:solidFill>
                <a:latin typeface="+mn-lt"/>
                <a:cs typeface="Arial" panose="020B0604020202020204" pitchFamily="34" charset="0"/>
              </a:rPr>
              <a:t>list level can be used</a:t>
            </a: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chemeClr val="tx1"/>
                </a:solidFill>
                <a:latin typeface="+mn-lt"/>
                <a:cs typeface="Arial" panose="020B0604020202020204" pitchFamily="34" charset="0"/>
              </a:rPr>
              <a:t>Click the </a:t>
            </a:r>
            <a:r>
              <a:rPr lang="en-GB" altLang="da-DK" sz="900" b="1" baseline="0" noProof="1">
                <a:solidFill>
                  <a:schemeClr val="tx1"/>
                </a:solidFill>
                <a:latin typeface="+mn-lt"/>
                <a:cs typeface="Arial" panose="020B0604020202020204" pitchFamily="34" charset="0"/>
              </a:rPr>
              <a:t>Reset </a:t>
            </a:r>
            <a:r>
              <a:rPr lang="en-GB" altLang="da-DK" sz="900" noProof="1">
                <a:solidFill>
                  <a:schemeClr val="tx1"/>
                </a:solidFill>
                <a:latin typeface="+mn-lt"/>
                <a:cs typeface="Arial" panose="020B0604020202020204" pitchFamily="34" charset="0"/>
              </a:rPr>
              <a:t>menu to reset position, size</a:t>
            </a:r>
            <a:r>
              <a:rPr lang="en-GB" altLang="da-DK" sz="900" baseline="0" noProof="1">
                <a:solidFill>
                  <a:schemeClr val="tx1"/>
                </a:solidFill>
                <a:latin typeface="+mn-lt"/>
                <a:cs typeface="Arial" panose="020B060402020202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1600" dirty="0">
                <a:latin typeface="+mn-lt"/>
                <a:cs typeface="Arial" panose="020B060402020202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mn-lt"/>
                <a:cs typeface="Arial" panose="020B0604020202020204" pitchFamily="34" charset="0"/>
              </a:rPr>
              <a:t>Click on the menu </a:t>
            </a:r>
            <a:r>
              <a:rPr lang="en-GB" altLang="da-DK" sz="900" b="1" noProof="1">
                <a:solidFill>
                  <a:schemeClr val="tx1"/>
                </a:solidFill>
                <a:latin typeface="+mn-lt"/>
                <a:cs typeface="Arial" panose="020B0604020202020204" pitchFamily="34" charset="0"/>
              </a:rPr>
              <a:t>New Slide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Home</a:t>
            </a:r>
            <a:r>
              <a:rPr lang="en-GB"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Change layout</a:t>
            </a:r>
            <a:endParaRPr lang="en-GB" altLang="da-DK" sz="900" b="0" noProof="1">
              <a:solidFill>
                <a:schemeClr val="tx1"/>
              </a:solidFill>
              <a:latin typeface="+mn-lt"/>
              <a:cs typeface="Arial" panose="020B0604020202020204" pitchFamily="34" charset="0"/>
            </a:endParaRPr>
          </a:p>
          <a:p>
            <a:pPr marL="0" indent="0">
              <a:spcAft>
                <a:spcPts val="600"/>
              </a:spcAft>
              <a:buFont typeface="+mj-lt"/>
              <a:buNone/>
            </a:pPr>
            <a:r>
              <a:rPr lang="en-GB" sz="900" dirty="0">
                <a:solidFill>
                  <a:srgbClr val="000000"/>
                </a:solidFill>
                <a:latin typeface="+mn-lt"/>
                <a:ea typeface="Arial" panose="020B0604020202020204" pitchFamily="34" charset="0"/>
              </a:rPr>
              <a:t>Click on the arrow next to </a:t>
            </a:r>
            <a:r>
              <a:rPr lang="en-GB" sz="900" b="1" dirty="0">
                <a:solidFill>
                  <a:srgbClr val="000000"/>
                </a:solidFill>
                <a:latin typeface="+mn-lt"/>
                <a:ea typeface="Arial" panose="020B0604020202020204" pitchFamily="34" charset="0"/>
              </a:rPr>
              <a:t>Layout</a:t>
            </a:r>
            <a:br>
              <a:rPr lang="en-GB" sz="900" b="1" dirty="0">
                <a:solidFill>
                  <a:srgbClr val="000000"/>
                </a:solidFill>
                <a:latin typeface="+mn-lt"/>
                <a:ea typeface="Arial" panose="020B0604020202020204" pitchFamily="34" charset="0"/>
              </a:rPr>
            </a:br>
            <a:r>
              <a:rPr lang="en-GB" sz="900" dirty="0">
                <a:solidFill>
                  <a:srgbClr val="000000"/>
                </a:solidFill>
                <a:latin typeface="+mn-lt"/>
                <a:ea typeface="Arial" panose="020B0604020202020204" pitchFamily="34" charset="0"/>
              </a:rPr>
              <a:t>to view a dropdown menu of possible slide layouts</a:t>
            </a:r>
            <a:endParaRPr lang="en-GB" sz="900" dirty="0">
              <a:latin typeface="+mn-lt"/>
              <a:ea typeface="Arial" panose="020B0604020202020204" pitchFamily="34" charset="0"/>
            </a:endParaRPr>
          </a:p>
        </p:txBody>
      </p:sp>
      <p:sp>
        <p:nvSpPr>
          <p:cNvPr id="14" name="Text Box 3">
            <a:extLst>
              <a:ext uri="{FF2B5EF4-FFF2-40B4-BE49-F238E27FC236}">
                <a16:creationId xmlns:a16="http://schemas.microsoft.com/office/drawing/2014/main" id="{66B3FBB4-61DE-493B-8F38-CB78E008D9BE}"/>
              </a:ext>
            </a:extLst>
          </p:cNvPr>
          <p:cNvSpPr txBox="1">
            <a:spLocks noChangeArrowheads="1"/>
          </p:cNvSpPr>
          <p:nvPr userDrawn="1"/>
        </p:nvSpPr>
        <p:spPr bwMode="auto">
          <a:xfrm>
            <a:off x="4537822" y="1753553"/>
            <a:ext cx="2448000"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mn-lt"/>
                <a:cs typeface="Arial" panose="020B0604020202020204" pitchFamily="34" charset="0"/>
              </a:rPr>
              <a:t>PICTURES</a:t>
            </a:r>
            <a:endParaRPr lang="en-GB" sz="1600" b="1"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On slides with pictureplaceholder, click on the icon and choose </a:t>
            </a:r>
            <a:r>
              <a:rPr lang="en-GB" altLang="da-DK" sz="900" b="1" noProof="1">
                <a:solidFill>
                  <a:schemeClr val="tx1"/>
                </a:solidFill>
                <a:latin typeface="+mn-lt"/>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mn-lt"/>
                <a:cs typeface="Arial" panose="020B0604020202020204" pitchFamily="34" charset="0"/>
              </a:rPr>
              <a:t>Crop picture</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Crop</a:t>
            </a:r>
            <a:r>
              <a:rPr lang="en-GB" altLang="da-DK" sz="900" b="0" noProof="1">
                <a:solidFill>
                  <a:schemeClr val="tx1"/>
                </a:solidFill>
                <a:latin typeface="+mn-lt"/>
                <a:cs typeface="Arial" panose="020B0604020202020204" pitchFamily="34" charset="0"/>
              </a:rPr>
              <a:t> to change size or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focus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If you want to scale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hold </a:t>
            </a:r>
            <a:r>
              <a:rPr lang="en-GB" altLang="da-DK" sz="900" b="1" noProof="1">
                <a:solidFill>
                  <a:schemeClr val="tx1"/>
                </a:solidFill>
                <a:latin typeface="+mn-lt"/>
                <a:cs typeface="Arial" panose="020B0604020202020204" pitchFamily="34" charset="0"/>
              </a:rPr>
              <a:t>SHIFT</a:t>
            </a:r>
            <a:r>
              <a:rPr lang="en-GB" altLang="da-DK" sz="900" b="0" noProof="1">
                <a:solidFill>
                  <a:schemeClr val="tx1"/>
                </a:solidFill>
                <a:latin typeface="+mn-lt"/>
                <a:cs typeface="Arial" panose="020B0604020202020204" pitchFamily="34" charset="0"/>
              </a:rPr>
              <a:t>-key down while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dragging the corners of the picture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altLang="da-DK" sz="900" b="0" noProof="1">
                <a:solidFill>
                  <a:schemeClr val="tx1"/>
                </a:solidFill>
                <a:latin typeface="+mn-lt"/>
                <a:cs typeface="Arial" panose="020B0604020202020204" pitchFamily="34" charset="0"/>
              </a:rPr>
              <a:t>If you delete the picture and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insert a new one, the picture may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lie in front of the text or graphic.</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If this happens, select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right-click and choose </a:t>
            </a:r>
            <a:r>
              <a:rPr lang="en-GB" altLang="da-DK" sz="900" b="1" noProof="1">
                <a:solidFill>
                  <a:schemeClr val="tx1"/>
                </a:solidFill>
                <a:latin typeface="+mn-lt"/>
                <a:cs typeface="Arial" panose="020B0604020202020204" pitchFamily="34" charset="0"/>
              </a:rPr>
              <a:t>Send to Back</a:t>
            </a:r>
          </a:p>
        </p:txBody>
      </p:sp>
      <p:sp>
        <p:nvSpPr>
          <p:cNvPr id="15" name="Text Box 4">
            <a:extLst>
              <a:ext uri="{FF2B5EF4-FFF2-40B4-BE49-F238E27FC236}">
                <a16:creationId xmlns:a16="http://schemas.microsoft.com/office/drawing/2014/main" id="{17EA80A0-F605-4897-AE2A-18933CAB6DBB}"/>
              </a:ext>
            </a:extLst>
          </p:cNvPr>
          <p:cNvSpPr txBox="1">
            <a:spLocks noChangeArrowheads="1"/>
          </p:cNvSpPr>
          <p:nvPr userDrawn="1"/>
        </p:nvSpPr>
        <p:spPr bwMode="auto">
          <a:xfrm>
            <a:off x="8115542" y="1744202"/>
            <a:ext cx="24480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mn-lt"/>
                <a:cs typeface="Arial" panose="020B0604020202020204" pitchFamily="34" charset="0"/>
              </a:rPr>
              <a:t>HEADER &amp; FOOTER</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mn-lt"/>
                <a:cs typeface="Arial" panose="020B0604020202020204" pitchFamily="34" charset="0"/>
              </a:rPr>
              <a:t>Click on </a:t>
            </a:r>
            <a:r>
              <a:rPr lang="en-GB" altLang="da-DK" sz="900" b="1" noProof="1">
                <a:solidFill>
                  <a:schemeClr val="tx1"/>
                </a:solidFill>
                <a:latin typeface="+mn-lt"/>
                <a:cs typeface="Arial" panose="020B0604020202020204" pitchFamily="34" charset="0"/>
              </a:rPr>
              <a:t>Header and Footer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Insert</a:t>
            </a:r>
            <a:r>
              <a:rPr lang="en-GB" altLang="da-DK" sz="900" b="0" noProof="1">
                <a:solidFill>
                  <a:schemeClr val="tx1"/>
                </a:solidFill>
                <a:latin typeface="+mn-lt"/>
                <a:cs typeface="Arial" panose="020B0604020202020204" pitchFamily="34" charset="0"/>
              </a:rPr>
              <a:t> tab (write the desired text, click date or page number from or to)</a:t>
            </a:r>
          </a:p>
          <a:p>
            <a:pPr eaLnBrk="1" hangingPunct="1">
              <a:spcAft>
                <a:spcPts val="600"/>
              </a:spcAft>
              <a:defRPr/>
            </a:pP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Apply to All </a:t>
            </a:r>
            <a:r>
              <a:rPr lang="en-GB" altLang="da-DK" sz="900" b="0" noProof="1">
                <a:solidFill>
                  <a:schemeClr val="tx1"/>
                </a:solidFill>
                <a:latin typeface="+mn-lt"/>
                <a:cs typeface="Arial" panose="020B0604020202020204" pitchFamily="34" charset="0"/>
              </a:rPr>
              <a:t>or </a:t>
            </a:r>
            <a:r>
              <a:rPr lang="en-GB" altLang="da-DK" sz="900" b="1" noProof="1">
                <a:solidFill>
                  <a:schemeClr val="tx1"/>
                </a:solidFill>
                <a:latin typeface="+mn-lt"/>
                <a:cs typeface="Arial" panose="020B0604020202020204" pitchFamily="34" charset="0"/>
              </a:rPr>
              <a:t>Apply</a:t>
            </a:r>
            <a:r>
              <a:rPr lang="en-GB" altLang="da-DK" sz="900" b="0" noProof="1">
                <a:solidFill>
                  <a:schemeClr val="tx1"/>
                </a:solidFill>
                <a:latin typeface="+mn-lt"/>
                <a:cs typeface="Arial" panose="020B0604020202020204" pitchFamily="34" charset="0"/>
              </a:rPr>
              <a:t> if only used on one slide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sz="1600" dirty="0">
                <a:latin typeface="+mn-lt"/>
                <a:cs typeface="Arial" panose="020B0604020202020204" pitchFamily="34" charset="0"/>
              </a:rPr>
              <a:t>GRIDLINES</a:t>
            </a:r>
          </a:p>
          <a:p>
            <a:pPr eaLnBrk="1" hangingPunct="1">
              <a:spcAft>
                <a:spcPts val="600"/>
              </a:spcAft>
              <a:defRPr/>
            </a:pP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View</a:t>
            </a:r>
            <a:r>
              <a:rPr lang="en-GB" altLang="da-DK" sz="900" b="0" noProof="1">
                <a:solidFill>
                  <a:schemeClr val="tx1"/>
                </a:solidFill>
                <a:latin typeface="+mn-lt"/>
                <a:cs typeface="Arial" panose="020B0604020202020204" pitchFamily="34" charset="0"/>
              </a:rPr>
              <a:t> tab and set tick mark next to </a:t>
            </a:r>
            <a:r>
              <a:rPr lang="en-GB" altLang="da-DK" sz="900" b="1" noProof="1">
                <a:solidFill>
                  <a:schemeClr val="tx1"/>
                </a:solidFill>
                <a:latin typeface="+mn-lt"/>
                <a:cs typeface="Arial" panose="020B0604020202020204" pitchFamily="34" charset="0"/>
              </a:rPr>
              <a:t>Guides</a:t>
            </a: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Alt + F9 </a:t>
            </a:r>
            <a:r>
              <a:rPr lang="en-GB"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Mac: </a:t>
            </a:r>
            <a:r>
              <a:rPr lang="en-GB" sz="900" b="0" i="0" dirty="0">
                <a:solidFill>
                  <a:srgbClr val="333333"/>
                </a:solidFill>
                <a:effectLst/>
                <a:latin typeface="Arial"/>
              </a:rPr>
              <a:t>⌘ </a:t>
            </a:r>
            <a:r>
              <a:rPr lang="en-GB" altLang="da-DK" sz="900" b="0" noProof="1">
                <a:solidFill>
                  <a:schemeClr val="tx1"/>
                </a:solidFill>
                <a:latin typeface="+mn-lt"/>
                <a:cs typeface="Arial" panose="020B0604020202020204" pitchFamily="34" charset="0"/>
              </a:rPr>
              <a:t>+ option + ctrl + G</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1600" b="0" noProof="1">
                <a:solidFill>
                  <a:schemeClr val="tx1"/>
                </a:solidFill>
                <a:latin typeface="+mn-lt"/>
                <a:cs typeface="Arial" panose="020B0604020202020204" pitchFamily="34" charset="0"/>
              </a:rPr>
              <a:t>COPY/PASTE CONTENT</a:t>
            </a:r>
          </a:p>
          <a:p>
            <a:pPr eaLnBrk="1" hangingPunct="1">
              <a:spcAft>
                <a:spcPts val="600"/>
              </a:spcAft>
              <a:defRPr/>
            </a:pPr>
            <a:r>
              <a:rPr lang="en-GB" altLang="da-DK" sz="900" b="0" noProof="1">
                <a:solidFill>
                  <a:schemeClr val="tx1"/>
                </a:solidFill>
                <a:latin typeface="+mn-lt"/>
                <a:cs typeface="Arial" panose="020B0604020202020204" pitchFamily="34" charset="0"/>
              </a:rPr>
              <a:t>When copying old content to your new presentation, 2 options are available:</a:t>
            </a:r>
          </a:p>
          <a:p>
            <a:pPr eaLnBrk="1" hangingPunct="1">
              <a:spcAft>
                <a:spcPts val="600"/>
              </a:spcAft>
              <a:defRPr/>
            </a:pPr>
            <a:r>
              <a:rPr lang="en-GB" altLang="da-DK" sz="900" b="1" noProof="1">
                <a:solidFill>
                  <a:schemeClr val="tx1"/>
                </a:solidFill>
                <a:latin typeface="+mn-lt"/>
                <a:cs typeface="Arial" panose="020B0604020202020204" pitchFamily="34" charset="0"/>
              </a:rPr>
              <a:t>1. Best practice: </a:t>
            </a:r>
            <a:r>
              <a:rPr lang="en-GB" altLang="da-DK" sz="900" b="0" noProof="1">
                <a:solidFill>
                  <a:schemeClr val="tx1"/>
                </a:solidFill>
                <a:latin typeface="+mn-lt"/>
                <a:cs typeface="Arial" panose="020B0604020202020204" pitchFamily="34" charset="0"/>
              </a:rPr>
              <a:t>Create a slide in your new presentation and copy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piece of content at a time (e.g. copy all text from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textbox)</a:t>
            </a:r>
            <a:endParaRPr lang="en-GB" altLang="da-DK" sz="900" b="1" i="0" u="sng"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GB" altLang="da-DK" sz="900" b="1" noProof="1">
              <a:solidFill>
                <a:schemeClr val="tx1"/>
              </a:solidFill>
              <a:latin typeface="+mn-lt"/>
              <a:cs typeface="Arial" panose="020B0604020202020204" pitchFamily="34" charset="0"/>
            </a:endParaRPr>
          </a:p>
        </p:txBody>
      </p:sp>
      <p:pic>
        <p:nvPicPr>
          <p:cNvPr id="19" name="Picture 18">
            <a:extLst>
              <a:ext uri="{FF2B5EF4-FFF2-40B4-BE49-F238E27FC236}">
                <a16:creationId xmlns:a16="http://schemas.microsoft.com/office/drawing/2014/main" id="{0722642E-922E-4D3E-9481-C027E3A93CD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972055" y="5081316"/>
            <a:ext cx="475428" cy="176762"/>
          </a:xfrm>
          <a:prstGeom prst="rect">
            <a:avLst/>
          </a:prstGeom>
        </p:spPr>
      </p:pic>
      <p:pic>
        <p:nvPicPr>
          <p:cNvPr id="22" name="Picture 21">
            <a:extLst>
              <a:ext uri="{FF2B5EF4-FFF2-40B4-BE49-F238E27FC236}">
                <a16:creationId xmlns:a16="http://schemas.microsoft.com/office/drawing/2014/main" id="{F37E3D92-3923-49A5-9D66-A01D052984C0}"/>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6765878" y="2036591"/>
            <a:ext cx="341204" cy="321707"/>
          </a:xfrm>
          <a:prstGeom prst="rect">
            <a:avLst/>
          </a:prstGeom>
        </p:spPr>
      </p:pic>
      <p:pic>
        <p:nvPicPr>
          <p:cNvPr id="24" name="Picture 16">
            <a:extLst>
              <a:ext uri="{FF2B5EF4-FFF2-40B4-BE49-F238E27FC236}">
                <a16:creationId xmlns:a16="http://schemas.microsoft.com/office/drawing/2014/main" id="{EE4BD888-DAA9-4A3B-ADD9-0ACB9540A63B}"/>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2972055" y="4264321"/>
            <a:ext cx="328881" cy="505501"/>
          </a:xfrm>
          <a:prstGeom prst="rect">
            <a:avLst/>
          </a:prstGeom>
        </p:spPr>
      </p:pic>
      <p:pic>
        <p:nvPicPr>
          <p:cNvPr id="26" name="Picture 20">
            <a:extLst>
              <a:ext uri="{FF2B5EF4-FFF2-40B4-BE49-F238E27FC236}">
                <a16:creationId xmlns:a16="http://schemas.microsoft.com/office/drawing/2014/main" id="{ADF46DFB-ABDB-43BA-AD93-FDEE2D7642D0}"/>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2974753" y="3531166"/>
            <a:ext cx="538465" cy="172841"/>
          </a:xfrm>
          <a:prstGeom prst="rect">
            <a:avLst/>
          </a:prstGeom>
        </p:spPr>
      </p:pic>
      <p:pic>
        <p:nvPicPr>
          <p:cNvPr id="27" name="Picture 19">
            <a:extLst>
              <a:ext uri="{FF2B5EF4-FFF2-40B4-BE49-F238E27FC236}">
                <a16:creationId xmlns:a16="http://schemas.microsoft.com/office/drawing/2014/main" id="{CF6F40E1-EF2A-4675-A88E-429AD3ADD347}"/>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6842022" y="2755071"/>
            <a:ext cx="313788" cy="543900"/>
          </a:xfrm>
          <a:prstGeom prst="rect">
            <a:avLst/>
          </a:prstGeom>
        </p:spPr>
      </p:pic>
      <p:pic>
        <p:nvPicPr>
          <p:cNvPr id="18" name="Picture 12">
            <a:extLst>
              <a:ext uri="{FF2B5EF4-FFF2-40B4-BE49-F238E27FC236}">
                <a16:creationId xmlns:a16="http://schemas.microsoft.com/office/drawing/2014/main" id="{1EEB59ED-856C-4646-8080-8164D2973D0E}"/>
              </a:ext>
            </a:extLst>
          </p:cNvPr>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10756665" y="2281948"/>
            <a:ext cx="378293" cy="543366"/>
          </a:xfrm>
          <a:prstGeom prst="rect">
            <a:avLst/>
          </a:prstGeom>
        </p:spPr>
      </p:pic>
      <p:pic>
        <p:nvPicPr>
          <p:cNvPr id="11" name="Picture 10">
            <a:extLst>
              <a:ext uri="{FF2B5EF4-FFF2-40B4-BE49-F238E27FC236}">
                <a16:creationId xmlns:a16="http://schemas.microsoft.com/office/drawing/2014/main" id="{718B3BD4-04BC-40A0-B801-FB79B088402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972055" y="2819876"/>
            <a:ext cx="457143" cy="257143"/>
          </a:xfrm>
          <a:prstGeom prst="rect">
            <a:avLst/>
          </a:prstGeom>
        </p:spPr>
      </p:pic>
    </p:spTree>
    <p:extLst>
      <p:ext uri="{BB962C8B-B14F-4D97-AF65-F5344CB8AC3E}">
        <p14:creationId xmlns:p14="http://schemas.microsoft.com/office/powerpoint/2010/main" val="337894649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User guide Templafy">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endParaRPr lang="en-GB" dirty="0"/>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dirty="0"/>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dirty="0"/>
          </a:p>
        </p:txBody>
      </p:sp>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84528" y="1739659"/>
            <a:ext cx="2700000"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dirty="0">
                <a:latin typeface="+mn-lt"/>
                <a:cs typeface="Arial" panose="020B0604020202020204" pitchFamily="34" charset="0"/>
              </a:rPr>
              <a:t>PICTURES</a:t>
            </a:r>
            <a:r>
              <a:rPr lang="en-GB" sz="900" dirty="0">
                <a:latin typeface="+mn-lt"/>
                <a:cs typeface="Arial" panose="020B0604020202020204" pitchFamily="34" charset="0"/>
              </a:rPr>
              <a:t/>
            </a:r>
            <a:br>
              <a:rPr lang="en-GB" sz="900" dirty="0">
                <a:latin typeface="+mn-lt"/>
                <a:cs typeface="Arial" panose="020B0604020202020204" pitchFamily="34" charset="0"/>
              </a:rPr>
            </a:br>
            <a:r>
              <a:rPr lang="en-GB" sz="900" b="1" noProof="1">
                <a:solidFill>
                  <a:schemeClr val="tx1"/>
                </a:solidFill>
                <a:latin typeface="+mn-lt"/>
                <a:cs typeface="Arial" panose="020B0604020202020204" pitchFamily="34" charset="0"/>
              </a:rPr>
              <a:t>Insert corporate picture from Templafy</a:t>
            </a:r>
            <a:endParaRPr lang="en-GB"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1"/>
                </a:solidFill>
                <a:latin typeface="+mn-lt"/>
                <a:cs typeface="Arial" panose="020B0604020202020204" pitchFamily="34" charset="0"/>
              </a:rPr>
              <a:t>1.</a:t>
            </a:r>
            <a:r>
              <a:rPr lang="en-GB" altLang="da-DK" sz="900" b="0" noProof="1">
                <a:solidFill>
                  <a:schemeClr val="tx1"/>
                </a:solidFill>
                <a:latin typeface="+mn-lt"/>
                <a:cs typeface="Arial" panose="020B0604020202020204" pitchFamily="34" charset="0"/>
              </a:rPr>
              <a:t> Click the blue </a:t>
            </a:r>
            <a:r>
              <a:rPr lang="en-GB" altLang="da-DK" sz="900" b="1" baseline="0" noProof="1">
                <a:solidFill>
                  <a:schemeClr val="tx1"/>
                </a:solidFill>
                <a:latin typeface="+mn-lt"/>
                <a:cs typeface="Arial" panose="020B0604020202020204" pitchFamily="34" charset="0"/>
              </a:rPr>
              <a:t>Templafy </a:t>
            </a:r>
            <a:r>
              <a:rPr lang="en-GB" altLang="da-DK" sz="900" b="0" baseline="0" noProof="1">
                <a:solidFill>
                  <a:schemeClr val="tx1"/>
                </a:solidFill>
                <a:latin typeface="+mn-lt"/>
                <a:cs typeface="Arial" panose="020B060402020202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chemeClr val="tx1"/>
                </a:solidFill>
                <a:latin typeface="+mn-lt"/>
                <a:cs typeface="Arial" panose="020B0604020202020204" pitchFamily="34" charset="0"/>
              </a:rPr>
              <a:t>2. </a:t>
            </a:r>
            <a:r>
              <a:rPr lang="en-GB" altLang="da-DK" sz="900" b="0" baseline="0" noProof="1">
                <a:solidFill>
                  <a:schemeClr val="tx1"/>
                </a:solidFill>
                <a:latin typeface="+mn-lt"/>
                <a:cs typeface="Arial" panose="020B0604020202020204" pitchFamily="34" charset="0"/>
              </a:rPr>
              <a:t>In the dropdown, click </a:t>
            </a:r>
            <a:r>
              <a:rPr lang="en-GB" altLang="da-DK" sz="900" b="1" baseline="0" noProof="1">
                <a:solidFill>
                  <a:schemeClr val="tx1"/>
                </a:solidFill>
                <a:latin typeface="+mn-lt"/>
                <a:cs typeface="Arial" panose="020B0604020202020204" pitchFamily="34" charset="0"/>
              </a:rPr>
              <a:t>Images</a:t>
            </a:r>
            <a:r>
              <a:rPr lang="en-GB" altLang="da-DK" sz="900" b="0" baseline="0" noProof="1">
                <a:solidFill>
                  <a:schemeClr val="tx1"/>
                </a:solidFill>
                <a:latin typeface="+mn-lt"/>
                <a:cs typeface="Arial" panose="020B0604020202020204" pitchFamily="34" charset="0"/>
              </a:rPr>
              <a:t>, or click the </a:t>
            </a:r>
            <a:r>
              <a:rPr lang="en-GB" altLang="da-DK" sz="900" b="1" baseline="0" noProof="1">
                <a:solidFill>
                  <a:schemeClr val="tx1"/>
                </a:solidFill>
                <a:latin typeface="+mn-lt"/>
                <a:cs typeface="Arial" panose="020B0604020202020204" pitchFamily="34" charset="0"/>
              </a:rPr>
              <a:t>Images </a:t>
            </a:r>
            <a:r>
              <a:rPr lang="en-GB" altLang="da-DK" sz="900" b="0" i="0" baseline="0" noProof="1">
                <a:solidFill>
                  <a:schemeClr val="tx1"/>
                </a:solidFill>
                <a:latin typeface="+mn-lt"/>
                <a:cs typeface="Arial" panose="020B0604020202020204" pitchFamily="34" charset="0"/>
              </a:rPr>
              <a:t>button</a:t>
            </a:r>
            <a:r>
              <a:rPr lang="en-GB" altLang="da-DK" sz="900" b="0" baseline="0" noProof="1">
                <a:solidFill>
                  <a:schemeClr val="tx1"/>
                </a:solidFill>
                <a:latin typeface="+mn-lt"/>
                <a:cs typeface="Arial" panose="020B0604020202020204" pitchFamily="34" charset="0"/>
              </a:rPr>
              <a:t> in the Templafy pane on the right side of the screen</a:t>
            </a:r>
            <a:endParaRPr lang="en-GB" altLang="da-DK" sz="90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chemeClr val="tx1"/>
                </a:solidFill>
                <a:latin typeface="+mn-lt"/>
                <a:cs typeface="Arial" panose="020B0604020202020204" pitchFamily="34" charset="0"/>
              </a:rPr>
              <a:t>Insert picture</a:t>
            </a:r>
          </a:p>
          <a:p>
            <a:pPr eaLnBrk="1" hangingPunct="1">
              <a:spcAft>
                <a:spcPts val="600"/>
              </a:spcAft>
              <a:defRPr/>
            </a:pPr>
            <a:r>
              <a:rPr lang="en-GB" altLang="da-DK" sz="900" b="0" noProof="1">
                <a:solidFill>
                  <a:schemeClr val="tx1"/>
                </a:solidFill>
                <a:latin typeface="+mn-lt"/>
                <a:cs typeface="Arial" panose="020B0604020202020204" pitchFamily="34" charset="0"/>
              </a:rPr>
              <a:t>On slides with pictureplaceholder, click on the icon and choose </a:t>
            </a:r>
            <a:r>
              <a:rPr lang="en-GB" altLang="da-DK" sz="900" b="1" noProof="1">
                <a:solidFill>
                  <a:schemeClr val="tx1"/>
                </a:solidFill>
                <a:latin typeface="+mn-lt"/>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mn-lt"/>
                <a:cs typeface="Arial" panose="020B0604020202020204" pitchFamily="34" charset="0"/>
              </a:rPr>
              <a:t>Crop picture</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Crop</a:t>
            </a:r>
            <a:r>
              <a:rPr lang="en-GB" altLang="da-DK" sz="900" b="0" noProof="1">
                <a:solidFill>
                  <a:schemeClr val="tx1"/>
                </a:solidFill>
                <a:latin typeface="+mn-lt"/>
                <a:cs typeface="Arial" panose="020B0604020202020204" pitchFamily="34" charset="0"/>
              </a:rPr>
              <a:t> to change size or focus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If you want to scale the picture, hold </a:t>
            </a:r>
            <a:r>
              <a:rPr lang="en-GB" altLang="da-DK" sz="900" b="1" noProof="1">
                <a:solidFill>
                  <a:schemeClr val="tx1"/>
                </a:solidFill>
                <a:latin typeface="+mn-lt"/>
                <a:cs typeface="Arial" panose="020B0604020202020204" pitchFamily="34" charset="0"/>
              </a:rPr>
              <a:t>SHIFT</a:t>
            </a:r>
            <a:r>
              <a:rPr lang="en-GB" altLang="da-DK" sz="900" b="0" noProof="1">
                <a:solidFill>
                  <a:schemeClr val="tx1"/>
                </a:solidFill>
                <a:latin typeface="+mn-lt"/>
                <a:cs typeface="Arial" panose="020B0604020202020204" pitchFamily="34" charset="0"/>
              </a:rPr>
              <a:t>-key down while dragging the corners of the picture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altLang="da-DK" sz="900" b="0" noProof="1">
                <a:solidFill>
                  <a:schemeClr val="tx1"/>
                </a:solidFill>
                <a:latin typeface="+mn-lt"/>
                <a:cs typeface="Arial" panose="020B0604020202020204" pitchFamily="34" charset="0"/>
              </a:rPr>
              <a:t>If you delete the picture and insert a new one, the picture may lie in front of the text or graphic. If this happens, select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right-click and choose </a:t>
            </a:r>
            <a:r>
              <a:rPr lang="en-GB" altLang="da-DK" sz="900" b="1" noProof="1">
                <a:solidFill>
                  <a:schemeClr val="tx1"/>
                </a:solidFill>
                <a:latin typeface="+mn-lt"/>
                <a:cs typeface="Arial" panose="020B060402020202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dirty="0">
                <a:latin typeface="+mn-lt"/>
                <a:cs typeface="Arial" panose="020B0604020202020204" pitchFamily="34" charset="0"/>
              </a:rPr>
              <a:t>GRIDLINES</a:t>
            </a:r>
            <a:endParaRPr lang="en-GB" sz="1600" b="1"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View</a:t>
            </a:r>
            <a:r>
              <a:rPr lang="en-GB" altLang="da-DK" sz="900" b="0" noProof="1">
                <a:solidFill>
                  <a:schemeClr val="tx1"/>
                </a:solidFill>
                <a:latin typeface="+mn-lt"/>
                <a:cs typeface="Arial" panose="020B0604020202020204" pitchFamily="34" charset="0"/>
              </a:rPr>
              <a:t> tab and set tick mark next to </a:t>
            </a:r>
            <a:r>
              <a:rPr lang="en-GB" altLang="da-DK" sz="900" b="1" noProof="1">
                <a:solidFill>
                  <a:schemeClr val="tx1"/>
                </a:solidFill>
                <a:latin typeface="+mn-lt"/>
                <a:cs typeface="Arial" panose="020B0604020202020204" pitchFamily="34" charset="0"/>
              </a:rPr>
              <a:t>Guides</a:t>
            </a: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Alt + F9 </a:t>
            </a:r>
            <a:r>
              <a:rPr lang="en-GB"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Mac: </a:t>
            </a:r>
            <a:r>
              <a:rPr lang="en-GB" sz="900" b="0" i="0" dirty="0">
                <a:solidFill>
                  <a:srgbClr val="333333"/>
                </a:solidFill>
                <a:effectLst/>
                <a:latin typeface="Arial"/>
              </a:rPr>
              <a:t>⌘ </a:t>
            </a:r>
            <a:r>
              <a:rPr lang="en-GB" altLang="da-DK" sz="900" b="0" noProof="1">
                <a:solidFill>
                  <a:schemeClr val="tx1"/>
                </a:solidFill>
                <a:latin typeface="+mn-lt"/>
                <a:cs typeface="Arial" panose="020B060402020202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170928" y="1988556"/>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212690" y="3949649"/>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492128" y="1739659"/>
            <a:ext cx="270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mn-lt"/>
                <a:cs typeface="Arial" panose="020B0604020202020204" pitchFamily="34" charset="0"/>
              </a:rPr>
              <a:t>HEADER &amp; FOOTER</a:t>
            </a:r>
          </a:p>
          <a:p>
            <a:pPr eaLnBrk="1" hangingPunct="1">
              <a:spcAft>
                <a:spcPts val="600"/>
              </a:spcAft>
              <a:defRPr/>
            </a:pPr>
            <a:r>
              <a:rPr lang="en-GB" altLang="da-DK" sz="900" b="0" noProof="1">
                <a:solidFill>
                  <a:schemeClr val="tx1"/>
                </a:solidFill>
                <a:latin typeface="+mn-lt"/>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mn-lt"/>
                <a:cs typeface="Arial" panose="020B0604020202020204" pitchFamily="34" charset="0"/>
              </a:rPr>
              <a:t>Click on </a:t>
            </a:r>
            <a:r>
              <a:rPr lang="en-GB" altLang="da-DK" sz="900" b="1" noProof="1">
                <a:solidFill>
                  <a:schemeClr val="tx1"/>
                </a:solidFill>
                <a:latin typeface="+mn-lt"/>
                <a:cs typeface="Arial" panose="020B0604020202020204" pitchFamily="34" charset="0"/>
              </a:rPr>
              <a:t>Header and Footer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Insert</a:t>
            </a:r>
            <a:r>
              <a:rPr lang="en-GB" altLang="da-DK" sz="900" b="0" noProof="1">
                <a:solidFill>
                  <a:schemeClr val="tx1"/>
                </a:solidFill>
                <a:latin typeface="+mn-lt"/>
                <a:cs typeface="Arial" panose="020B0604020202020204" pitchFamily="34" charset="0"/>
              </a:rPr>
              <a:t> tab (write the desired text, click date or page number from or to)</a:t>
            </a:r>
          </a:p>
          <a:p>
            <a:pPr eaLnBrk="1" hangingPunct="1">
              <a:spcAft>
                <a:spcPts val="600"/>
              </a:spcAft>
              <a:defRPr/>
            </a:pP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Apply to All </a:t>
            </a:r>
            <a:r>
              <a:rPr lang="en-GB" altLang="da-DK" sz="900" b="0" noProof="1">
                <a:solidFill>
                  <a:schemeClr val="tx1"/>
                </a:solidFill>
                <a:latin typeface="+mn-lt"/>
                <a:cs typeface="Arial" panose="020B0604020202020204" pitchFamily="34" charset="0"/>
              </a:rPr>
              <a:t>or </a:t>
            </a:r>
            <a:r>
              <a:rPr lang="en-GB" altLang="da-DK" sz="900" b="1" noProof="1">
                <a:solidFill>
                  <a:schemeClr val="tx1"/>
                </a:solidFill>
                <a:latin typeface="+mn-lt"/>
                <a:cs typeface="Arial" panose="020B0604020202020204" pitchFamily="34" charset="0"/>
              </a:rPr>
              <a:t>Apply</a:t>
            </a:r>
            <a:r>
              <a:rPr lang="en-GB" altLang="da-DK" sz="900" b="0" noProof="1">
                <a:solidFill>
                  <a:schemeClr val="tx1"/>
                </a:solidFill>
                <a:latin typeface="+mn-lt"/>
                <a:cs typeface="Arial" panose="020B0604020202020204" pitchFamily="34" charset="0"/>
              </a:rPr>
              <a:t> if only used on one slide</a:t>
            </a:r>
          </a:p>
          <a:p>
            <a:pPr eaLnBrk="1" hangingPunct="1">
              <a:spcAft>
                <a:spcPts val="600"/>
              </a:spcAft>
              <a:defRPr/>
            </a:pP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1600" b="0" noProof="1">
                <a:solidFill>
                  <a:schemeClr val="tx1"/>
                </a:solidFill>
                <a:latin typeface="+mn-lt"/>
                <a:cs typeface="Arial" panose="020B0604020202020204" pitchFamily="34" charset="0"/>
              </a:rPr>
              <a:t>COPY/PASTE CONTENT</a:t>
            </a:r>
          </a:p>
          <a:p>
            <a:pPr eaLnBrk="1" hangingPunct="1">
              <a:spcAft>
                <a:spcPts val="600"/>
              </a:spcAft>
              <a:defRPr/>
            </a:pPr>
            <a:r>
              <a:rPr lang="en-GB" altLang="da-DK" sz="900" b="0" noProof="1">
                <a:solidFill>
                  <a:schemeClr val="tx1"/>
                </a:solidFill>
                <a:latin typeface="+mn-lt"/>
                <a:cs typeface="Arial" panose="020B0604020202020204" pitchFamily="34" charset="0"/>
              </a:rPr>
              <a:t>When copying old content to your new presentation, 2 options are available:</a:t>
            </a:r>
          </a:p>
          <a:p>
            <a:pPr eaLnBrk="1" hangingPunct="1">
              <a:spcAft>
                <a:spcPts val="600"/>
              </a:spcAft>
              <a:defRPr/>
            </a:pPr>
            <a:r>
              <a:rPr lang="en-GB" altLang="da-DK" sz="900" b="1" noProof="1">
                <a:solidFill>
                  <a:schemeClr val="tx1"/>
                </a:solidFill>
                <a:latin typeface="+mn-lt"/>
                <a:cs typeface="Arial" panose="020B0604020202020204" pitchFamily="34" charset="0"/>
              </a:rPr>
              <a:t>1. Best practice: </a:t>
            </a:r>
            <a:r>
              <a:rPr lang="en-GB" altLang="da-DK" sz="900" b="0" noProof="1">
                <a:solidFill>
                  <a:schemeClr val="tx1"/>
                </a:solidFill>
                <a:latin typeface="+mn-lt"/>
                <a:cs typeface="Arial" panose="020B0604020202020204" pitchFamily="34" charset="0"/>
              </a:rPr>
              <a:t>Create a slide in your new presentation and copy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piece of content at a time (e.g. copy all text from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textbox)</a:t>
            </a:r>
            <a:endParaRPr lang="en-GB" altLang="da-DK" sz="900" b="1" i="0" u="sng"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GB" altLang="da-DK" sz="900" b="1" noProof="1">
              <a:solidFill>
                <a:schemeClr val="tx1"/>
              </a:solidFill>
              <a:latin typeface="+mn-lt"/>
              <a:cs typeface="Arial" panose="020B0604020202020204" pitchFamily="34" charset="0"/>
            </a:endParaRPr>
          </a:p>
          <a:p>
            <a:pPr eaLnBrk="1" hangingPunct="1">
              <a:spcAft>
                <a:spcPts val="600"/>
              </a:spcAft>
              <a:defRPr/>
            </a:pPr>
            <a:endParaRPr lang="en-GB"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mn-lt"/>
                <a:cs typeface="Arial" panose="020B060402020202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mn-lt"/>
                <a:cs typeface="Arial" panose="020B0604020202020204" pitchFamily="34" charset="0"/>
              </a:rPr>
              <a:t>Insert predefined slides and elements from the Templafy button. Choose </a:t>
            </a:r>
            <a:r>
              <a:rPr lang="en-GB" altLang="da-DK" sz="900" b="1" noProof="1">
                <a:solidFill>
                  <a:schemeClr val="tx1"/>
                </a:solidFill>
                <a:latin typeface="+mn-lt"/>
                <a:cs typeface="Arial" panose="020B0604020202020204" pitchFamily="34" charset="0"/>
              </a:rPr>
              <a:t>Slides</a:t>
            </a:r>
            <a:r>
              <a:rPr lang="en-GB" altLang="da-DK" sz="900" b="0" noProof="1">
                <a:solidFill>
                  <a:schemeClr val="tx1"/>
                </a:solidFill>
                <a:latin typeface="+mn-lt"/>
                <a:cs typeface="Arial" panose="020B0604020202020204" pitchFamily="34" charset="0"/>
              </a:rPr>
              <a:t> and </a:t>
            </a:r>
            <a:r>
              <a:rPr lang="en-GB" altLang="da-DK" sz="900" b="1" noProof="1">
                <a:solidFill>
                  <a:schemeClr val="tx1"/>
                </a:solidFill>
                <a:latin typeface="+mn-lt"/>
                <a:cs typeface="Arial" panose="020B0604020202020204" pitchFamily="34" charset="0"/>
              </a:rPr>
              <a:t>Slide elements </a:t>
            </a:r>
            <a:r>
              <a:rPr lang="en-GB" altLang="da-DK" sz="900" b="0" noProof="1">
                <a:solidFill>
                  <a:schemeClr val="tx1"/>
                </a:solidFill>
                <a:latin typeface="+mn-lt"/>
                <a:cs typeface="Arial" panose="020B0604020202020204" pitchFamily="34" charset="0"/>
              </a:rPr>
              <a:t>from the dropdown menu or from the buttons in the Templafy pane on the right side of the screen</a:t>
            </a:r>
            <a:endParaRPr lang="en-GB" altLang="da-DK" sz="900" b="1" noProof="1">
              <a:solidFill>
                <a:schemeClr val="tx1"/>
              </a:solidFill>
              <a:latin typeface="+mn-lt"/>
              <a:cs typeface="Arial" panose="020B060402020202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584507" y="584946"/>
            <a:ext cx="11031231" cy="650171"/>
          </a:xfrm>
          <a:prstGeom prst="rect">
            <a:avLst/>
          </a:prstGeom>
          <a:noFill/>
        </p:spPr>
        <p:txBody>
          <a:bodyPr wrap="square" lIns="0" tIns="0" rIns="0" bIns="0" rtlCol="0" anchor="t" anchorCtr="0">
            <a:noAutofit/>
          </a:bodyPr>
          <a:lstStyle/>
          <a:p>
            <a:r>
              <a:rPr lang="en-GB" sz="3200" b="0" noProof="1">
                <a:solidFill>
                  <a:schemeClr val="tx1"/>
                </a:solidFill>
                <a:latin typeface="+mj-lt"/>
                <a:cs typeface="Arial" panose="020B0604020202020204" pitchFamily="34" charset="0"/>
              </a:rPr>
              <a:t>TIPS &amp; TRICKS - YOUR USER GUIDE - TEMPLAFY</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1032149" y="2294978"/>
            <a:ext cx="378293" cy="543366"/>
          </a:xfrm>
          <a:prstGeom prst="rect">
            <a:avLst/>
          </a:prstGeom>
        </p:spPr>
      </p:pic>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6" cstate="email">
            <a:extLst>
              <a:ext uri="{28A0092B-C50C-407E-A947-70E740481C1C}">
                <a14:useLocalDpi xmlns:a14="http://schemas.microsoft.com/office/drawing/2010/main" val="0"/>
              </a:ext>
            </a:extLst>
          </a:blip>
          <a:srcRect/>
          <a:stretch/>
        </p:blipFill>
        <p:spPr>
          <a:xfrm>
            <a:off x="7171189" y="3231285"/>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7" cstate="email">
            <a:extLst>
              <a:ext uri="{28A0092B-C50C-407E-A947-70E740481C1C}">
                <a14:useLocalDpi xmlns:a14="http://schemas.microsoft.com/office/drawing/2010/main" val="0"/>
              </a:ext>
            </a:extLst>
          </a:blip>
          <a:srcRect/>
          <a:stretch>
            <a:fillRect/>
          </a:stretch>
        </p:blipFill>
        <p:spPr bwMode="auto">
          <a:xfrm>
            <a:off x="11032149" y="5433576"/>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579080" y="1739659"/>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mn-lt"/>
                <a:cs typeface="Arial" panose="020B0604020202020204" pitchFamily="34" charset="0"/>
              </a:rPr>
              <a:t>TEXT STYLES</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Use the </a:t>
            </a:r>
            <a:r>
              <a:rPr lang="en-GB" altLang="da-DK" sz="900" b="1" noProof="1">
                <a:solidFill>
                  <a:schemeClr val="tx1"/>
                </a:solidFill>
                <a:latin typeface="+mn-lt"/>
                <a:cs typeface="Arial" panose="020B0604020202020204" pitchFamily="34" charset="0"/>
              </a:rPr>
              <a:t>TAB</a:t>
            </a:r>
            <a:r>
              <a:rPr lang="en-GB" altLang="da-DK" sz="900" b="0" noProof="1">
                <a:solidFill>
                  <a:schemeClr val="tx1"/>
                </a:solidFill>
                <a:latin typeface="+mn-lt"/>
                <a:cs typeface="Arial" panose="020B0604020202020204" pitchFamily="34" charset="0"/>
              </a:rPr>
              <a:t>-key</a:t>
            </a:r>
            <a:r>
              <a:rPr lang="en-GB"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levels. Click </a:t>
            </a:r>
            <a:r>
              <a:rPr lang="en-GB" altLang="da-DK" sz="900" b="1" baseline="0" noProof="1">
                <a:solidFill>
                  <a:schemeClr val="tx1"/>
                </a:solidFill>
                <a:latin typeface="+mn-lt"/>
                <a:cs typeface="Arial" panose="020B0604020202020204" pitchFamily="34" charset="0"/>
              </a:rPr>
              <a:t>ENTER</a:t>
            </a:r>
            <a:r>
              <a:rPr lang="en-GB" altLang="da-DK" sz="900" b="0" baseline="0" noProof="1">
                <a:solidFill>
                  <a:schemeClr val="tx1"/>
                </a:solidFill>
                <a:latin typeface="+mn-lt"/>
                <a:cs typeface="Arial" panose="020B0604020202020204" pitchFamily="34" charset="0"/>
              </a:rPr>
              <a:t>, then </a:t>
            </a:r>
            <a:r>
              <a:rPr lang="en-GB" altLang="da-DK" sz="900" b="1" baseline="0" noProof="1">
                <a:solidFill>
                  <a:schemeClr val="tx1"/>
                </a:solidFill>
                <a:latin typeface="+mn-lt"/>
                <a:cs typeface="Arial" panose="020B0604020202020204" pitchFamily="34" charset="0"/>
              </a:rPr>
              <a:t>TAB</a:t>
            </a:r>
            <a:r>
              <a:rPr lang="en-GB" altLang="da-DK" sz="900" b="0" baseline="0" noProof="1">
                <a:solidFill>
                  <a:schemeClr val="tx1"/>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mn-lt"/>
                <a:cs typeface="Arial" panose="020B0604020202020204" pitchFamily="34" charset="0"/>
              </a:rPr>
              <a:t>To go back in levels use </a:t>
            </a:r>
            <a:r>
              <a:rPr lang="en-GB" altLang="da-DK" sz="900" b="1" baseline="0" noProof="1">
                <a:solidFill>
                  <a:schemeClr val="tx1"/>
                </a:solidFill>
                <a:latin typeface="+mn-lt"/>
                <a:cs typeface="Arial" panose="020B0604020202020204" pitchFamily="34" charset="0"/>
              </a:rPr>
              <a:t>SHIFT-TAB</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sz="900" noProof="1">
                <a:solidFill>
                  <a:schemeClr val="tx1"/>
                </a:solidFill>
                <a:latin typeface="+mn-lt"/>
                <a:cs typeface="Arial" panose="020B0604020202020204" pitchFamily="34" charset="0"/>
              </a:rPr>
              <a:t>Alternatively, </a:t>
            </a:r>
            <a:r>
              <a:rPr lang="en-GB" sz="900" b="1" noProof="1">
                <a:solidFill>
                  <a:schemeClr val="tx1"/>
                </a:solidFill>
                <a:latin typeface="+mn-lt"/>
                <a:cs typeface="Arial" panose="020B0604020202020204" pitchFamily="34" charset="0"/>
              </a:rPr>
              <a:t>Increase</a:t>
            </a:r>
            <a:r>
              <a:rPr lang="en-GB"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GB" sz="900" b="1" baseline="0" noProof="1">
                <a:solidFill>
                  <a:schemeClr val="tx1"/>
                </a:solidFill>
                <a:latin typeface="+mn-lt"/>
                <a:cs typeface="Arial" panose="020B0604020202020204" pitchFamily="34" charset="0"/>
              </a:rPr>
              <a:t>Decrease </a:t>
            </a:r>
            <a:r>
              <a:rPr lang="en-GB" sz="900" baseline="0" noProof="1">
                <a:solidFill>
                  <a:schemeClr val="tx1"/>
                </a:solidFill>
                <a:latin typeface="+mn-lt"/>
                <a:cs typeface="Arial" panose="020B0604020202020204" pitchFamily="34" charset="0"/>
              </a:rPr>
              <a:t>list level can be used</a:t>
            </a: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chemeClr val="tx1"/>
                </a:solidFill>
                <a:latin typeface="+mn-lt"/>
                <a:cs typeface="Arial" panose="020B0604020202020204" pitchFamily="34" charset="0"/>
              </a:rPr>
              <a:t>Click the </a:t>
            </a:r>
            <a:r>
              <a:rPr lang="en-GB" altLang="da-DK" sz="900" b="1" baseline="0" noProof="1">
                <a:solidFill>
                  <a:schemeClr val="tx1"/>
                </a:solidFill>
                <a:latin typeface="+mn-lt"/>
                <a:cs typeface="Arial" panose="020B0604020202020204" pitchFamily="34" charset="0"/>
              </a:rPr>
              <a:t>Reset </a:t>
            </a:r>
            <a:r>
              <a:rPr lang="en-GB" altLang="da-DK" sz="900" noProof="1">
                <a:solidFill>
                  <a:schemeClr val="tx1"/>
                </a:solidFill>
                <a:latin typeface="+mn-lt"/>
                <a:cs typeface="Arial" panose="020B0604020202020204" pitchFamily="34" charset="0"/>
              </a:rPr>
              <a:t>menu to reset position, size</a:t>
            </a:r>
            <a:r>
              <a:rPr lang="en-GB" altLang="da-DK" sz="900" baseline="0" noProof="1">
                <a:solidFill>
                  <a:schemeClr val="tx1"/>
                </a:solidFill>
                <a:latin typeface="+mn-lt"/>
                <a:cs typeface="Arial" panose="020B060402020202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1600" dirty="0">
                <a:latin typeface="+mn-lt"/>
                <a:cs typeface="Arial" panose="020B060402020202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mn-lt"/>
                <a:cs typeface="Arial" panose="020B0604020202020204" pitchFamily="34" charset="0"/>
              </a:rPr>
              <a:t>Click on the menu </a:t>
            </a:r>
            <a:r>
              <a:rPr lang="en-GB" altLang="da-DK" sz="900" b="1" noProof="1">
                <a:solidFill>
                  <a:schemeClr val="tx1"/>
                </a:solidFill>
                <a:latin typeface="+mn-lt"/>
                <a:cs typeface="Arial" panose="020B0604020202020204" pitchFamily="34" charset="0"/>
              </a:rPr>
              <a:t>New Slide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Home</a:t>
            </a:r>
            <a:r>
              <a:rPr lang="en-GB"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Change layout</a:t>
            </a:r>
            <a:endParaRPr lang="en-GB" altLang="da-DK" sz="900" b="0" noProof="1">
              <a:solidFill>
                <a:schemeClr val="tx1"/>
              </a:solidFill>
              <a:latin typeface="+mn-lt"/>
              <a:cs typeface="Arial" panose="020B0604020202020204" pitchFamily="34" charset="0"/>
            </a:endParaRPr>
          </a:p>
          <a:p>
            <a:pPr marL="0" indent="0">
              <a:spcAft>
                <a:spcPts val="600"/>
              </a:spcAft>
              <a:buFont typeface="+mj-lt"/>
              <a:buNone/>
            </a:pPr>
            <a:r>
              <a:rPr lang="en-GB" sz="900" dirty="0">
                <a:solidFill>
                  <a:srgbClr val="000000"/>
                </a:solidFill>
                <a:latin typeface="+mn-lt"/>
                <a:ea typeface="Arial" panose="020B0604020202020204" pitchFamily="34" charset="0"/>
              </a:rPr>
              <a:t>Click on the arrow next to </a:t>
            </a:r>
            <a:r>
              <a:rPr lang="en-GB" sz="900" b="1" dirty="0">
                <a:solidFill>
                  <a:srgbClr val="000000"/>
                </a:solidFill>
                <a:latin typeface="+mn-lt"/>
                <a:ea typeface="Arial" panose="020B0604020202020204" pitchFamily="34" charset="0"/>
              </a:rPr>
              <a:t>Layout</a:t>
            </a:r>
            <a:br>
              <a:rPr lang="en-GB" sz="900" b="1" dirty="0">
                <a:solidFill>
                  <a:srgbClr val="000000"/>
                </a:solidFill>
                <a:latin typeface="+mn-lt"/>
                <a:ea typeface="Arial" panose="020B0604020202020204" pitchFamily="34" charset="0"/>
              </a:rPr>
            </a:br>
            <a:r>
              <a:rPr lang="en-GB" sz="900" dirty="0">
                <a:solidFill>
                  <a:srgbClr val="000000"/>
                </a:solidFill>
                <a:latin typeface="+mn-lt"/>
                <a:ea typeface="Arial" panose="020B0604020202020204" pitchFamily="34" charset="0"/>
              </a:rPr>
              <a:t>to view a dropdown menu of possible slide layouts</a:t>
            </a:r>
            <a:endParaRPr lang="en-GB" sz="900" dirty="0">
              <a:latin typeface="+mn-lt"/>
              <a:ea typeface="Arial" panose="020B060402020202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2972055" y="5089099"/>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9" cstate="email">
            <a:extLst>
              <a:ext uri="{28A0092B-C50C-407E-A947-70E740481C1C}">
                <a14:useLocalDpi xmlns:a14="http://schemas.microsoft.com/office/drawing/2010/main" val="0"/>
              </a:ext>
            </a:extLst>
          </a:blip>
          <a:stretch>
            <a:fillRect/>
          </a:stretch>
        </p:blipFill>
        <p:spPr>
          <a:xfrm>
            <a:off x="2972055" y="4272104"/>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0" cstate="email">
            <a:extLst>
              <a:ext uri="{28A0092B-C50C-407E-A947-70E740481C1C}">
                <a14:useLocalDpi xmlns:a14="http://schemas.microsoft.com/office/drawing/2010/main" val="0"/>
              </a:ext>
            </a:extLst>
          </a:blip>
          <a:stretch>
            <a:fillRect/>
          </a:stretch>
        </p:blipFill>
        <p:spPr>
          <a:xfrm>
            <a:off x="2974753" y="3538949"/>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72055" y="2827659"/>
            <a:ext cx="457143" cy="257143"/>
          </a:xfrm>
          <a:prstGeom prst="rect">
            <a:avLst/>
          </a:prstGeom>
        </p:spPr>
      </p:pic>
    </p:spTree>
    <p:extLst>
      <p:ext uri="{BB962C8B-B14F-4D97-AF65-F5344CB8AC3E}">
        <p14:creationId xmlns:p14="http://schemas.microsoft.com/office/powerpoint/2010/main" val="4148527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B">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grpSp>
        <p:nvGrpSpPr>
          <p:cNvPr id="2" name="Group 1">
            <a:extLst>
              <a:ext uri="{FF2B5EF4-FFF2-40B4-BE49-F238E27FC236}">
                <a16:creationId xmlns:a16="http://schemas.microsoft.com/office/drawing/2014/main" id="{10202F8A-B69D-4281-869B-C3D925DB7419}"/>
              </a:ext>
            </a:extLst>
          </p:cNvPr>
          <p:cNvGrpSpPr/>
          <p:nvPr userDrawn="1"/>
        </p:nvGrpSpPr>
        <p:grpSpPr>
          <a:xfrm>
            <a:off x="4417979" y="0"/>
            <a:ext cx="7783482" cy="6616369"/>
            <a:chOff x="4417979" y="0"/>
            <a:chExt cx="7783482" cy="6616369"/>
          </a:xfrm>
        </p:grpSpPr>
        <p:sp>
          <p:nvSpPr>
            <p:cNvPr id="17" name="Oval 16">
              <a:extLst>
                <a:ext uri="{FF2B5EF4-FFF2-40B4-BE49-F238E27FC236}">
                  <a16:creationId xmlns:a16="http://schemas.microsoft.com/office/drawing/2014/main" id="{CE8AF1EE-39A2-49C5-AEAC-53416D66CCAC}"/>
                </a:ext>
              </a:extLst>
            </p:cNvPr>
            <p:cNvSpPr/>
            <p:nvPr userDrawn="1"/>
          </p:nvSpPr>
          <p:spPr>
            <a:xfrm>
              <a:off x="4417979" y="946004"/>
              <a:ext cx="5495392" cy="5495393"/>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5" name="Freeform: Shape 24">
              <a:extLst>
                <a:ext uri="{FF2B5EF4-FFF2-40B4-BE49-F238E27FC236}">
                  <a16:creationId xmlns:a16="http://schemas.microsoft.com/office/drawing/2014/main" id="{BB1480D7-466B-49AE-9FA4-0289E5E9A75B}"/>
                </a:ext>
              </a:extLst>
            </p:cNvPr>
            <p:cNvSpPr/>
            <p:nvPr userDrawn="1"/>
          </p:nvSpPr>
          <p:spPr>
            <a:xfrm>
              <a:off x="6973370" y="0"/>
              <a:ext cx="5228091" cy="4451672"/>
            </a:xfrm>
            <a:custGeom>
              <a:avLst/>
              <a:gdLst>
                <a:gd name="connsiteX0" fmla="*/ 197611 w 5228091"/>
                <a:gd name="connsiteY0" fmla="*/ 0 h 4451672"/>
                <a:gd name="connsiteX1" fmla="*/ 5228091 w 5228091"/>
                <a:gd name="connsiteY1" fmla="*/ 0 h 4451672"/>
                <a:gd name="connsiteX2" fmla="*/ 5228091 w 5228091"/>
                <a:gd name="connsiteY2" fmla="*/ 3856320 h 4451672"/>
                <a:gd name="connsiteX3" fmla="*/ 5192574 w 5228091"/>
                <a:gd name="connsiteY3" fmla="*/ 3882879 h 4451672"/>
                <a:gd name="connsiteX4" fmla="*/ 3330474 w 5228091"/>
                <a:gd name="connsiteY4" fmla="*/ 4451672 h 4451672"/>
                <a:gd name="connsiteX5" fmla="*/ 0 w 5228091"/>
                <a:gd name="connsiteY5" fmla="*/ 1121198 h 4451672"/>
                <a:gd name="connsiteX6" fmla="*/ 149732 w 5228091"/>
                <a:gd name="connsiteY6" fmla="*/ 130817 h 445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8091" h="4451672">
                  <a:moveTo>
                    <a:pt x="197611" y="0"/>
                  </a:moveTo>
                  <a:lnTo>
                    <a:pt x="5228091" y="0"/>
                  </a:lnTo>
                  <a:lnTo>
                    <a:pt x="5228091" y="3856320"/>
                  </a:lnTo>
                  <a:lnTo>
                    <a:pt x="5192574" y="3882879"/>
                  </a:lnTo>
                  <a:cubicBezTo>
                    <a:pt x="4661027" y="4241986"/>
                    <a:pt x="4020238" y="4451672"/>
                    <a:pt x="3330474" y="4451672"/>
                  </a:cubicBezTo>
                  <a:cubicBezTo>
                    <a:pt x="1491104" y="4451672"/>
                    <a:pt x="0" y="2960568"/>
                    <a:pt x="0" y="1121198"/>
                  </a:cubicBezTo>
                  <a:cubicBezTo>
                    <a:pt x="0" y="776316"/>
                    <a:pt x="52422" y="443678"/>
                    <a:pt x="149732" y="130817"/>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GB" sz="2000" noProof="0"/>
            </a:p>
          </p:txBody>
        </p:sp>
        <p:sp>
          <p:nvSpPr>
            <p:cNvPr id="20" name="Oval 19">
              <a:extLst>
                <a:ext uri="{FF2B5EF4-FFF2-40B4-BE49-F238E27FC236}">
                  <a16:creationId xmlns:a16="http://schemas.microsoft.com/office/drawing/2014/main" id="{7B1BBC1F-9429-443D-BFD5-2114E4B9A209}"/>
                </a:ext>
              </a:extLst>
            </p:cNvPr>
            <p:cNvSpPr/>
            <p:nvPr userDrawn="1"/>
          </p:nvSpPr>
          <p:spPr>
            <a:xfrm>
              <a:off x="8709926" y="3486132"/>
              <a:ext cx="3130237" cy="3130237"/>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 name="Picture &quot;">
            <a:extLst>
              <a:ext uri="{FF2B5EF4-FFF2-40B4-BE49-F238E27FC236}">
                <a16:creationId xmlns:a16="http://schemas.microsoft.com/office/drawing/2014/main" id="{227E44AE-9D9A-48D7-914D-C532FE86FC34}"/>
              </a:ext>
            </a:extLst>
          </p:cNvPr>
          <p:cNvPicPr>
            <a:picLocks noChangeAspect="1"/>
          </p:cNvPicPr>
          <p:nvPr userDrawn="1"/>
        </p:nvPicPr>
        <p:blipFill>
          <a:blip r:embed="rId2"/>
          <a:srcRect/>
          <a:stretch>
            <a:fillRect/>
          </a:stretch>
        </p:blipFill>
        <p:spPr>
          <a:xfrm>
            <a:off x="585722" y="574675"/>
            <a:ext cx="646134" cy="487936"/>
          </a:xfrm>
          <a:prstGeom prst="rect">
            <a:avLst/>
          </a:prstGeom>
        </p:spPr>
      </p:pic>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ct val="0"/>
              </a:spcAft>
              <a:buFont typeface="Arial" panose="020B0604020202020204" pitchFamily="34" charset="0"/>
              <a:buChar char="​"/>
              <a:defRPr sz="4000">
                <a:solidFill>
                  <a:schemeClr val="tx1"/>
                </a:solidFill>
              </a:defRPr>
            </a:lvl1pPr>
            <a:lvl2pPr marL="324000" indent="-324000">
              <a:spcBef>
                <a:spcPts val="1200"/>
              </a:spcBef>
              <a:spcAft>
                <a:spcPct val="0"/>
              </a:spcAft>
              <a:buFont typeface="Arial" panose="020B0604020202020204" pitchFamily="34" charset="0"/>
              <a:buChar char="—"/>
              <a:defRPr sz="2000">
                <a:solidFill>
                  <a:schemeClr val="tx1"/>
                </a:solidFill>
              </a:defRPr>
            </a:lvl2pPr>
            <a:lvl3pPr marL="0" indent="0">
              <a:buFont typeface="Arial" panose="020B0604020202020204" pitchFamily="34" charset="0"/>
              <a:buChar char="​"/>
              <a:defRPr sz="4400">
                <a:solidFill>
                  <a:schemeClr val="tx1"/>
                </a:solidFill>
              </a:defRPr>
            </a:lvl3pPr>
            <a:lvl4pPr>
              <a:defRPr sz="1400" b="0">
                <a:solidFill>
                  <a:schemeClr val="tx1"/>
                </a:solidFill>
              </a:defRPr>
            </a:lvl4pPr>
            <a:lvl5pPr>
              <a:defRPr sz="4400">
                <a:solidFill>
                  <a:schemeClr val="tx1"/>
                </a:solidFill>
              </a:defRPr>
            </a:lvl5pPr>
            <a:lvl6pPr marL="0" indent="0">
              <a:buFont typeface="Arial" panose="020B0604020202020204" pitchFamily="34" charset="0"/>
              <a:buChar char="​"/>
              <a:defRPr sz="14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ct val="0"/>
              </a:spcAft>
              <a:buNone/>
              <a:defRPr sz="9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ct val="0"/>
              </a:spcAft>
              <a:buNone/>
              <a:defRPr sz="9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GB"/>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GB"/>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412150157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C">
    <p:bg>
      <p:bgRef idx="1001">
        <a:schemeClr val="bg1"/>
      </p:bgRef>
    </p:bg>
    <p:spTree>
      <p:nvGrpSpPr>
        <p:cNvPr id="1" name=""/>
        <p:cNvGrpSpPr/>
        <p:nvPr/>
      </p:nvGrpSpPr>
      <p:grpSpPr>
        <a:xfrm>
          <a:off x="0" y="0"/>
          <a:ext cx="0" cy="0"/>
          <a:chOff x="0" y="0"/>
          <a:chExt cx="0" cy="0"/>
        </a:xfrm>
      </p:grpSpPr>
      <p:sp>
        <p:nvSpPr>
          <p:cNvPr id="21" name="Background">
            <a:extLst>
              <a:ext uri="{FF2B5EF4-FFF2-40B4-BE49-F238E27FC236}">
                <a16:creationId xmlns:a16="http://schemas.microsoft.com/office/drawing/2014/main" id="{10BC9056-C3B7-490F-97CF-35AC92A7ED0B}"/>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grpSp>
        <p:nvGrpSpPr>
          <p:cNvPr id="2" name="Group 1">
            <a:extLst>
              <a:ext uri="{FF2B5EF4-FFF2-40B4-BE49-F238E27FC236}">
                <a16:creationId xmlns:a16="http://schemas.microsoft.com/office/drawing/2014/main" id="{10202F8A-B69D-4281-869B-C3D925DB7419}"/>
              </a:ext>
            </a:extLst>
          </p:cNvPr>
          <p:cNvGrpSpPr/>
          <p:nvPr userDrawn="1"/>
        </p:nvGrpSpPr>
        <p:grpSpPr>
          <a:xfrm>
            <a:off x="4417979" y="0"/>
            <a:ext cx="7783482" cy="6616369"/>
            <a:chOff x="4417979" y="0"/>
            <a:chExt cx="7783482" cy="6616369"/>
          </a:xfrm>
        </p:grpSpPr>
        <p:sp>
          <p:nvSpPr>
            <p:cNvPr id="17" name="Oval 16">
              <a:extLst>
                <a:ext uri="{FF2B5EF4-FFF2-40B4-BE49-F238E27FC236}">
                  <a16:creationId xmlns:a16="http://schemas.microsoft.com/office/drawing/2014/main" id="{CE8AF1EE-39A2-49C5-AEAC-53416D66CCAC}"/>
                </a:ext>
              </a:extLst>
            </p:cNvPr>
            <p:cNvSpPr/>
            <p:nvPr userDrawn="1"/>
          </p:nvSpPr>
          <p:spPr>
            <a:xfrm>
              <a:off x="4417979" y="946004"/>
              <a:ext cx="5495392" cy="5495393"/>
            </a:xfrm>
            <a:prstGeom prst="ellipse">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5" name="Freeform: Shape 24">
              <a:extLst>
                <a:ext uri="{FF2B5EF4-FFF2-40B4-BE49-F238E27FC236}">
                  <a16:creationId xmlns:a16="http://schemas.microsoft.com/office/drawing/2014/main" id="{BB1480D7-466B-49AE-9FA4-0289E5E9A75B}"/>
                </a:ext>
              </a:extLst>
            </p:cNvPr>
            <p:cNvSpPr/>
            <p:nvPr userDrawn="1"/>
          </p:nvSpPr>
          <p:spPr>
            <a:xfrm>
              <a:off x="6973370" y="0"/>
              <a:ext cx="5228091" cy="4451672"/>
            </a:xfrm>
            <a:custGeom>
              <a:avLst/>
              <a:gdLst>
                <a:gd name="connsiteX0" fmla="*/ 197611 w 5228091"/>
                <a:gd name="connsiteY0" fmla="*/ 0 h 4451672"/>
                <a:gd name="connsiteX1" fmla="*/ 5228091 w 5228091"/>
                <a:gd name="connsiteY1" fmla="*/ 0 h 4451672"/>
                <a:gd name="connsiteX2" fmla="*/ 5228091 w 5228091"/>
                <a:gd name="connsiteY2" fmla="*/ 3856320 h 4451672"/>
                <a:gd name="connsiteX3" fmla="*/ 5192574 w 5228091"/>
                <a:gd name="connsiteY3" fmla="*/ 3882879 h 4451672"/>
                <a:gd name="connsiteX4" fmla="*/ 3330474 w 5228091"/>
                <a:gd name="connsiteY4" fmla="*/ 4451672 h 4451672"/>
                <a:gd name="connsiteX5" fmla="*/ 0 w 5228091"/>
                <a:gd name="connsiteY5" fmla="*/ 1121198 h 4451672"/>
                <a:gd name="connsiteX6" fmla="*/ 149732 w 5228091"/>
                <a:gd name="connsiteY6" fmla="*/ 130817 h 445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8091" h="4451672">
                  <a:moveTo>
                    <a:pt x="197611" y="0"/>
                  </a:moveTo>
                  <a:lnTo>
                    <a:pt x="5228091" y="0"/>
                  </a:lnTo>
                  <a:lnTo>
                    <a:pt x="5228091" y="3856320"/>
                  </a:lnTo>
                  <a:lnTo>
                    <a:pt x="5192574" y="3882879"/>
                  </a:lnTo>
                  <a:cubicBezTo>
                    <a:pt x="4661027" y="4241986"/>
                    <a:pt x="4020238" y="4451672"/>
                    <a:pt x="3330474" y="4451672"/>
                  </a:cubicBezTo>
                  <a:cubicBezTo>
                    <a:pt x="1491104" y="4451672"/>
                    <a:pt x="0" y="2960568"/>
                    <a:pt x="0" y="1121198"/>
                  </a:cubicBezTo>
                  <a:cubicBezTo>
                    <a:pt x="0" y="776316"/>
                    <a:pt x="52422" y="443678"/>
                    <a:pt x="149732" y="130817"/>
                  </a:cubicBezTo>
                  <a:close/>
                </a:path>
              </a:pathLst>
            </a:cu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GB" sz="2000" noProof="0"/>
            </a:p>
          </p:txBody>
        </p:sp>
        <p:sp>
          <p:nvSpPr>
            <p:cNvPr id="20" name="Oval 19">
              <a:extLst>
                <a:ext uri="{FF2B5EF4-FFF2-40B4-BE49-F238E27FC236}">
                  <a16:creationId xmlns:a16="http://schemas.microsoft.com/office/drawing/2014/main" id="{7B1BBC1F-9429-443D-BFD5-2114E4B9A209}"/>
                </a:ext>
              </a:extLst>
            </p:cNvPr>
            <p:cNvSpPr/>
            <p:nvPr userDrawn="1"/>
          </p:nvSpPr>
          <p:spPr>
            <a:xfrm>
              <a:off x="8709926" y="3486132"/>
              <a:ext cx="3130237" cy="3130237"/>
            </a:xfrm>
            <a:prstGeom prst="ellipse">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 name="Picture &quot;">
            <a:extLst>
              <a:ext uri="{FF2B5EF4-FFF2-40B4-BE49-F238E27FC236}">
                <a16:creationId xmlns:a16="http://schemas.microsoft.com/office/drawing/2014/main" id="{0FDEB1F1-27D8-44AC-A83F-961F6708A3CF}"/>
              </a:ext>
            </a:extLst>
          </p:cNvPr>
          <p:cNvPicPr>
            <a:picLocks noChangeAspect="1"/>
          </p:cNvPicPr>
          <p:nvPr userDrawn="1"/>
        </p:nvPicPr>
        <p:blipFill>
          <a:blip r:embed="rId2"/>
          <a:srcRect/>
          <a:stretch>
            <a:fillRect/>
          </a:stretch>
        </p:blipFill>
        <p:spPr>
          <a:xfrm>
            <a:off x="585722" y="574675"/>
            <a:ext cx="646133" cy="487936"/>
          </a:xfrm>
          <a:prstGeom prst="rect">
            <a:avLst/>
          </a:prstGeom>
        </p:spPr>
      </p:pic>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ct val="0"/>
              </a:spcAft>
              <a:buFont typeface="Arial" panose="020B0604020202020204" pitchFamily="34" charset="0"/>
              <a:buChar char="​"/>
              <a:defRPr sz="4000">
                <a:solidFill>
                  <a:schemeClr val="accent1"/>
                </a:solidFill>
              </a:defRPr>
            </a:lvl1pPr>
            <a:lvl2pPr marL="324000" indent="-324000">
              <a:spcBef>
                <a:spcPts val="1200"/>
              </a:spcBef>
              <a:spcAft>
                <a:spcPct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3" name="Date Placeholder 2">
            <a:extLst>
              <a:ext uri="{FF2B5EF4-FFF2-40B4-BE49-F238E27FC236}">
                <a16:creationId xmlns:a16="http://schemas.microsoft.com/office/drawing/2014/main" id="{03E106DE-BCC8-4AC3-92A1-EADE90838262}"/>
              </a:ext>
            </a:extLst>
          </p:cNvPr>
          <p:cNvSpPr>
            <a:spLocks noGrp="1"/>
          </p:cNvSpPr>
          <p:nvPr>
            <p:ph type="dt" sz="half" idx="22"/>
          </p:nvPr>
        </p:nvSpPr>
        <p:spPr/>
        <p:txBody>
          <a:bodyPr/>
          <a:lstStyle/>
          <a:p>
            <a:endParaRPr lang="en-GB"/>
          </a:p>
        </p:txBody>
      </p:sp>
      <p:sp>
        <p:nvSpPr>
          <p:cNvPr id="5" name="Footer Placeholder 4">
            <a:extLst>
              <a:ext uri="{FF2B5EF4-FFF2-40B4-BE49-F238E27FC236}">
                <a16:creationId xmlns:a16="http://schemas.microsoft.com/office/drawing/2014/main" id="{C5F83E34-147C-4701-9571-8803B9281288}"/>
              </a:ext>
            </a:extLst>
          </p:cNvPr>
          <p:cNvSpPr>
            <a:spLocks noGrp="1"/>
          </p:cNvSpPr>
          <p:nvPr>
            <p:ph type="ftr" sz="quarter" idx="23"/>
          </p:nvPr>
        </p:nvSpPr>
        <p:spPr/>
        <p:txBody>
          <a:bodyPr/>
          <a:lstStyle/>
          <a:p>
            <a:endParaRPr lang="en-GB"/>
          </a:p>
        </p:txBody>
      </p:sp>
      <p:sp>
        <p:nvSpPr>
          <p:cNvPr id="9" name="Slide Number Placeholder 8">
            <a:extLst>
              <a:ext uri="{FF2B5EF4-FFF2-40B4-BE49-F238E27FC236}">
                <a16:creationId xmlns:a16="http://schemas.microsoft.com/office/drawing/2014/main" id="{6C91F76F-3082-447C-9671-CD07CB5D407C}"/>
              </a:ext>
            </a:extLst>
          </p:cNvPr>
          <p:cNvSpPr>
            <a:spLocks noGrp="1"/>
          </p:cNvSpPr>
          <p:nvPr>
            <p:ph type="sldNum" sz="quarter" idx="24"/>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151193627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D">
    <p:bg>
      <p:bgRef idx="1001">
        <a:schemeClr val="bg1"/>
      </p:bgRef>
    </p:bg>
    <p:spTree>
      <p:nvGrpSpPr>
        <p:cNvPr id="1" name=""/>
        <p:cNvGrpSpPr/>
        <p:nvPr/>
      </p:nvGrpSpPr>
      <p:grpSpPr>
        <a:xfrm>
          <a:off x="0" y="0"/>
          <a:ext cx="0" cy="0"/>
          <a:chOff x="0" y="0"/>
          <a:chExt cx="0" cy="0"/>
        </a:xfrm>
      </p:grpSpPr>
      <p:sp>
        <p:nvSpPr>
          <p:cNvPr id="16" name="Background">
            <a:extLst>
              <a:ext uri="{FF2B5EF4-FFF2-40B4-BE49-F238E27FC236}">
                <a16:creationId xmlns:a16="http://schemas.microsoft.com/office/drawing/2014/main" id="{7CDAAF14-873A-42F7-B036-57ECCED9AC15}"/>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2" name="Freeform: Shape 21">
            <a:extLst>
              <a:ext uri="{FF2B5EF4-FFF2-40B4-BE49-F238E27FC236}">
                <a16:creationId xmlns:a16="http://schemas.microsoft.com/office/drawing/2014/main" id="{74E905AB-0871-480B-9E27-1BFC8EFB29A2}"/>
              </a:ext>
            </a:extLst>
          </p:cNvPr>
          <p:cNvSpPr>
            <a:spLocks noChangeAspect="1"/>
          </p:cNvSpPr>
          <p:nvPr userDrawn="1"/>
        </p:nvSpPr>
        <p:spPr>
          <a:xfrm>
            <a:off x="0" y="0"/>
            <a:ext cx="6096000" cy="6858000"/>
          </a:xfrm>
          <a:custGeom>
            <a:avLst/>
            <a:gdLst>
              <a:gd name="connsiteX0" fmla="*/ 0 w 6096000"/>
              <a:gd name="connsiteY0" fmla="*/ 0 h 6858000"/>
              <a:gd name="connsiteX1" fmla="*/ 5079930 w 6096000"/>
              <a:gd name="connsiteY1" fmla="*/ 0 h 6858000"/>
              <a:gd name="connsiteX2" fmla="*/ 5183928 w 6096000"/>
              <a:gd name="connsiteY2" fmla="*/ 162221 h 6858000"/>
              <a:gd name="connsiteX3" fmla="*/ 6096000 w 6096000"/>
              <a:gd name="connsiteY3" fmla="*/ 3429000 h 6858000"/>
              <a:gd name="connsiteX4" fmla="*/ 5183928 w 6096000"/>
              <a:gd name="connsiteY4" fmla="*/ 6695780 h 6858000"/>
              <a:gd name="connsiteX5" fmla="*/ 507993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0" y="0"/>
                </a:moveTo>
                <a:lnTo>
                  <a:pt x="5079930" y="0"/>
                </a:lnTo>
                <a:lnTo>
                  <a:pt x="5183928" y="162221"/>
                </a:lnTo>
                <a:cubicBezTo>
                  <a:pt x="5762706" y="1114762"/>
                  <a:pt x="6096000" y="2232959"/>
                  <a:pt x="6096000" y="3429000"/>
                </a:cubicBezTo>
                <a:cubicBezTo>
                  <a:pt x="6096000" y="4625042"/>
                  <a:pt x="5762706" y="5743239"/>
                  <a:pt x="5183928" y="6695780"/>
                </a:cubicBezTo>
                <a:lnTo>
                  <a:pt x="5079930" y="6858000"/>
                </a:lnTo>
                <a:lnTo>
                  <a:pt x="0" y="6858000"/>
                </a:ln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8" name="Picture &quot;">
            <a:extLst>
              <a:ext uri="{FF2B5EF4-FFF2-40B4-BE49-F238E27FC236}">
                <a16:creationId xmlns:a16="http://schemas.microsoft.com/office/drawing/2014/main" id="{0FDEB1F1-27D8-44AC-A83F-961F6708A3CF}"/>
              </a:ext>
            </a:extLst>
          </p:cNvPr>
          <p:cNvPicPr>
            <a:picLocks noChangeAspect="1"/>
          </p:cNvPicPr>
          <p:nvPr userDrawn="1"/>
        </p:nvPicPr>
        <p:blipFill>
          <a:blip r:embed="rId2"/>
          <a:srcRect/>
          <a:stretch>
            <a:fillRect/>
          </a:stretch>
        </p:blipFill>
        <p:spPr>
          <a:xfrm>
            <a:off x="585722" y="574675"/>
            <a:ext cx="646133" cy="487936"/>
          </a:xfrm>
          <a:prstGeom prst="rect">
            <a:avLst/>
          </a:prstGeom>
        </p:spPr>
      </p:pic>
      <p:pic>
        <p:nvPicPr>
          <p:cNvPr id="19" name="Picture &quot;">
            <a:extLst>
              <a:ext uri="{FF2B5EF4-FFF2-40B4-BE49-F238E27FC236}">
                <a16:creationId xmlns:a16="http://schemas.microsoft.com/office/drawing/2014/main" id="{08DE69D3-6C01-43F4-886B-5AD47A7759E6}"/>
              </a:ext>
            </a:extLst>
          </p:cNvPr>
          <p:cNvPicPr>
            <a:picLocks noChangeAspect="1"/>
          </p:cNvPicPr>
          <p:nvPr userDrawn="1"/>
        </p:nvPicPr>
        <p:blipFill>
          <a:blip r:embed="rId2"/>
          <a:srcRect/>
          <a:stretch>
            <a:fillRect/>
          </a:stretch>
        </p:blipFill>
        <p:spPr>
          <a:xfrm>
            <a:off x="6706800" y="574675"/>
            <a:ext cx="646133" cy="487936"/>
          </a:xfrm>
          <a:prstGeom prst="rect">
            <a:avLst/>
          </a:prstGeom>
        </p:spPr>
      </p:pic>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4572000" cy="3121200"/>
          </a:xfrm>
        </p:spPr>
        <p:txBody>
          <a:bodyPr/>
          <a:lstStyle>
            <a:lvl1pPr marL="0" indent="0">
              <a:lnSpc>
                <a:spcPct val="90000"/>
              </a:lnSpc>
              <a:spcAft>
                <a:spcPct val="0"/>
              </a:spcAft>
              <a:buFont typeface="Arial" panose="020B0604020202020204" pitchFamily="34" charset="0"/>
              <a:buChar char="​"/>
              <a:defRPr sz="4000">
                <a:solidFill>
                  <a:schemeClr val="accent1"/>
                </a:solidFill>
              </a:defRPr>
            </a:lvl1pPr>
            <a:lvl2pPr marL="324000" indent="-324000">
              <a:spcBef>
                <a:spcPts val="1200"/>
              </a:spcBef>
              <a:spcAft>
                <a:spcPct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4070004" y="6031201"/>
            <a:ext cx="1886213" cy="162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4070004" y="6173435"/>
            <a:ext cx="1886213" cy="162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24" name="Text Placeholder 8">
            <a:extLst>
              <a:ext uri="{FF2B5EF4-FFF2-40B4-BE49-F238E27FC236}">
                <a16:creationId xmlns:a16="http://schemas.microsoft.com/office/drawing/2014/main" id="{D0632870-3EB8-4D97-85F4-34AA447F16DE}"/>
              </a:ext>
            </a:extLst>
          </p:cNvPr>
          <p:cNvSpPr>
            <a:spLocks noGrp="1"/>
          </p:cNvSpPr>
          <p:nvPr>
            <p:ph type="body" sz="quarter" idx="25" hasCustomPrompt="1"/>
          </p:nvPr>
        </p:nvSpPr>
        <p:spPr>
          <a:xfrm>
            <a:off x="6706800" y="1727200"/>
            <a:ext cx="4572000" cy="3121200"/>
          </a:xfrm>
        </p:spPr>
        <p:txBody>
          <a:bodyPr/>
          <a:lstStyle>
            <a:lvl1pPr marL="0" indent="0">
              <a:lnSpc>
                <a:spcPct val="90000"/>
              </a:lnSpc>
              <a:spcAft>
                <a:spcPct val="0"/>
              </a:spcAft>
              <a:buFont typeface="Arial" panose="020B0604020202020204" pitchFamily="34" charset="0"/>
              <a:buChar char="​"/>
              <a:defRPr sz="4000">
                <a:solidFill>
                  <a:schemeClr val="accent1"/>
                </a:solidFill>
              </a:defRPr>
            </a:lvl1pPr>
            <a:lvl2pPr marL="324000" indent="-324000">
              <a:spcBef>
                <a:spcPts val="1200"/>
              </a:spcBef>
              <a:spcAft>
                <a:spcPct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6" name="Text Placeholder 4">
            <a:extLst>
              <a:ext uri="{FF2B5EF4-FFF2-40B4-BE49-F238E27FC236}">
                <a16:creationId xmlns:a16="http://schemas.microsoft.com/office/drawing/2014/main" id="{D5ADF468-F64C-4A6C-A713-49FD36D43E82}"/>
              </a:ext>
            </a:extLst>
          </p:cNvPr>
          <p:cNvSpPr>
            <a:spLocks noGrp="1"/>
          </p:cNvSpPr>
          <p:nvPr>
            <p:ph type="body" sz="quarter" idx="26" hasCustomPrompt="1"/>
          </p:nvPr>
        </p:nvSpPr>
        <p:spPr>
          <a:xfrm>
            <a:off x="10198800" y="6031201"/>
            <a:ext cx="1886213" cy="162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 name="Text Placeholder 4">
            <a:extLst>
              <a:ext uri="{FF2B5EF4-FFF2-40B4-BE49-F238E27FC236}">
                <a16:creationId xmlns:a16="http://schemas.microsoft.com/office/drawing/2014/main" id="{2D14A8DC-2228-4B00-8810-F351F7724B4C}"/>
              </a:ext>
            </a:extLst>
          </p:cNvPr>
          <p:cNvSpPr>
            <a:spLocks noGrp="1"/>
          </p:cNvSpPr>
          <p:nvPr>
            <p:ph type="body" sz="quarter" idx="27" hasCustomPrompt="1"/>
          </p:nvPr>
        </p:nvSpPr>
        <p:spPr>
          <a:xfrm>
            <a:off x="10198800" y="6173435"/>
            <a:ext cx="1886213" cy="162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4067092" y="49968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28" name="Picture Placeholder 7">
            <a:extLst>
              <a:ext uri="{FF2B5EF4-FFF2-40B4-BE49-F238E27FC236}">
                <a16:creationId xmlns:a16="http://schemas.microsoft.com/office/drawing/2014/main" id="{145A5099-7660-4781-9E00-E9CD3A9546C2}"/>
              </a:ext>
            </a:extLst>
          </p:cNvPr>
          <p:cNvSpPr>
            <a:spLocks noGrp="1"/>
          </p:cNvSpPr>
          <p:nvPr>
            <p:ph type="pic" sz="quarter" idx="28" hasCustomPrompt="1"/>
          </p:nvPr>
        </p:nvSpPr>
        <p:spPr>
          <a:xfrm>
            <a:off x="10198800" y="49968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3" name="Date Placeholder 2">
            <a:extLst>
              <a:ext uri="{FF2B5EF4-FFF2-40B4-BE49-F238E27FC236}">
                <a16:creationId xmlns:a16="http://schemas.microsoft.com/office/drawing/2014/main" id="{03E106DE-BCC8-4AC3-92A1-EADE90838262}"/>
              </a:ext>
            </a:extLst>
          </p:cNvPr>
          <p:cNvSpPr>
            <a:spLocks noGrp="1"/>
          </p:cNvSpPr>
          <p:nvPr>
            <p:ph type="dt" sz="half" idx="22"/>
          </p:nvPr>
        </p:nvSpPr>
        <p:spPr/>
        <p:txBody>
          <a:bodyPr/>
          <a:lstStyle/>
          <a:p>
            <a:endParaRPr lang="en-GB"/>
          </a:p>
        </p:txBody>
      </p:sp>
      <p:sp>
        <p:nvSpPr>
          <p:cNvPr id="5" name="Footer Placeholder 4">
            <a:extLst>
              <a:ext uri="{FF2B5EF4-FFF2-40B4-BE49-F238E27FC236}">
                <a16:creationId xmlns:a16="http://schemas.microsoft.com/office/drawing/2014/main" id="{C5F83E34-147C-4701-9571-8803B9281288}"/>
              </a:ext>
            </a:extLst>
          </p:cNvPr>
          <p:cNvSpPr>
            <a:spLocks noGrp="1"/>
          </p:cNvSpPr>
          <p:nvPr>
            <p:ph type="ftr" sz="quarter" idx="23"/>
          </p:nvPr>
        </p:nvSpPr>
        <p:spPr/>
        <p:txBody>
          <a:bodyPr/>
          <a:lstStyle/>
          <a:p>
            <a:endParaRPr lang="en-GB"/>
          </a:p>
        </p:txBody>
      </p:sp>
      <p:sp>
        <p:nvSpPr>
          <p:cNvPr id="9" name="Slide Number Placeholder 8">
            <a:extLst>
              <a:ext uri="{FF2B5EF4-FFF2-40B4-BE49-F238E27FC236}">
                <a16:creationId xmlns:a16="http://schemas.microsoft.com/office/drawing/2014/main" id="{6C91F76F-3082-447C-9671-CD07CB5D407C}"/>
              </a:ext>
            </a:extLst>
          </p:cNvPr>
          <p:cNvSpPr>
            <a:spLocks noGrp="1"/>
          </p:cNvSpPr>
          <p:nvPr>
            <p:ph type="sldNum" sz="quarter" idx="24"/>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1883422357"/>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6" name="Picture &quot;">
            <a:extLst>
              <a:ext uri="{FF2B5EF4-FFF2-40B4-BE49-F238E27FC236}">
                <a16:creationId xmlns:a16="http://schemas.microsoft.com/office/drawing/2014/main" id="{227E44AE-9D9A-48D7-914D-C532FE86FC34}"/>
              </a:ext>
            </a:extLst>
          </p:cNvPr>
          <p:cNvPicPr>
            <a:picLocks noChangeAspect="1"/>
          </p:cNvPicPr>
          <p:nvPr userDrawn="1"/>
        </p:nvPicPr>
        <p:blipFill>
          <a:blip r:embed="rId2"/>
          <a:srcRect/>
          <a:stretch>
            <a:fillRect/>
          </a:stretch>
        </p:blipFill>
        <p:spPr>
          <a:xfrm>
            <a:off x="585722" y="574675"/>
            <a:ext cx="646134" cy="487936"/>
          </a:xfrm>
          <a:prstGeom prst="rect">
            <a:avLst/>
          </a:prstGeom>
        </p:spPr>
      </p:pic>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ct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3640312166"/>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grpSp>
        <p:nvGrpSpPr>
          <p:cNvPr id="20" name="Group 19">
            <a:extLst>
              <a:ext uri="{FF2B5EF4-FFF2-40B4-BE49-F238E27FC236}">
                <a16:creationId xmlns:a16="http://schemas.microsoft.com/office/drawing/2014/main" id="{12DF357C-0430-4062-8B2C-D4826E1FA0D3}"/>
              </a:ext>
            </a:extLst>
          </p:cNvPr>
          <p:cNvGrpSpPr/>
          <p:nvPr userDrawn="1"/>
        </p:nvGrpSpPr>
        <p:grpSpPr>
          <a:xfrm>
            <a:off x="0" y="0"/>
            <a:ext cx="12192001" cy="6858000"/>
            <a:chOff x="0" y="0"/>
            <a:chExt cx="12192001" cy="6858000"/>
          </a:xfrm>
        </p:grpSpPr>
        <p:sp>
          <p:nvSpPr>
            <p:cNvPr id="21" name="Freeform: Shape 20">
              <a:extLst>
                <a:ext uri="{FF2B5EF4-FFF2-40B4-BE49-F238E27FC236}">
                  <a16:creationId xmlns:a16="http://schemas.microsoft.com/office/drawing/2014/main" id="{EA07A311-22B4-4C4E-8232-4D7950AD3849}"/>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2" name="Freeform: Shape 21">
              <a:extLst>
                <a:ext uri="{FF2B5EF4-FFF2-40B4-BE49-F238E27FC236}">
                  <a16:creationId xmlns:a16="http://schemas.microsoft.com/office/drawing/2014/main" id="{BE851A98-996C-4D82-975B-B0866045A0BE}"/>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Oval 22">
              <a:extLst>
                <a:ext uri="{FF2B5EF4-FFF2-40B4-BE49-F238E27FC236}">
                  <a16:creationId xmlns:a16="http://schemas.microsoft.com/office/drawing/2014/main" id="{DD7CA2DD-60DD-4B69-917F-0A067E40AD48}"/>
                </a:ext>
              </a:extLst>
            </p:cNvPr>
            <p:cNvSpPr/>
            <p:nvPr userDrawn="1"/>
          </p:nvSpPr>
          <p:spPr>
            <a:xfrm>
              <a:off x="8470647" y="2901865"/>
              <a:ext cx="3130237" cy="3130237"/>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itle 8">
            <a:extLst>
              <a:ext uri="{FF2B5EF4-FFF2-40B4-BE49-F238E27FC236}">
                <a16:creationId xmlns:a16="http://schemas.microsoft.com/office/drawing/2014/main" id="{779DE34F-928D-407C-84A9-4B1141BDC16B}"/>
              </a:ext>
            </a:extLst>
          </p:cNvPr>
          <p:cNvSpPr>
            <a:spLocks noGrp="1"/>
          </p:cNvSpPr>
          <p:nvPr>
            <p:ph type="title" hasCustomPrompt="1"/>
          </p:nvPr>
        </p:nvSpPr>
        <p:spPr/>
        <p:txBody>
          <a:bodyPr/>
          <a:lstStyle>
            <a:lvl1pPr>
              <a:defRPr sz="5400">
                <a:solidFill>
                  <a:schemeClr val="tx1"/>
                </a:solidFill>
              </a:defRPr>
            </a:lvl1pPr>
          </a:lstStyle>
          <a:p>
            <a:r>
              <a:rPr lang="en-GB" noProof="0"/>
              <a:t>Click to add Questions?</a:t>
            </a:r>
            <a:br>
              <a:rPr lang="en-GB" noProof="0"/>
            </a:br>
            <a:endParaRPr lang="en-GB"/>
          </a:p>
        </p:txBody>
      </p:sp>
      <p:sp>
        <p:nvSpPr>
          <p:cNvPr id="4" name="Date Placeholder 3">
            <a:extLst>
              <a:ext uri="{FF2B5EF4-FFF2-40B4-BE49-F238E27FC236}">
                <a16:creationId xmlns:a16="http://schemas.microsoft.com/office/drawing/2014/main" id="{AC8586BC-4FE7-4AD4-8630-E230539813E0}"/>
              </a:ext>
            </a:extLst>
          </p:cNvPr>
          <p:cNvSpPr>
            <a:spLocks noGrp="1"/>
          </p:cNvSpPr>
          <p:nvPr>
            <p:ph type="dt" sz="half" idx="10"/>
          </p:nvPr>
        </p:nvSpPr>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9F0E3183-3776-48DF-A360-D69E6761519B}"/>
              </a:ext>
            </a:extLst>
          </p:cNvPr>
          <p:cNvSpPr>
            <a:spLocks noGrp="1"/>
          </p:cNvSpPr>
          <p:nvPr>
            <p:ph type="ftr" sz="quarter" idx="11"/>
          </p:nvPr>
        </p:nvSpPr>
        <p:spPr/>
        <p:txBody>
          <a:bodyPr/>
          <a:lstStyle>
            <a:lvl1pPr>
              <a:defRPr>
                <a:solidFill>
                  <a:schemeClr val="tx1"/>
                </a:solidFill>
              </a:defRPr>
            </a:lvl1pPr>
          </a:lstStyle>
          <a:p>
            <a:endParaRPr lang="en-GB"/>
          </a:p>
        </p:txBody>
      </p:sp>
      <p:sp>
        <p:nvSpPr>
          <p:cNvPr id="8" name="Slide Number Placeholder 7">
            <a:extLst>
              <a:ext uri="{FF2B5EF4-FFF2-40B4-BE49-F238E27FC236}">
                <a16:creationId xmlns:a16="http://schemas.microsoft.com/office/drawing/2014/main" id="{FA0DE040-B8A6-4766-9FB3-DA28A9B0510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223684749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Title Slide">
    <p:spTree>
      <p:nvGrpSpPr>
        <p:cNvPr id="1" name=""/>
        <p:cNvGrpSpPr/>
        <p:nvPr/>
      </p:nvGrpSpPr>
      <p:grpSpPr>
        <a:xfrm>
          <a:off x="0" y="0"/>
          <a:ext cx="0" cy="0"/>
          <a:chOff x="0" y="0"/>
          <a:chExt cx="0" cy="0"/>
        </a:xfrm>
      </p:grpSpPr>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8" name="Picture Placeholder 7"/>
          <p:cNvSpPr>
            <a:spLocks noGrp="1"/>
          </p:cNvSpPr>
          <p:nvPr>
            <p:ph type="pic" sz="quarter" idx="13" hasCustomPrompt="1"/>
          </p:nvPr>
        </p:nvSpPr>
        <p:spPr>
          <a:xfrm>
            <a:off x="0" y="-1"/>
            <a:ext cx="12193200" cy="6861600"/>
          </a:xfrm>
          <a:solidFill>
            <a:schemeClr val="bg2"/>
          </a:solidFill>
        </p:spPr>
        <p:txBody>
          <a:bodyPr lIns="144000" tIns="108000"/>
          <a:lstStyle>
            <a:lvl1pPr marL="0" indent="0" algn="l">
              <a:buNone/>
              <a:defRPr sz="1600"/>
            </a:lvl1pPr>
          </a:lstStyle>
          <a:p>
            <a:r>
              <a:rPr lang="en-GB"/>
              <a:t>Click on frame and insert picture using the Insert tab - Pictures or from Templafy Images</a:t>
            </a:r>
          </a:p>
          <a:p>
            <a:endParaRPr lang="en-GB"/>
          </a:p>
          <a:p>
            <a:endParaRPr lang="en-GB"/>
          </a:p>
        </p:txBody>
      </p:sp>
      <p:sp>
        <p:nvSpPr>
          <p:cNvPr id="10" name="image" descr="{&quot;templafy&quot;:{&quot;type&quot;:&quot;image&quot;,&quot;binding&quot;:&quot;UserProfile.Office.Logowhite&quot;,&quot;inheritDimensions&quot;:&quot;inheritHeight&quot;}}"/>
          <p:cNvSpPr>
            <a:spLocks noGrp="1"/>
          </p:cNvSpPr>
          <p:nvPr>
            <p:ph type="body" sz="quarter" idx="14" hasCustomPrompt="1"/>
          </p:nvPr>
        </p:nvSpPr>
        <p:spPr>
          <a:xfrm>
            <a:off x="576000" y="576000"/>
            <a:ext cx="1980000" cy="381600"/>
          </a:xfrm>
          <a:blipFill>
            <a:blip r:embed="rId2"/>
            <a:srcRect/>
            <a:stretch>
              <a:fillRect/>
            </a:stretch>
          </a:blipFill>
        </p:spPr>
        <p:txBody>
          <a:bodyPr/>
          <a:lstStyle>
            <a:lvl1pPr marL="0" indent="0">
              <a:buNone/>
              <a:defRPr sz="100">
                <a:noFill/>
              </a:defRPr>
            </a:lvl1pPr>
            <a:lvl2pPr>
              <a:defRPr sz="100"/>
            </a:lvl2pPr>
            <a:lvl3pPr>
              <a:defRPr sz="100"/>
            </a:lvl3pPr>
            <a:lvl4pPr>
              <a:defRPr sz="100"/>
            </a:lvl4pPr>
            <a:lvl5pPr>
              <a:defRPr sz="100"/>
            </a:lvl5pPr>
          </a:lstStyle>
          <a:p>
            <a:pPr lvl="0"/>
            <a:r>
              <a:rPr lang="en-GB" noProof="0"/>
              <a:t>.</a:t>
            </a:r>
          </a:p>
        </p:txBody>
      </p:sp>
      <p:sp>
        <p:nvSpPr>
          <p:cNvPr id="14" name="Title 1">
            <a:extLst>
              <a:ext uri="{FF2B5EF4-FFF2-40B4-BE49-F238E27FC236}">
                <a16:creationId xmlns:a16="http://schemas.microsoft.com/office/drawing/2014/main" id="{1D6BA84D-0266-4847-9EEF-BEE0CE01AED2}"/>
              </a:ext>
            </a:extLst>
          </p:cNvPr>
          <p:cNvSpPr>
            <a:spLocks noGrp="1"/>
          </p:cNvSpPr>
          <p:nvPr>
            <p:ph type="ctrTitle" hasCustomPrompt="1"/>
          </p:nvPr>
        </p:nvSpPr>
        <p:spPr>
          <a:xfrm>
            <a:off x="576000" y="1931399"/>
            <a:ext cx="11041200" cy="1497600"/>
          </a:xfrm>
        </p:spPr>
        <p:txBody>
          <a:bodyPr anchor="b"/>
          <a:lstStyle>
            <a:lvl1pPr algn="l">
              <a:defRPr sz="5400">
                <a:solidFill>
                  <a:schemeClr val="bg1"/>
                </a:solidFill>
              </a:defRPr>
            </a:lvl1pPr>
          </a:lstStyle>
          <a:p>
            <a:r>
              <a:rPr lang="en-GB" noProof="0"/>
              <a:t>Click to add title</a:t>
            </a:r>
            <a:endParaRPr lang="en-GB"/>
          </a:p>
        </p:txBody>
      </p:sp>
      <p:sp>
        <p:nvSpPr>
          <p:cNvPr id="15" name="Subtitle 2">
            <a:extLst>
              <a:ext uri="{FF2B5EF4-FFF2-40B4-BE49-F238E27FC236}">
                <a16:creationId xmlns:a16="http://schemas.microsoft.com/office/drawing/2014/main" id="{059921BB-4DD4-429C-8F66-279674C3CF79}"/>
              </a:ext>
            </a:extLst>
          </p:cNvPr>
          <p:cNvSpPr>
            <a:spLocks noGrp="1"/>
          </p:cNvSpPr>
          <p:nvPr>
            <p:ph type="subTitle" idx="1" hasCustomPrompt="1"/>
          </p:nvPr>
        </p:nvSpPr>
        <p:spPr>
          <a:xfrm>
            <a:off x="576000" y="3336567"/>
            <a:ext cx="11041200" cy="1655762"/>
          </a:xfrm>
        </p:spPr>
        <p:txBody>
          <a:bodyPr/>
          <a:lstStyle>
            <a:lvl1pPr marL="0" indent="0" algn="l">
              <a:spcBef>
                <a:spcPct val="0"/>
              </a:spcBef>
              <a:buFont typeface="Arial" panose="020B0604020202020204" pitchFamily="34" charset="0"/>
              <a:buChar char="​"/>
              <a:defRPr sz="54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
        <p:nvSpPr>
          <p:cNvPr id="13" name="Date Placeholder 6">
            <a:extLst>
              <a:ext uri="{FF2B5EF4-FFF2-40B4-BE49-F238E27FC236}">
                <a16:creationId xmlns:a16="http://schemas.microsoft.com/office/drawing/2014/main" id="{F23CF3CB-D992-451E-9D6B-4B983C899B89}"/>
              </a:ext>
            </a:extLst>
          </p:cNvPr>
          <p:cNvSpPr>
            <a:spLocks noGrp="1"/>
          </p:cNvSpPr>
          <p:nvPr>
            <p:ph type="dt" sz="half" idx="10"/>
          </p:nvPr>
        </p:nvSpPr>
        <p:spPr>
          <a:xfrm>
            <a:off x="576000" y="6086106"/>
            <a:ext cx="3775338" cy="324000"/>
          </a:xfrm>
        </p:spPr>
        <p:txBody>
          <a:bodyPr/>
          <a:lstStyle>
            <a:lvl1pPr>
              <a:defRPr sz="1600">
                <a:solidFill>
                  <a:schemeClr val="bg1"/>
                </a:solidFill>
              </a:defRPr>
            </a:lvl1pPr>
          </a:lstStyle>
          <a:p>
            <a:endParaRPr lang="en-GB"/>
          </a:p>
        </p:txBody>
      </p:sp>
    </p:spTree>
    <p:extLst>
      <p:ext uri="{BB962C8B-B14F-4D97-AF65-F5344CB8AC3E}">
        <p14:creationId xmlns:p14="http://schemas.microsoft.com/office/powerpoint/2010/main" val="14857131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1" name="TextBox 24">
            <a:extLst>
              <a:ext uri="{FF2B5EF4-FFF2-40B4-BE49-F238E27FC236}">
                <a16:creationId xmlns:a16="http://schemas.microsoft.com/office/drawing/2014/main" id="{7B01990F-4AEC-4CAB-B19A-6D4CEB98FEB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a:solidFill>
                  <a:schemeClr val="accent2"/>
                </a:solidFill>
                <a:latin typeface="Arial" panose="020B0604020202020204" pitchFamily="34" charset="0"/>
                <a:cs typeface="Arial" panose="020B0604020202020204" pitchFamily="34" charset="0"/>
              </a:rPr>
              <a:t>© 2021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descr="{&quot;templafy&quot;:{&quot;type&quot;:&quot;image&quot;,&quot;binding&quot;:&quot;UserProfile.Office.Logowhite&quot;,&quot;inheritDimensions&quot;:&quot;inheritHeight&quot;}}">
            <a:extLst>
              <a:ext uri="{FF2B5EF4-FFF2-40B4-BE49-F238E27FC236}">
                <a16:creationId xmlns:a16="http://schemas.microsoft.com/office/drawing/2014/main" id="{34E3F59A-16C1-490B-B0C1-F47A171AA313}"/>
              </a:ext>
            </a:extLst>
          </p:cNvPr>
          <p:cNvPicPr>
            <a:picLocks noChangeAspect="1"/>
          </p:cNvPicPr>
          <p:nvPr userDrawn="1"/>
        </p:nvPicPr>
        <p:blipFill>
          <a:blip r:embed="rId2"/>
          <a:srcRect/>
          <a:stretch>
            <a:fillRect/>
          </a:stretch>
        </p:blipFill>
        <p:spPr>
          <a:xfrm>
            <a:off x="576000" y="576000"/>
            <a:ext cx="1980000" cy="383934"/>
          </a:xfrm>
          <a:prstGeom prst="rect">
            <a:avLst/>
          </a:prstGeom>
        </p:spPr>
      </p:pic>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a:t>Click to add Thank you</a:t>
            </a:r>
            <a:endParaRPr lang="en-GB"/>
          </a:p>
        </p:txBody>
      </p:sp>
      <p:sp>
        <p:nvSpPr>
          <p:cNvPr id="5" name="Text Placeholder 4">
            <a:extLst>
              <a:ext uri="{FF2B5EF4-FFF2-40B4-BE49-F238E27FC236}">
                <a16:creationId xmlns:a16="http://schemas.microsoft.com/office/drawing/2014/main" id="{930C7E96-8DD8-49E7-9823-6926CCAB0C5C}"/>
              </a:ext>
            </a:extLst>
          </p:cNvPr>
          <p:cNvSpPr>
            <a:spLocks noGrp="1"/>
          </p:cNvSpPr>
          <p:nvPr>
            <p:ph type="body" sz="quarter" idx="18" hasCustomPrompt="1"/>
          </p:nvPr>
        </p:nvSpPr>
        <p:spPr>
          <a:xfrm>
            <a:off x="574675" y="4758813"/>
            <a:ext cx="11041063" cy="1237819"/>
          </a:xfrm>
        </p:spPr>
        <p:txBody>
          <a:bodyPr anchor="b" anchorCtr="0"/>
          <a:lstStyle>
            <a:lvl1pPr marL="0" indent="0">
              <a:buNone/>
              <a:defRPr>
                <a:solidFill>
                  <a:schemeClr val="accent2"/>
                </a:solidFill>
              </a:defRPr>
            </a:lvl1pPr>
          </a:lstStyle>
          <a:p>
            <a:pPr lvl="0"/>
            <a:r>
              <a:rPr lang="en-GB"/>
              <a:t>Dentons is the world’s largest law firm, connecting talent to the world’s challenges and opportunities in more than 75 countries. Dentons’ legal and business solutions benefit from deep roots in our communities and award-winning advancements in client service, including Nextlaw, Dentons’ innovation and strategic advisory services. Dentons’ polycentric and purpose-driven approach, commitment to inclusion and diversity, and world-class talent challenge the status quo to advance client and community interests in the New Dynamic.  www.dentons.com.</a:t>
            </a:r>
          </a:p>
        </p:txBody>
      </p:sp>
    </p:spTree>
    <p:extLst>
      <p:ext uri="{BB962C8B-B14F-4D97-AF65-F5344CB8AC3E}">
        <p14:creationId xmlns:p14="http://schemas.microsoft.com/office/powerpoint/2010/main" val="81655461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slide - graphics">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22" name="Date Placeholder 3" hidden="1">
            <a:extLst>
              <a:ext uri="{FF2B5EF4-FFF2-40B4-BE49-F238E27FC236}">
                <a16:creationId xmlns:a16="http://schemas.microsoft.com/office/drawing/2014/main" id="{FEE5CC84-EA51-4794-B19D-F6C31F2D8618}"/>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grpSp>
        <p:nvGrpSpPr>
          <p:cNvPr id="14" name="Group 13">
            <a:extLst>
              <a:ext uri="{FF2B5EF4-FFF2-40B4-BE49-F238E27FC236}">
                <a16:creationId xmlns:a16="http://schemas.microsoft.com/office/drawing/2014/main" id="{EE31CBB8-6506-44FF-A574-575C3154131C}"/>
              </a:ext>
            </a:extLst>
          </p:cNvPr>
          <p:cNvGrpSpPr/>
          <p:nvPr userDrawn="1"/>
        </p:nvGrpSpPr>
        <p:grpSpPr>
          <a:xfrm>
            <a:off x="0" y="0"/>
            <a:ext cx="12192001" cy="6858000"/>
            <a:chOff x="0" y="0"/>
            <a:chExt cx="12192001" cy="6858000"/>
          </a:xfrm>
        </p:grpSpPr>
        <p:sp>
          <p:nvSpPr>
            <p:cNvPr id="15" name="Freeform: Shape 14">
              <a:extLst>
                <a:ext uri="{FF2B5EF4-FFF2-40B4-BE49-F238E27FC236}">
                  <a16:creationId xmlns:a16="http://schemas.microsoft.com/office/drawing/2014/main" id="{A9E395F0-1DE0-4922-9DA4-DE8B6B490BFD}"/>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Freeform: Shape 19">
              <a:extLst>
                <a:ext uri="{FF2B5EF4-FFF2-40B4-BE49-F238E27FC236}">
                  <a16:creationId xmlns:a16="http://schemas.microsoft.com/office/drawing/2014/main" id="{30B0B848-08A8-4370-9654-F341BBE46EC1}"/>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1" name="Oval 20">
              <a:extLst>
                <a:ext uri="{FF2B5EF4-FFF2-40B4-BE49-F238E27FC236}">
                  <a16:creationId xmlns:a16="http://schemas.microsoft.com/office/drawing/2014/main" id="{657C3620-888D-48B5-AD3E-088264E01A87}"/>
                </a:ext>
              </a:extLst>
            </p:cNvPr>
            <p:cNvSpPr/>
            <p:nvPr userDrawn="1"/>
          </p:nvSpPr>
          <p:spPr>
            <a:xfrm>
              <a:off x="8470647" y="2901865"/>
              <a:ext cx="3130237" cy="3130237"/>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Box 24">
            <a:extLst>
              <a:ext uri="{FF2B5EF4-FFF2-40B4-BE49-F238E27FC236}">
                <a16:creationId xmlns:a16="http://schemas.microsoft.com/office/drawing/2014/main" id="{4A3CF709-5F25-4887-A7CF-980A9B7B9E8A}"/>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a:solidFill>
                  <a:schemeClr val="accent2"/>
                </a:solidFill>
                <a:latin typeface="Arial" panose="020B0604020202020204" pitchFamily="34" charset="0"/>
                <a:cs typeface="Arial" panose="020B0604020202020204" pitchFamily="34" charset="0"/>
              </a:rPr>
              <a:t>© 2021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descr="{&quot;templafy&quot;:{&quot;type&quot;:&quot;image&quot;,&quot;binding&quot;:&quot;UserProfile.Office.Logowhite&quot;,&quot;inheritDimensions&quot;:&quot;inheritHeight&quot;}}">
            <a:extLst>
              <a:ext uri="{FF2B5EF4-FFF2-40B4-BE49-F238E27FC236}">
                <a16:creationId xmlns:a16="http://schemas.microsoft.com/office/drawing/2014/main" id="{34E3F59A-16C1-490B-B0C1-F47A171AA313}"/>
              </a:ext>
            </a:extLst>
          </p:cNvPr>
          <p:cNvPicPr>
            <a:picLocks noChangeAspect="1"/>
          </p:cNvPicPr>
          <p:nvPr userDrawn="1"/>
        </p:nvPicPr>
        <p:blipFill>
          <a:blip r:embed="rId2"/>
          <a:srcRect/>
          <a:stretch>
            <a:fillRect/>
          </a:stretch>
        </p:blipFill>
        <p:spPr>
          <a:xfrm>
            <a:off x="576000" y="576000"/>
            <a:ext cx="1980000" cy="383934"/>
          </a:xfrm>
          <a:prstGeom prst="rect">
            <a:avLst/>
          </a:prstGeom>
        </p:spPr>
      </p:pic>
      <p:sp>
        <p:nvSpPr>
          <p:cNvPr id="24" name="Title 1">
            <a:extLst>
              <a:ext uri="{FF2B5EF4-FFF2-40B4-BE49-F238E27FC236}">
                <a16:creationId xmlns:a16="http://schemas.microsoft.com/office/drawing/2014/main" id="{98494A29-D7AD-421E-9281-C51546898F69}"/>
              </a:ext>
            </a:extLst>
          </p:cNvPr>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a:t>Click to add Thank you</a:t>
            </a:r>
            <a:endParaRPr lang="en-GB"/>
          </a:p>
        </p:txBody>
      </p:sp>
    </p:spTree>
    <p:extLst>
      <p:ext uri="{BB962C8B-B14F-4D97-AF65-F5344CB8AC3E}">
        <p14:creationId xmlns:p14="http://schemas.microsoft.com/office/powerpoint/2010/main" val="2502841584"/>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slide - contact">
    <p:bg>
      <p:bgPr>
        <a:solidFill>
          <a:schemeClr val="tx1"/>
        </a:solidFill>
        <a:effectLst/>
      </p:bgPr>
    </p:bg>
    <p:spTree>
      <p:nvGrpSpPr>
        <p:cNvPr id="1" name=""/>
        <p:cNvGrpSpPr/>
        <p:nvPr/>
      </p:nvGrpSpPr>
      <p:grpSpPr>
        <a:xfrm>
          <a:off x="0" y="0"/>
          <a:ext cx="0" cy="0"/>
          <a:chOff x="0" y="0"/>
          <a:chExt cx="0" cy="0"/>
        </a:xfrm>
      </p:grpSpPr>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5" name="TextBox 24">
            <a:extLst>
              <a:ext uri="{FF2B5EF4-FFF2-40B4-BE49-F238E27FC236}">
                <a16:creationId xmlns:a16="http://schemas.microsoft.com/office/drawing/2014/main" id="{3ED47F72-3F0A-4F71-BD69-FC3C0F08BA6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GB" sz="1000">
                <a:solidFill>
                  <a:schemeClr val="accent2"/>
                </a:solidFill>
                <a:latin typeface="Arial" panose="020B0604020202020204" pitchFamily="34" charset="0"/>
                <a:cs typeface="Arial" panose="020B0604020202020204" pitchFamily="34" charset="0"/>
              </a:rPr>
              <a:t>© 2021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p>
        </p:txBody>
      </p:sp>
      <p:pic>
        <p:nvPicPr>
          <p:cNvPr id="10" name="image" descr="{&quot;templafy&quot;:{&quot;type&quot;:&quot;image&quot;,&quot;binding&quot;:&quot;UserProfile.Office.Logowhite&quot;,&quot;inheritDimensions&quot;:&quot;inheritHeight&quot;}}">
            <a:extLst>
              <a:ext uri="{FF2B5EF4-FFF2-40B4-BE49-F238E27FC236}">
                <a16:creationId xmlns:a16="http://schemas.microsoft.com/office/drawing/2014/main" id="{34E3F59A-16C1-490B-B0C1-F47A171AA313}"/>
              </a:ext>
            </a:extLst>
          </p:cNvPr>
          <p:cNvPicPr>
            <a:picLocks noChangeAspect="1"/>
          </p:cNvPicPr>
          <p:nvPr userDrawn="1"/>
        </p:nvPicPr>
        <p:blipFill>
          <a:blip r:embed="rId2"/>
          <a:srcRect/>
          <a:stretch>
            <a:fillRect/>
          </a:stretch>
        </p:blipFill>
        <p:spPr>
          <a:xfrm>
            <a:off x="576000" y="576000"/>
            <a:ext cx="1980000" cy="383934"/>
          </a:xfrm>
          <a:prstGeom prst="rect">
            <a:avLst/>
          </a:prstGeom>
        </p:spPr>
      </p:pic>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GB" noProof="0"/>
              <a:t>Click to add Thank you</a:t>
            </a:r>
            <a:endParaRPr lang="en-GB"/>
          </a:p>
        </p:txBody>
      </p:sp>
      <p:sp>
        <p:nvSpPr>
          <p:cNvPr id="11" name="Text Placeholder 4">
            <a:extLst>
              <a:ext uri="{FF2B5EF4-FFF2-40B4-BE49-F238E27FC236}">
                <a16:creationId xmlns:a16="http://schemas.microsoft.com/office/drawing/2014/main" id="{C19AF7F1-0BF9-409B-918F-46F671AD15CD}"/>
              </a:ext>
            </a:extLst>
          </p:cNvPr>
          <p:cNvSpPr>
            <a:spLocks noGrp="1"/>
          </p:cNvSpPr>
          <p:nvPr>
            <p:ph type="body" sz="quarter" idx="20" hasCustomPrompt="1"/>
          </p:nvPr>
        </p:nvSpPr>
        <p:spPr>
          <a:xfrm>
            <a:off x="576000"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5" name="Text Placeholder 4">
            <a:extLst>
              <a:ext uri="{FF2B5EF4-FFF2-40B4-BE49-F238E27FC236}">
                <a16:creationId xmlns:a16="http://schemas.microsoft.com/office/drawing/2014/main" id="{897DB623-0C46-4E31-9B3D-A4E3B376B1CB}"/>
              </a:ext>
            </a:extLst>
          </p:cNvPr>
          <p:cNvSpPr>
            <a:spLocks noGrp="1"/>
          </p:cNvSpPr>
          <p:nvPr>
            <p:ph type="body" sz="quarter" idx="21" hasCustomPrompt="1"/>
          </p:nvPr>
        </p:nvSpPr>
        <p:spPr>
          <a:xfrm>
            <a:off x="576000"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6" name="Text Placeholder 4">
            <a:extLst>
              <a:ext uri="{FF2B5EF4-FFF2-40B4-BE49-F238E27FC236}">
                <a16:creationId xmlns:a16="http://schemas.microsoft.com/office/drawing/2014/main" id="{F2906DCD-2B0F-4728-A8A1-C0AD7EB45939}"/>
              </a:ext>
            </a:extLst>
          </p:cNvPr>
          <p:cNvSpPr>
            <a:spLocks noGrp="1"/>
          </p:cNvSpPr>
          <p:nvPr>
            <p:ph type="body" sz="quarter" idx="22" hasCustomPrompt="1"/>
          </p:nvPr>
        </p:nvSpPr>
        <p:spPr>
          <a:xfrm>
            <a:off x="576000"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7" name="Text Placeholder 4">
            <a:extLst>
              <a:ext uri="{FF2B5EF4-FFF2-40B4-BE49-F238E27FC236}">
                <a16:creationId xmlns:a16="http://schemas.microsoft.com/office/drawing/2014/main" id="{D9C40F45-C8FB-4593-B142-685ACA65F3C6}"/>
              </a:ext>
            </a:extLst>
          </p:cNvPr>
          <p:cNvSpPr>
            <a:spLocks noGrp="1"/>
          </p:cNvSpPr>
          <p:nvPr>
            <p:ph type="body" sz="quarter" idx="23" hasCustomPrompt="1"/>
          </p:nvPr>
        </p:nvSpPr>
        <p:spPr>
          <a:xfrm>
            <a:off x="576000"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8" name="Text Placeholder 4">
            <a:extLst>
              <a:ext uri="{FF2B5EF4-FFF2-40B4-BE49-F238E27FC236}">
                <a16:creationId xmlns:a16="http://schemas.microsoft.com/office/drawing/2014/main" id="{CAFED6DD-3B35-472F-B681-C1E6183595F0}"/>
              </a:ext>
            </a:extLst>
          </p:cNvPr>
          <p:cNvSpPr>
            <a:spLocks noGrp="1"/>
          </p:cNvSpPr>
          <p:nvPr>
            <p:ph type="body" sz="quarter" idx="24" hasCustomPrompt="1"/>
          </p:nvPr>
        </p:nvSpPr>
        <p:spPr>
          <a:xfrm>
            <a:off x="3415125"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9" name="Text Placeholder 4">
            <a:extLst>
              <a:ext uri="{FF2B5EF4-FFF2-40B4-BE49-F238E27FC236}">
                <a16:creationId xmlns:a16="http://schemas.microsoft.com/office/drawing/2014/main" id="{7E01C488-FA11-4159-B89D-F8372D464CFF}"/>
              </a:ext>
            </a:extLst>
          </p:cNvPr>
          <p:cNvSpPr>
            <a:spLocks noGrp="1"/>
          </p:cNvSpPr>
          <p:nvPr>
            <p:ph type="body" sz="quarter" idx="25" hasCustomPrompt="1"/>
          </p:nvPr>
        </p:nvSpPr>
        <p:spPr>
          <a:xfrm>
            <a:off x="3415125"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1" name="Text Placeholder 4">
            <a:extLst>
              <a:ext uri="{FF2B5EF4-FFF2-40B4-BE49-F238E27FC236}">
                <a16:creationId xmlns:a16="http://schemas.microsoft.com/office/drawing/2014/main" id="{367AAD53-9ADD-4EE3-A944-B576C3A985BE}"/>
              </a:ext>
            </a:extLst>
          </p:cNvPr>
          <p:cNvSpPr>
            <a:spLocks noGrp="1"/>
          </p:cNvSpPr>
          <p:nvPr>
            <p:ph type="body" sz="quarter" idx="26" hasCustomPrompt="1"/>
          </p:nvPr>
        </p:nvSpPr>
        <p:spPr>
          <a:xfrm>
            <a:off x="3415125"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2" name="Text Placeholder 4">
            <a:extLst>
              <a:ext uri="{FF2B5EF4-FFF2-40B4-BE49-F238E27FC236}">
                <a16:creationId xmlns:a16="http://schemas.microsoft.com/office/drawing/2014/main" id="{85ABF3C8-0DD8-4A25-9781-63B9667CEA65}"/>
              </a:ext>
            </a:extLst>
          </p:cNvPr>
          <p:cNvSpPr>
            <a:spLocks noGrp="1"/>
          </p:cNvSpPr>
          <p:nvPr>
            <p:ph type="body" sz="quarter" idx="27" hasCustomPrompt="1"/>
          </p:nvPr>
        </p:nvSpPr>
        <p:spPr>
          <a:xfrm>
            <a:off x="3415125"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3" name="Picture Placeholder 7">
            <a:extLst>
              <a:ext uri="{FF2B5EF4-FFF2-40B4-BE49-F238E27FC236}">
                <a16:creationId xmlns:a16="http://schemas.microsoft.com/office/drawing/2014/main" id="{5719FB03-DCB2-4268-A5D1-0FF88C31B7DD}"/>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
        <p:nvSpPr>
          <p:cNvPr id="24" name="Picture Placeholder 7">
            <a:extLst>
              <a:ext uri="{FF2B5EF4-FFF2-40B4-BE49-F238E27FC236}">
                <a16:creationId xmlns:a16="http://schemas.microsoft.com/office/drawing/2014/main" id="{944D4923-1893-4575-984F-40E83D718BA0}"/>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13853011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ography 1 person">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ED6DD6EC-908F-48BF-823A-D55BB46DAF87}"/>
              </a:ext>
            </a:extLst>
          </p:cNvPr>
          <p:cNvSpPr>
            <a:spLocks noChangeAspect="1"/>
          </p:cNvSpPr>
          <p:nvPr userDrawn="1"/>
        </p:nvSpPr>
        <p:spPr>
          <a:xfrm>
            <a:off x="0" y="0"/>
            <a:ext cx="4351338" cy="6858000"/>
          </a:xfrm>
          <a:custGeom>
            <a:avLst/>
            <a:gdLst>
              <a:gd name="connsiteX0" fmla="*/ 0 w 4351338"/>
              <a:gd name="connsiteY0" fmla="*/ 0 h 6858000"/>
              <a:gd name="connsiteX1" fmla="*/ 3335268 w 4351338"/>
              <a:gd name="connsiteY1" fmla="*/ 0 h 6858000"/>
              <a:gd name="connsiteX2" fmla="*/ 3439266 w 4351338"/>
              <a:gd name="connsiteY2" fmla="*/ 162221 h 6858000"/>
              <a:gd name="connsiteX3" fmla="*/ 4351338 w 4351338"/>
              <a:gd name="connsiteY3" fmla="*/ 3429000 h 6858000"/>
              <a:gd name="connsiteX4" fmla="*/ 3439266 w 4351338"/>
              <a:gd name="connsiteY4" fmla="*/ 6695780 h 6858000"/>
              <a:gd name="connsiteX5" fmla="*/ 3335268 w 4351338"/>
              <a:gd name="connsiteY5" fmla="*/ 6858000 h 6858000"/>
              <a:gd name="connsiteX6" fmla="*/ 0 w 43513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338" h="6858000">
                <a:moveTo>
                  <a:pt x="0" y="0"/>
                </a:moveTo>
                <a:lnTo>
                  <a:pt x="3335268" y="0"/>
                </a:lnTo>
                <a:lnTo>
                  <a:pt x="3439266" y="162221"/>
                </a:lnTo>
                <a:cubicBezTo>
                  <a:pt x="4018044" y="1114762"/>
                  <a:pt x="4351338" y="2232959"/>
                  <a:pt x="4351338" y="3429000"/>
                </a:cubicBezTo>
                <a:cubicBezTo>
                  <a:pt x="4351338" y="4625042"/>
                  <a:pt x="4018044" y="5743239"/>
                  <a:pt x="3439266" y="6695780"/>
                </a:cubicBezTo>
                <a:lnTo>
                  <a:pt x="3335268"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5174413F-D7BF-4DE6-99B6-2AF447CF4DFA}"/>
              </a:ext>
            </a:extLst>
          </p:cNvPr>
          <p:cNvSpPr>
            <a:spLocks noGrp="1"/>
          </p:cNvSpPr>
          <p:nvPr>
            <p:ph type="title" hasCustomPrompt="1"/>
          </p:nvPr>
        </p:nvSpPr>
        <p:spPr>
          <a:xfrm>
            <a:off x="575999" y="1727200"/>
            <a:ext cx="3488400" cy="1793600"/>
          </a:xfrm>
        </p:spPr>
        <p:txBody>
          <a:bodyPr/>
          <a:lstStyle>
            <a:lvl1pPr>
              <a:defRPr>
                <a:solidFill>
                  <a:schemeClr val="accent2"/>
                </a:solidFill>
              </a:defRPr>
            </a:lvl1pPr>
          </a:lstStyle>
          <a:p>
            <a:r>
              <a:rPr lang="en-GB" noProof="0"/>
              <a:t>Click to add title</a:t>
            </a:r>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011435" y="2799939"/>
            <a:ext cx="1728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011435" y="293629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011435" y="307265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011435" y="3209020"/>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6896100" y="1727200"/>
            <a:ext cx="4064400" cy="180001"/>
          </a:xfrm>
        </p:spPr>
        <p:txBody>
          <a:bodyPr/>
          <a:lstStyle>
            <a:lvl1pPr marL="0" indent="0">
              <a:buNone/>
              <a:defRPr sz="1000" b="1" cap="all" baseline="0">
                <a:solidFill>
                  <a:schemeClr val="accent1"/>
                </a:solidFill>
              </a:defRPr>
            </a:lvl1pPr>
            <a:lvl2pPr marL="0" indent="0">
              <a:buNone/>
              <a:defRPr lang="en-US" sz="1000" b="1" kern="1200" cap="all" baseline="0" smtClean="0">
                <a:solidFill>
                  <a:schemeClr val="accent1"/>
                </a:solidFill>
                <a:latin typeface="+mn-lt"/>
                <a:ea typeface="+mn-ea"/>
                <a:cs typeface="+mn-cs"/>
              </a:defRPr>
            </a:lvl2pPr>
            <a:lvl3pPr marL="0" indent="0">
              <a:buNone/>
              <a:defRPr lang="en-US" sz="1000" b="1" kern="1200" cap="all" baseline="0" smtClean="0">
                <a:solidFill>
                  <a:schemeClr val="accent1"/>
                </a:solidFill>
                <a:latin typeface="+mn-lt"/>
                <a:ea typeface="+mn-ea"/>
                <a:cs typeface="+mn-cs"/>
              </a:defRPr>
            </a:lvl3pPr>
            <a:lvl4pPr>
              <a:buNone/>
              <a:defRPr lang="en-US" sz="1000" b="1" kern="1200" cap="all" baseline="0" smtClean="0">
                <a:solidFill>
                  <a:schemeClr val="accent1"/>
                </a:solidFill>
                <a:latin typeface="+mn-lt"/>
                <a:ea typeface="+mn-ea"/>
                <a:cs typeface="+mn-cs"/>
              </a:defRPr>
            </a:lvl4pPr>
            <a:lvl5pPr>
              <a:buNone/>
              <a:defRPr lang="en-US" sz="1000" b="1" kern="1200" cap="all" baseline="0">
                <a:solidFill>
                  <a:schemeClr val="accent1"/>
                </a:solidFill>
                <a:latin typeface="+mn-lt"/>
                <a:ea typeface="+mn-ea"/>
                <a:cs typeface="+mn-cs"/>
              </a:defRPr>
            </a:lvl5pPr>
            <a:lvl6pPr>
              <a:defRPr lang="en-US" sz="1000" b="1" kern="1200" cap="all" baseline="0" smtClean="0">
                <a:solidFill>
                  <a:schemeClr val="accent1"/>
                </a:solidFill>
                <a:latin typeface="+mn-lt"/>
                <a:ea typeface="+mn-ea"/>
                <a:cs typeface="+mn-cs"/>
              </a:defRPr>
            </a:lvl6pPr>
            <a:lvl7pPr>
              <a:defRPr lang="en-US" sz="1000" b="1" kern="1200" cap="all" baseline="0" smtClean="0">
                <a:solidFill>
                  <a:schemeClr val="accent1"/>
                </a:solidFill>
                <a:latin typeface="+mn-lt"/>
                <a:ea typeface="+mn-ea"/>
                <a:cs typeface="+mn-cs"/>
              </a:defRPr>
            </a:lvl7pPr>
            <a:lvl8pPr>
              <a:defRPr lang="en-US" sz="1000" b="1" kern="1200" cap="all" baseline="0" smtClean="0">
                <a:solidFill>
                  <a:schemeClr val="accent1"/>
                </a:solidFill>
                <a:latin typeface="+mn-lt"/>
                <a:ea typeface="+mn-ea"/>
                <a:cs typeface="+mn-cs"/>
              </a:defRPr>
            </a:lvl8pPr>
            <a:lvl9pPr>
              <a:lnSpc>
                <a:spcPct val="100000"/>
              </a:lnSpc>
              <a:spcAft>
                <a:spcPts val="600"/>
              </a:spcAft>
              <a:defRPr lang="en-US" sz="1000" b="1" kern="1200" cap="all" baseline="0">
                <a:solidFill>
                  <a:schemeClr val="accent1"/>
                </a:solidFill>
                <a:latin typeface="+mn-lt"/>
                <a:ea typeface="+mn-ea"/>
                <a:cs typeface="+mn-cs"/>
              </a:defRPr>
            </a:lvl9pPr>
          </a:lstStyle>
          <a:p>
            <a:pPr lvl="0"/>
            <a:r>
              <a:rPr lang="en-GB"/>
              <a:t>Click to add </a:t>
            </a:r>
            <a:r>
              <a:rPr lang="en-GB" sz="1000" b="1">
                <a:solidFill>
                  <a:schemeClr val="accent1"/>
                </a:solidFill>
                <a:latin typeface="Arial" panose="020B0604020202020204" pitchFamily="34" charset="0"/>
                <a:cs typeface="Arial" panose="020B0604020202020204" pitchFamily="34" charset="0"/>
              </a:rPr>
              <a:t>PRACTICE/SECTOR </a:t>
            </a:r>
            <a:endParaRPr lang="en-GB"/>
          </a:p>
          <a:p>
            <a:pPr lvl="1"/>
            <a:endParaRPr lang="en-GB"/>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6896100" y="1951964"/>
            <a:ext cx="40644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011435" y="1688400"/>
            <a:ext cx="1008000" cy="100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2" name="Date Placeholder 11">
            <a:extLst>
              <a:ext uri="{FF2B5EF4-FFF2-40B4-BE49-F238E27FC236}">
                <a16:creationId xmlns:a16="http://schemas.microsoft.com/office/drawing/2014/main" id="{22FEA212-4746-4B6E-9B5D-4D873590C5DD}"/>
              </a:ext>
            </a:extLst>
          </p:cNvPr>
          <p:cNvSpPr>
            <a:spLocks noGrp="1"/>
          </p:cNvSpPr>
          <p:nvPr>
            <p:ph type="dt" sz="half" idx="26"/>
          </p:nvPr>
        </p:nvSpPr>
        <p:spPr/>
        <p:txBody>
          <a:bodyPr/>
          <a:lstStyle>
            <a:lvl1pPr>
              <a:defRPr>
                <a:solidFill>
                  <a:schemeClr val="bg1"/>
                </a:solidFill>
              </a:defRPr>
            </a:lvl1pPr>
          </a:lstStyle>
          <a:p>
            <a:endParaRPr lang="en-GB"/>
          </a:p>
        </p:txBody>
      </p:sp>
      <p:sp>
        <p:nvSpPr>
          <p:cNvPr id="13" name="Footer Placeholder 12">
            <a:extLst>
              <a:ext uri="{FF2B5EF4-FFF2-40B4-BE49-F238E27FC236}">
                <a16:creationId xmlns:a16="http://schemas.microsoft.com/office/drawing/2014/main" id="{97F6958A-FE05-46B0-8B90-06A15B9C705D}"/>
              </a:ext>
            </a:extLst>
          </p:cNvPr>
          <p:cNvSpPr>
            <a:spLocks noGrp="1"/>
          </p:cNvSpPr>
          <p:nvPr>
            <p:ph type="ftr" sz="quarter" idx="27"/>
          </p:nvPr>
        </p:nvSpPr>
        <p:spPr/>
        <p:txBody>
          <a:bodyPr/>
          <a:lstStyle/>
          <a:p>
            <a:endParaRPr lang="en-GB"/>
          </a:p>
        </p:txBody>
      </p:sp>
      <p:sp>
        <p:nvSpPr>
          <p:cNvPr id="14" name="Slide Number Placeholder 13">
            <a:extLst>
              <a:ext uri="{FF2B5EF4-FFF2-40B4-BE49-F238E27FC236}">
                <a16:creationId xmlns:a16="http://schemas.microsoft.com/office/drawing/2014/main" id="{8C7E7BC1-AAEE-4D73-B6E5-BB2902E96C8F}"/>
              </a:ext>
            </a:extLst>
          </p:cNvPr>
          <p:cNvSpPr>
            <a:spLocks noGrp="1"/>
          </p:cNvSpPr>
          <p:nvPr>
            <p:ph type="sldNum" sz="quarter" idx="28"/>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21618643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ography 2 perso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6000" y="2782879"/>
            <a:ext cx="1728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6000" y="291923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6000" y="305559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6000" y="3191960"/>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2462213" y="1727200"/>
            <a:ext cx="3024000" cy="180001"/>
          </a:xfrm>
        </p:spPr>
        <p:txBody>
          <a:bodyPr/>
          <a:lstStyle>
            <a:lvl1pPr marL="0" indent="0">
              <a:buNone/>
              <a:defRPr sz="1000" b="1" cap="all" baseline="0">
                <a:solidFill>
                  <a:schemeClr val="accent1"/>
                </a:solidFill>
              </a:defRPr>
            </a:lvl1pPr>
            <a:lvl2pPr marL="0" indent="0">
              <a:buNone/>
              <a:defRPr lang="en-US" sz="1000" b="1" kern="1200" cap="all" baseline="0" smtClean="0">
                <a:solidFill>
                  <a:schemeClr val="accent1"/>
                </a:solidFill>
                <a:latin typeface="+mn-lt"/>
                <a:ea typeface="+mn-ea"/>
                <a:cs typeface="+mn-cs"/>
              </a:defRPr>
            </a:lvl2pPr>
            <a:lvl3pPr marL="0" indent="0">
              <a:buNone/>
              <a:defRPr lang="en-US" sz="1000" b="1" kern="1200" cap="all" baseline="0" smtClean="0">
                <a:solidFill>
                  <a:schemeClr val="accent1"/>
                </a:solidFill>
                <a:latin typeface="+mn-lt"/>
                <a:ea typeface="+mn-ea"/>
                <a:cs typeface="+mn-cs"/>
              </a:defRPr>
            </a:lvl3pPr>
            <a:lvl4pPr>
              <a:buNone/>
              <a:defRPr lang="en-US" sz="1000" b="1" kern="1200" cap="all" baseline="0" smtClean="0">
                <a:solidFill>
                  <a:schemeClr val="accent1"/>
                </a:solidFill>
                <a:latin typeface="+mn-lt"/>
                <a:ea typeface="+mn-ea"/>
                <a:cs typeface="+mn-cs"/>
              </a:defRPr>
            </a:lvl4pPr>
            <a:lvl5pPr>
              <a:buNone/>
              <a:defRPr lang="en-US" sz="1000" b="1" kern="1200" cap="all" baseline="0">
                <a:solidFill>
                  <a:schemeClr val="accent1"/>
                </a:solidFill>
                <a:latin typeface="+mn-lt"/>
                <a:ea typeface="+mn-ea"/>
                <a:cs typeface="+mn-cs"/>
              </a:defRPr>
            </a:lvl5pPr>
            <a:lvl6pPr>
              <a:defRPr lang="en-US" sz="1000" b="1" kern="1200" cap="all" baseline="0" smtClean="0">
                <a:solidFill>
                  <a:schemeClr val="accent1"/>
                </a:solidFill>
                <a:latin typeface="+mn-lt"/>
                <a:ea typeface="+mn-ea"/>
                <a:cs typeface="+mn-cs"/>
              </a:defRPr>
            </a:lvl6pPr>
            <a:lvl7pPr>
              <a:defRPr lang="en-US" sz="1000" b="1" kern="1200" cap="all" baseline="0" smtClean="0">
                <a:solidFill>
                  <a:schemeClr val="accent1"/>
                </a:solidFill>
                <a:latin typeface="+mn-lt"/>
                <a:ea typeface="+mn-ea"/>
                <a:cs typeface="+mn-cs"/>
              </a:defRPr>
            </a:lvl7pPr>
            <a:lvl8pPr>
              <a:defRPr lang="en-US" sz="1000" b="1" kern="1200" cap="all" baseline="0" smtClean="0">
                <a:solidFill>
                  <a:schemeClr val="accent1"/>
                </a:solidFill>
                <a:latin typeface="+mn-lt"/>
                <a:ea typeface="+mn-ea"/>
                <a:cs typeface="+mn-cs"/>
              </a:defRPr>
            </a:lvl8pPr>
            <a:lvl9pPr>
              <a:lnSpc>
                <a:spcPct val="100000"/>
              </a:lnSpc>
              <a:spcAft>
                <a:spcPts val="600"/>
              </a:spcAft>
              <a:defRPr lang="en-US" sz="1000" b="1" kern="1200" cap="all" baseline="0">
                <a:solidFill>
                  <a:schemeClr val="accent1"/>
                </a:solidFill>
                <a:latin typeface="+mn-lt"/>
                <a:ea typeface="+mn-ea"/>
                <a:cs typeface="+mn-cs"/>
              </a:defRPr>
            </a:lvl9pPr>
          </a:lstStyle>
          <a:p>
            <a:pPr lvl="0"/>
            <a:r>
              <a:rPr lang="en-GB"/>
              <a:t>Click to add </a:t>
            </a:r>
            <a:r>
              <a:rPr lang="en-GB" sz="1000" b="1">
                <a:solidFill>
                  <a:schemeClr val="accent1"/>
                </a:solidFill>
                <a:latin typeface="Arial" panose="020B0604020202020204" pitchFamily="34" charset="0"/>
                <a:cs typeface="Arial" panose="020B0604020202020204" pitchFamily="34" charset="0"/>
              </a:rPr>
              <a:t>PRACTICE/SECTOR </a:t>
            </a:r>
            <a:endParaRPr lang="en-GB"/>
          </a:p>
          <a:p>
            <a:pPr lvl="1"/>
            <a:endParaRPr lang="en-GB"/>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2462213"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6" name="Text Placeholder 4">
            <a:extLst>
              <a:ext uri="{FF2B5EF4-FFF2-40B4-BE49-F238E27FC236}">
                <a16:creationId xmlns:a16="http://schemas.microsoft.com/office/drawing/2014/main" id="{E4650D57-E571-42EC-98B9-E61F8CA17CC4}"/>
              </a:ext>
            </a:extLst>
          </p:cNvPr>
          <p:cNvSpPr>
            <a:spLocks noGrp="1"/>
          </p:cNvSpPr>
          <p:nvPr>
            <p:ph type="body" sz="quarter" idx="26" hasCustomPrompt="1"/>
          </p:nvPr>
        </p:nvSpPr>
        <p:spPr>
          <a:xfrm>
            <a:off x="6244805" y="2782879"/>
            <a:ext cx="1728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8" name="Text Placeholder 4">
            <a:extLst>
              <a:ext uri="{FF2B5EF4-FFF2-40B4-BE49-F238E27FC236}">
                <a16:creationId xmlns:a16="http://schemas.microsoft.com/office/drawing/2014/main" id="{607BFD7A-4619-4695-9B5B-657D2202EE4A}"/>
              </a:ext>
            </a:extLst>
          </p:cNvPr>
          <p:cNvSpPr>
            <a:spLocks noGrp="1"/>
          </p:cNvSpPr>
          <p:nvPr>
            <p:ph type="body" sz="quarter" idx="27" hasCustomPrompt="1"/>
          </p:nvPr>
        </p:nvSpPr>
        <p:spPr>
          <a:xfrm>
            <a:off x="6244805" y="291923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9" name="Text Placeholder 4">
            <a:extLst>
              <a:ext uri="{FF2B5EF4-FFF2-40B4-BE49-F238E27FC236}">
                <a16:creationId xmlns:a16="http://schemas.microsoft.com/office/drawing/2014/main" id="{99638A0D-4686-4B14-8E7E-D867B1D701AA}"/>
              </a:ext>
            </a:extLst>
          </p:cNvPr>
          <p:cNvSpPr>
            <a:spLocks noGrp="1"/>
          </p:cNvSpPr>
          <p:nvPr>
            <p:ph type="body" sz="quarter" idx="28" hasCustomPrompt="1"/>
          </p:nvPr>
        </p:nvSpPr>
        <p:spPr>
          <a:xfrm>
            <a:off x="6244805" y="3055599"/>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0" name="Text Placeholder 4">
            <a:extLst>
              <a:ext uri="{FF2B5EF4-FFF2-40B4-BE49-F238E27FC236}">
                <a16:creationId xmlns:a16="http://schemas.microsoft.com/office/drawing/2014/main" id="{AF791D00-2DDC-47B1-87BF-C3F295F019B0}"/>
              </a:ext>
            </a:extLst>
          </p:cNvPr>
          <p:cNvSpPr>
            <a:spLocks noGrp="1"/>
          </p:cNvSpPr>
          <p:nvPr>
            <p:ph type="body" sz="quarter" idx="29" hasCustomPrompt="1"/>
          </p:nvPr>
        </p:nvSpPr>
        <p:spPr>
          <a:xfrm>
            <a:off x="6244805" y="3191960"/>
            <a:ext cx="1728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2" name="Text Placeholder 14">
            <a:extLst>
              <a:ext uri="{FF2B5EF4-FFF2-40B4-BE49-F238E27FC236}">
                <a16:creationId xmlns:a16="http://schemas.microsoft.com/office/drawing/2014/main" id="{27562B96-831A-4266-B1D6-4F28EB1F1A2F}"/>
              </a:ext>
            </a:extLst>
          </p:cNvPr>
          <p:cNvSpPr>
            <a:spLocks noGrp="1"/>
          </p:cNvSpPr>
          <p:nvPr>
            <p:ph type="body" sz="quarter" idx="31" hasCustomPrompt="1"/>
          </p:nvPr>
        </p:nvSpPr>
        <p:spPr>
          <a:xfrm>
            <a:off x="8131018" y="1728000"/>
            <a:ext cx="3024000" cy="180001"/>
          </a:xfrm>
        </p:spPr>
        <p:txBody>
          <a:bodyPr/>
          <a:lstStyle>
            <a:lvl1pPr marL="0" indent="0">
              <a:buNone/>
              <a:defRPr sz="1000" b="1" cap="all" baseline="0">
                <a:solidFill>
                  <a:schemeClr val="accent1"/>
                </a:solidFill>
              </a:defRPr>
            </a:lvl1pPr>
            <a:lvl2pPr marL="0" indent="0">
              <a:buNone/>
              <a:defRPr lang="en-US" sz="1000" b="1" kern="1200" cap="all" baseline="0" smtClean="0">
                <a:solidFill>
                  <a:schemeClr val="accent1"/>
                </a:solidFill>
                <a:latin typeface="+mn-lt"/>
                <a:ea typeface="+mn-ea"/>
                <a:cs typeface="+mn-cs"/>
              </a:defRPr>
            </a:lvl2pPr>
            <a:lvl3pPr marL="0" indent="0">
              <a:buNone/>
              <a:defRPr lang="en-US" sz="1000" b="1" kern="1200" cap="all" baseline="0" smtClean="0">
                <a:solidFill>
                  <a:schemeClr val="accent1"/>
                </a:solidFill>
                <a:latin typeface="+mn-lt"/>
                <a:ea typeface="+mn-ea"/>
                <a:cs typeface="+mn-cs"/>
              </a:defRPr>
            </a:lvl3pPr>
            <a:lvl4pPr>
              <a:buNone/>
              <a:defRPr lang="en-US" sz="1000" b="1" kern="1200" cap="all" baseline="0" smtClean="0">
                <a:solidFill>
                  <a:schemeClr val="accent1"/>
                </a:solidFill>
                <a:latin typeface="+mn-lt"/>
                <a:ea typeface="+mn-ea"/>
                <a:cs typeface="+mn-cs"/>
              </a:defRPr>
            </a:lvl4pPr>
            <a:lvl5pPr>
              <a:buNone/>
              <a:defRPr lang="en-US" sz="1000" b="1" kern="1200" cap="all" baseline="0">
                <a:solidFill>
                  <a:schemeClr val="accent1"/>
                </a:solidFill>
                <a:latin typeface="+mn-lt"/>
                <a:ea typeface="+mn-ea"/>
                <a:cs typeface="+mn-cs"/>
              </a:defRPr>
            </a:lvl5pPr>
            <a:lvl6pPr>
              <a:defRPr lang="en-US" sz="1000" b="1" kern="1200" cap="all" baseline="0" smtClean="0">
                <a:solidFill>
                  <a:schemeClr val="accent1"/>
                </a:solidFill>
                <a:latin typeface="+mn-lt"/>
                <a:ea typeface="+mn-ea"/>
                <a:cs typeface="+mn-cs"/>
              </a:defRPr>
            </a:lvl6pPr>
            <a:lvl7pPr>
              <a:defRPr lang="en-US" sz="1000" b="1" kern="1200" cap="all" baseline="0" smtClean="0">
                <a:solidFill>
                  <a:schemeClr val="accent1"/>
                </a:solidFill>
                <a:latin typeface="+mn-lt"/>
                <a:ea typeface="+mn-ea"/>
                <a:cs typeface="+mn-cs"/>
              </a:defRPr>
            </a:lvl7pPr>
            <a:lvl8pPr>
              <a:defRPr lang="en-US" sz="1000" b="1" kern="1200" cap="all" baseline="0" smtClean="0">
                <a:solidFill>
                  <a:schemeClr val="accent1"/>
                </a:solidFill>
                <a:latin typeface="+mn-lt"/>
                <a:ea typeface="+mn-ea"/>
                <a:cs typeface="+mn-cs"/>
              </a:defRPr>
            </a:lvl8pPr>
            <a:lvl9pPr>
              <a:lnSpc>
                <a:spcPct val="100000"/>
              </a:lnSpc>
              <a:spcAft>
                <a:spcPts val="600"/>
              </a:spcAft>
              <a:defRPr lang="en-US" sz="1000" b="1" kern="1200" cap="all" baseline="0">
                <a:solidFill>
                  <a:schemeClr val="accent1"/>
                </a:solidFill>
                <a:latin typeface="+mn-lt"/>
                <a:ea typeface="+mn-ea"/>
                <a:cs typeface="+mn-cs"/>
              </a:defRPr>
            </a:lvl9pPr>
          </a:lstStyle>
          <a:p>
            <a:pPr lvl="0"/>
            <a:r>
              <a:rPr lang="en-GB"/>
              <a:t>Click to add </a:t>
            </a:r>
            <a:r>
              <a:rPr lang="en-GB" sz="1000" b="1">
                <a:solidFill>
                  <a:schemeClr val="accent1"/>
                </a:solidFill>
                <a:latin typeface="Arial" panose="020B0604020202020204" pitchFamily="34" charset="0"/>
                <a:cs typeface="Arial" panose="020B0604020202020204" pitchFamily="34" charset="0"/>
              </a:rPr>
              <a:t>PRACTICE/SECTOR </a:t>
            </a:r>
            <a:endParaRPr lang="en-GB"/>
          </a:p>
          <a:p>
            <a:pPr lvl="1"/>
            <a:endParaRPr lang="en-GB"/>
          </a:p>
        </p:txBody>
      </p:sp>
      <p:sp>
        <p:nvSpPr>
          <p:cNvPr id="23" name="Text Placeholder 16">
            <a:extLst>
              <a:ext uri="{FF2B5EF4-FFF2-40B4-BE49-F238E27FC236}">
                <a16:creationId xmlns:a16="http://schemas.microsoft.com/office/drawing/2014/main" id="{2BB8B504-BF73-4669-9236-CEA6F164F035}"/>
              </a:ext>
            </a:extLst>
          </p:cNvPr>
          <p:cNvSpPr>
            <a:spLocks noGrp="1"/>
          </p:cNvSpPr>
          <p:nvPr>
            <p:ph type="body" sz="quarter" idx="32" hasCustomPrompt="1"/>
          </p:nvPr>
        </p:nvSpPr>
        <p:spPr>
          <a:xfrm>
            <a:off x="8131018"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76000" y="1728000"/>
            <a:ext cx="943200" cy="9432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21" name="Picture Placeholder 7">
            <a:extLst>
              <a:ext uri="{FF2B5EF4-FFF2-40B4-BE49-F238E27FC236}">
                <a16:creationId xmlns:a16="http://schemas.microsoft.com/office/drawing/2014/main" id="{D9434157-C0CA-46C1-B739-37770036697E}"/>
              </a:ext>
            </a:extLst>
          </p:cNvPr>
          <p:cNvSpPr>
            <a:spLocks noGrp="1"/>
          </p:cNvSpPr>
          <p:nvPr>
            <p:ph type="pic" sz="quarter" idx="30" hasCustomPrompt="1"/>
          </p:nvPr>
        </p:nvSpPr>
        <p:spPr>
          <a:xfrm>
            <a:off x="6244805" y="1728000"/>
            <a:ext cx="943200" cy="9432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4" name="Date Placeholder 13">
            <a:extLst>
              <a:ext uri="{FF2B5EF4-FFF2-40B4-BE49-F238E27FC236}">
                <a16:creationId xmlns:a16="http://schemas.microsoft.com/office/drawing/2014/main" id="{9A2871EC-83EA-4974-9B5E-3ABE061D22EC}"/>
              </a:ext>
            </a:extLst>
          </p:cNvPr>
          <p:cNvSpPr>
            <a:spLocks noGrp="1"/>
          </p:cNvSpPr>
          <p:nvPr>
            <p:ph type="dt" sz="half" idx="33"/>
          </p:nvPr>
        </p:nvSpPr>
        <p:spPr/>
        <p:txBody>
          <a:bodyPr/>
          <a:lstStyle/>
          <a:p>
            <a:endParaRPr lang="en-GB"/>
          </a:p>
        </p:txBody>
      </p:sp>
      <p:sp>
        <p:nvSpPr>
          <p:cNvPr id="24" name="Footer Placeholder 23">
            <a:extLst>
              <a:ext uri="{FF2B5EF4-FFF2-40B4-BE49-F238E27FC236}">
                <a16:creationId xmlns:a16="http://schemas.microsoft.com/office/drawing/2014/main" id="{9BB8E7AB-921E-4166-BB64-031E48B4865C}"/>
              </a:ext>
            </a:extLst>
          </p:cNvPr>
          <p:cNvSpPr>
            <a:spLocks noGrp="1"/>
          </p:cNvSpPr>
          <p:nvPr>
            <p:ph type="ftr" sz="quarter" idx="34"/>
          </p:nvPr>
        </p:nvSpPr>
        <p:spPr/>
        <p:txBody>
          <a:bodyPr/>
          <a:lstStyle/>
          <a:p>
            <a:endParaRPr lang="en-GB"/>
          </a:p>
        </p:txBody>
      </p:sp>
      <p:sp>
        <p:nvSpPr>
          <p:cNvPr id="25" name="Slide Number Placeholder 24">
            <a:extLst>
              <a:ext uri="{FF2B5EF4-FFF2-40B4-BE49-F238E27FC236}">
                <a16:creationId xmlns:a16="http://schemas.microsoft.com/office/drawing/2014/main" id="{F2E4509D-A079-4024-9361-AC555725E980}"/>
              </a:ext>
            </a:extLst>
          </p:cNvPr>
          <p:cNvSpPr>
            <a:spLocks noGrp="1"/>
          </p:cNvSpPr>
          <p:nvPr>
            <p:ph type="sldNum" sz="quarter" idx="35"/>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32844186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10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16811495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m 8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p>
            <a:r>
              <a:rPr lang="en-GB"/>
              <a:t>Click to add title</a:t>
            </a:r>
          </a:p>
        </p:txBody>
      </p:sp>
      <p:sp>
        <p:nvSpPr>
          <p:cNvPr id="4" name="Text Placeholder 3">
            <a:extLst>
              <a:ext uri="{FF2B5EF4-FFF2-40B4-BE49-F238E27FC236}">
                <a16:creationId xmlns:a16="http://schemas.microsoft.com/office/drawing/2014/main" id="{1CFBB936-3584-46FE-B145-F2B99BD4104E}"/>
              </a:ext>
            </a:extLst>
          </p:cNvPr>
          <p:cNvSpPr>
            <a:spLocks noGrp="1"/>
          </p:cNvSpPr>
          <p:nvPr>
            <p:ph type="body" sz="quarter" idx="72" hasCustomPrompt="1"/>
          </p:nvPr>
        </p:nvSpPr>
        <p:spPr>
          <a:xfrm>
            <a:off x="576263" y="1728000"/>
            <a:ext cx="1598612" cy="895929"/>
          </a:xfrm>
        </p:spPr>
        <p:txBody>
          <a:bodyPr/>
          <a:lstStyle>
            <a:lvl1pPr marL="0" indent="0">
              <a:lnSpc>
                <a:spcPct val="100000"/>
              </a:lnSpc>
              <a:spcAft>
                <a:spcPct val="0"/>
              </a:spcAft>
              <a:buNone/>
              <a:defRPr sz="1500" b="1">
                <a:solidFill>
                  <a:schemeClr val="accent1"/>
                </a:solidFill>
                <a:latin typeface="+mn-lt"/>
              </a:defRPr>
            </a:lvl1pPr>
            <a:lvl2pPr marL="0" indent="0">
              <a:lnSpc>
                <a:spcPct val="100000"/>
              </a:lnSpc>
              <a:spcAft>
                <a:spcPct val="0"/>
              </a:spcAft>
              <a:buNone/>
              <a:defRPr sz="1500" b="1">
                <a:solidFill>
                  <a:schemeClr val="accent1"/>
                </a:solidFill>
                <a:latin typeface="+mn-lt"/>
              </a:defRPr>
            </a:lvl2pPr>
            <a:lvl3pPr marL="0" indent="0">
              <a:lnSpc>
                <a:spcPct val="100000"/>
              </a:lnSpc>
              <a:spcAft>
                <a:spcPct val="0"/>
              </a:spcAft>
              <a:buNone/>
              <a:defRPr sz="1500" b="1">
                <a:solidFill>
                  <a:schemeClr val="accent1"/>
                </a:solidFill>
                <a:latin typeface="+mn-lt"/>
              </a:defRPr>
            </a:lvl3pPr>
            <a:lvl4pPr>
              <a:lnSpc>
                <a:spcPct val="100000"/>
              </a:lnSpc>
              <a:spcAft>
                <a:spcPct val="0"/>
              </a:spcAft>
              <a:buNone/>
              <a:defRPr sz="1500" b="1">
                <a:solidFill>
                  <a:schemeClr val="accent1"/>
                </a:solidFill>
                <a:latin typeface="+mn-lt"/>
              </a:defRPr>
            </a:lvl4pPr>
            <a:lvl5pPr>
              <a:lnSpc>
                <a:spcPct val="100000"/>
              </a:lnSpc>
              <a:spcAft>
                <a:spcPct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ct val="0"/>
              </a:spcAft>
              <a:buNone/>
              <a:defRPr sz="1500" b="1">
                <a:solidFill>
                  <a:schemeClr val="accent1"/>
                </a:solidFill>
                <a:latin typeface="+mn-lt"/>
              </a:defRPr>
            </a:lvl7pPr>
            <a:lvl8pPr>
              <a:lnSpc>
                <a:spcPct val="100000"/>
              </a:lnSpc>
              <a:spcAft>
                <a:spcPct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GB"/>
              <a:t>Click to add text</a:t>
            </a:r>
          </a:p>
          <a:p>
            <a:pPr lvl="1"/>
            <a:endParaRPr lang="en-GB"/>
          </a:p>
        </p:txBody>
      </p:sp>
      <p:sp>
        <p:nvSpPr>
          <p:cNvPr id="111" name="Text Placeholder 3">
            <a:extLst>
              <a:ext uri="{FF2B5EF4-FFF2-40B4-BE49-F238E27FC236}">
                <a16:creationId xmlns:a16="http://schemas.microsoft.com/office/drawing/2014/main" id="{5ED6FC56-210A-422C-A994-00D3535D0E5F}"/>
              </a:ext>
            </a:extLst>
          </p:cNvPr>
          <p:cNvSpPr>
            <a:spLocks noGrp="1"/>
          </p:cNvSpPr>
          <p:nvPr>
            <p:ph type="body" sz="quarter" idx="73" hasCustomPrompt="1"/>
          </p:nvPr>
        </p:nvSpPr>
        <p:spPr>
          <a:xfrm>
            <a:off x="576263" y="4015538"/>
            <a:ext cx="1598612" cy="895929"/>
          </a:xfrm>
        </p:spPr>
        <p:txBody>
          <a:bodyPr/>
          <a:lstStyle>
            <a:lvl1pPr marL="0" indent="0">
              <a:lnSpc>
                <a:spcPct val="100000"/>
              </a:lnSpc>
              <a:spcAft>
                <a:spcPct val="0"/>
              </a:spcAft>
              <a:buNone/>
              <a:defRPr sz="1500" b="1">
                <a:solidFill>
                  <a:schemeClr val="tx2"/>
                </a:solidFill>
                <a:latin typeface="+mn-lt"/>
              </a:defRPr>
            </a:lvl1pPr>
            <a:lvl2pPr marL="0" indent="0">
              <a:lnSpc>
                <a:spcPct val="100000"/>
              </a:lnSpc>
              <a:spcAft>
                <a:spcPct val="0"/>
              </a:spcAft>
              <a:buNone/>
              <a:defRPr sz="1500" b="1">
                <a:solidFill>
                  <a:schemeClr val="accent1"/>
                </a:solidFill>
                <a:latin typeface="+mn-lt"/>
              </a:defRPr>
            </a:lvl2pPr>
            <a:lvl3pPr marL="0" indent="0">
              <a:lnSpc>
                <a:spcPct val="100000"/>
              </a:lnSpc>
              <a:spcAft>
                <a:spcPct val="0"/>
              </a:spcAft>
              <a:buNone/>
              <a:defRPr sz="1500" b="1">
                <a:solidFill>
                  <a:schemeClr val="accent1"/>
                </a:solidFill>
                <a:latin typeface="+mn-lt"/>
              </a:defRPr>
            </a:lvl3pPr>
            <a:lvl4pPr>
              <a:lnSpc>
                <a:spcPct val="100000"/>
              </a:lnSpc>
              <a:spcAft>
                <a:spcPct val="0"/>
              </a:spcAft>
              <a:buNone/>
              <a:defRPr sz="1500" b="1">
                <a:solidFill>
                  <a:schemeClr val="accent1"/>
                </a:solidFill>
                <a:latin typeface="+mn-lt"/>
              </a:defRPr>
            </a:lvl4pPr>
            <a:lvl5pPr>
              <a:lnSpc>
                <a:spcPct val="100000"/>
              </a:lnSpc>
              <a:spcAft>
                <a:spcPct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ct val="0"/>
              </a:spcAft>
              <a:buNone/>
              <a:defRPr sz="1500" b="1">
                <a:solidFill>
                  <a:schemeClr val="accent1"/>
                </a:solidFill>
                <a:latin typeface="+mn-lt"/>
              </a:defRPr>
            </a:lvl7pPr>
            <a:lvl8pPr>
              <a:lnSpc>
                <a:spcPct val="100000"/>
              </a:lnSpc>
              <a:spcAft>
                <a:spcPct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GB"/>
              <a:t>Click to add text</a:t>
            </a:r>
          </a:p>
          <a:p>
            <a:pPr lvl="1"/>
            <a:endParaRPr lang="en-GB"/>
          </a:p>
        </p:txBody>
      </p:sp>
      <p:sp>
        <p:nvSpPr>
          <p:cNvPr id="7" name="Text Placeholder 4 flyt 1-2">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2998396"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2998396"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2998396"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2998396"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2998396"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2998396"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2998396"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2998396"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0" name="Text Placeholder 4 flut 2-3">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526413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526413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526413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526413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526413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526413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526413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526413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0" name="Text Placeholder 4 flyt 3-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7529864"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7529864"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7529864"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7529864"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7529864"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7529864"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7529864"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7529864"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0" name="Text Placeholder 4 flyt 4-5">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9795600" y="2781249"/>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9795600" y="291760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9795600" y="3053969"/>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9795600" y="3190330"/>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9795600" y="4916502"/>
            <a:ext cx="1656000" cy="144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9795600" y="505286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9795600" y="5189222"/>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9795600" y="5325583"/>
            <a:ext cx="1656000" cy="144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99" name="Picture Placeholder 7 flyt 4-5">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GB"/>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41401991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10 persons ">
    <p:bg>
      <p:bgPr>
        <a:solidFill>
          <a:schemeClr val="tx1"/>
        </a:solidFill>
        <a:effectLst/>
      </p:bgPr>
    </p:bg>
    <p:spTree>
      <p:nvGrpSpPr>
        <p:cNvPr id="1" name=""/>
        <p:cNvGrpSpPr/>
        <p:nvPr/>
      </p:nvGrpSpPr>
      <p:grpSpPr>
        <a:xfrm>
          <a:off x="0" y="0"/>
          <a:ext cx="0" cy="0"/>
          <a:chOff x="0" y="0"/>
          <a:chExt cx="0" cy="0"/>
        </a:xfrm>
      </p:grpSpPr>
      <p:sp>
        <p:nvSpPr>
          <p:cNvPr id="111" name="Background">
            <a:extLst>
              <a:ext uri="{FF2B5EF4-FFF2-40B4-BE49-F238E27FC236}">
                <a16:creationId xmlns:a16="http://schemas.microsoft.com/office/drawing/2014/main" id="{EEDEBE34-5041-4D47-80EB-3CFB09276BCD}"/>
              </a:ext>
            </a:extLst>
          </p:cNvPr>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lvl1pPr>
              <a:defRPr>
                <a:solidFill>
                  <a:schemeClr val="tx1"/>
                </a:solidFill>
              </a:defRPr>
            </a:lvl1p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ct val="0"/>
              </a:spcAft>
              <a:buNone/>
              <a:defRPr sz="900" b="1">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ct val="0"/>
              </a:spcAft>
              <a:buNone/>
              <a:defRPr sz="900" b="0">
                <a:solidFill>
                  <a:schemeClr val="bg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bg2"/>
                </a:solidFill>
              </a:defRPr>
            </a:lvl1pPr>
          </a:lstStyle>
          <a:p>
            <a:r>
              <a:rPr lang="en-GB"/>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lvl1pPr>
              <a:defRPr>
                <a:solidFill>
                  <a:schemeClr val="tx1"/>
                </a:solidFill>
              </a:defRPr>
            </a:lvl1p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lvl1pPr>
              <a:defRPr>
                <a:solidFill>
                  <a:schemeClr val="tx1"/>
                </a:solidFill>
              </a:defRPr>
            </a:lvl1p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lvl1pPr>
              <a:defRPr>
                <a:solidFill>
                  <a:schemeClr val="tx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2843921242"/>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24 person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467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467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467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467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7006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196155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196155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196155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196155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0875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34843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34843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34843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34843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47443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73531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73531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73531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73531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486131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2219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2219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2219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2219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24819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50907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50907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50907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50907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6350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895955"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895955"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895955"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895955"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90219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10282837" y="1810345"/>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10282837" y="194322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10282837" y="206915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10282837" y="2177702"/>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408837"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57467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57467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57467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57467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7006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196155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196155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196155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196155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0875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34843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34843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34843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34843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47443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73531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73531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73531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73531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486131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2219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2219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2219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2219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24819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50907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50907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50907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50907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6350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895955"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895955"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895955"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895955"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90219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10282837" y="3663054"/>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10282837" y="3795937"/>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10282837" y="3921866"/>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10282837" y="4030411"/>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408837"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57467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57467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57467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57467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006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196155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196155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196155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196155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0875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34843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34843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34843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34843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47443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73531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73531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73531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73531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486131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2219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2219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2219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2219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24819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50907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50907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50907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50907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6350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895955"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895955"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895955"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895955"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90219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10282837" y="5517456"/>
            <a:ext cx="1332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10282837" y="5650339"/>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10282837" y="5776268"/>
            <a:ext cx="1332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10282837" y="5884813"/>
            <a:ext cx="1332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408837"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22320302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 30 persons">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C650AA28-6A71-4550-B732-17064DABE3CD}"/>
              </a:ext>
            </a:extLst>
          </p:cNvPr>
          <p:cNvCxnSpPr/>
          <p:nvPr userDrawn="1"/>
        </p:nvCxnSpPr>
        <p:spPr>
          <a:xfrm>
            <a:off x="1778400" y="1567241"/>
            <a:ext cx="8648542"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07463A0-EF7A-4242-80D3-AF1C0392750D}"/>
              </a:ext>
            </a:extLst>
          </p:cNvPr>
          <p:cNvCxnSpPr/>
          <p:nvPr userDrawn="1"/>
        </p:nvCxnSpPr>
        <p:spPr>
          <a:xfrm>
            <a:off x="1778400"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3C6E8932-B4F6-4ECD-ADF3-83D32F8AC3BF}"/>
              </a:ext>
            </a:extLst>
          </p:cNvPr>
          <p:cNvCxnSpPr/>
          <p:nvPr userDrawn="1"/>
        </p:nvCxnSpPr>
        <p:spPr>
          <a:xfrm>
            <a:off x="3013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209F949C-D791-41B4-B9B8-00B9F051AFB6}"/>
              </a:ext>
            </a:extLst>
          </p:cNvPr>
          <p:cNvCxnSpPr/>
          <p:nvPr userDrawn="1"/>
        </p:nvCxnSpPr>
        <p:spPr>
          <a:xfrm>
            <a:off x="42480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043CD3AD-E3BC-4380-85BB-03D46C3349FA}"/>
              </a:ext>
            </a:extLst>
          </p:cNvPr>
          <p:cNvCxnSpPr/>
          <p:nvPr userDrawn="1"/>
        </p:nvCxnSpPr>
        <p:spPr>
          <a:xfrm>
            <a:off x="54864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6F5FB6C-EC77-4853-ADDD-BFBF4C9730F8}"/>
              </a:ext>
            </a:extLst>
          </p:cNvPr>
          <p:cNvCxnSpPr/>
          <p:nvPr userDrawn="1"/>
        </p:nvCxnSpPr>
        <p:spPr>
          <a:xfrm>
            <a:off x="6721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5462E751-70D7-411A-A22F-49D324EDC8C6}"/>
              </a:ext>
            </a:extLst>
          </p:cNvPr>
          <p:cNvCxnSpPr/>
          <p:nvPr userDrawn="1"/>
        </p:nvCxnSpPr>
        <p:spPr>
          <a:xfrm>
            <a:off x="79537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DA21737-8A3E-4CA7-82D0-BD5C0CA1BD05}"/>
              </a:ext>
            </a:extLst>
          </p:cNvPr>
          <p:cNvCxnSpPr/>
          <p:nvPr userDrawn="1"/>
        </p:nvCxnSpPr>
        <p:spPr>
          <a:xfrm>
            <a:off x="91885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EE0D751C-734E-4C01-9B96-AA0B30163F3B}"/>
              </a:ext>
            </a:extLst>
          </p:cNvPr>
          <p:cNvCxnSpPr/>
          <p:nvPr userDrawn="1"/>
        </p:nvCxnSpPr>
        <p:spPr>
          <a:xfrm>
            <a:off x="10426942"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46C3137-222E-460A-9A1D-FCE463E79539}"/>
              </a:ext>
            </a:extLst>
          </p:cNvPr>
          <p:cNvCxnSpPr/>
          <p:nvPr userDrawn="1"/>
        </p:nvCxnSpPr>
        <p:spPr>
          <a:xfrm>
            <a:off x="836806" y="3164080"/>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8B895F5-D780-4A89-A7A1-4FEB9EAB6985}"/>
              </a:ext>
            </a:extLst>
          </p:cNvPr>
          <p:cNvCxnSpPr/>
          <p:nvPr userDrawn="1"/>
        </p:nvCxnSpPr>
        <p:spPr>
          <a:xfrm>
            <a:off x="836806"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28174A-B28E-44A4-B21C-D2A922016184}"/>
              </a:ext>
            </a:extLst>
          </p:cNvPr>
          <p:cNvCxnSpPr/>
          <p:nvPr userDrawn="1"/>
        </p:nvCxnSpPr>
        <p:spPr>
          <a:xfrm>
            <a:off x="2004658"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137C3900-7970-4A3B-8520-937E236B5F23}"/>
              </a:ext>
            </a:extLst>
          </p:cNvPr>
          <p:cNvCxnSpPr/>
          <p:nvPr userDrawn="1"/>
        </p:nvCxnSpPr>
        <p:spPr>
          <a:xfrm>
            <a:off x="3177205"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9082437-EFC4-45CE-8C3C-F7F89BE0CC14}"/>
              </a:ext>
            </a:extLst>
          </p:cNvPr>
          <p:cNvCxnSpPr/>
          <p:nvPr userDrawn="1"/>
        </p:nvCxnSpPr>
        <p:spPr>
          <a:xfrm>
            <a:off x="4365362"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6DDAABEF-A61B-471A-ADB4-309560C6F97B}"/>
              </a:ext>
            </a:extLst>
          </p:cNvPr>
          <p:cNvCxnSpPr/>
          <p:nvPr userDrawn="1"/>
        </p:nvCxnSpPr>
        <p:spPr>
          <a:xfrm>
            <a:off x="5478424"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64F344B3-0EE3-4EAA-A207-FB09348086F6}"/>
              </a:ext>
            </a:extLst>
          </p:cNvPr>
          <p:cNvCxnSpPr/>
          <p:nvPr userDrawn="1"/>
        </p:nvCxnSpPr>
        <p:spPr>
          <a:xfrm>
            <a:off x="671760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87A80E4D-96D6-45EC-A699-A6F67352BF8D}"/>
              </a:ext>
            </a:extLst>
          </p:cNvPr>
          <p:cNvCxnSpPr/>
          <p:nvPr userDrawn="1"/>
        </p:nvCxnSpPr>
        <p:spPr>
          <a:xfrm>
            <a:off x="788659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C61BDDBE-F1CA-4241-A32D-F6B6E0198730}"/>
              </a:ext>
            </a:extLst>
          </p:cNvPr>
          <p:cNvCxnSpPr/>
          <p:nvPr userDrawn="1"/>
        </p:nvCxnSpPr>
        <p:spPr>
          <a:xfrm>
            <a:off x="11406162"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7387B5E5-A971-41C4-8A0E-045DBE663C9F}"/>
              </a:ext>
            </a:extLst>
          </p:cNvPr>
          <p:cNvCxnSpPr/>
          <p:nvPr userDrawn="1"/>
        </p:nvCxnSpPr>
        <p:spPr>
          <a:xfrm>
            <a:off x="906477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ADD6620-EA64-4AF0-B090-FCFEBC744967}"/>
              </a:ext>
            </a:extLst>
          </p:cNvPr>
          <p:cNvCxnSpPr/>
          <p:nvPr userDrawn="1"/>
        </p:nvCxnSpPr>
        <p:spPr>
          <a:xfrm>
            <a:off x="1023541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DA7A7D2-F2BB-486B-B4A3-A4A9527115DE}"/>
              </a:ext>
            </a:extLst>
          </p:cNvPr>
          <p:cNvCxnSpPr/>
          <p:nvPr userDrawn="1"/>
        </p:nvCxnSpPr>
        <p:spPr>
          <a:xfrm>
            <a:off x="838350" y="4806924"/>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0B8C488F-2984-4C6B-B083-EFEA0C1F36F1}"/>
              </a:ext>
            </a:extLst>
          </p:cNvPr>
          <p:cNvCxnSpPr/>
          <p:nvPr userDrawn="1"/>
        </p:nvCxnSpPr>
        <p:spPr>
          <a:xfrm>
            <a:off x="838350"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EB8B8BEB-2D1E-465F-9AEB-8E61D86F4F6C}"/>
              </a:ext>
            </a:extLst>
          </p:cNvPr>
          <p:cNvCxnSpPr/>
          <p:nvPr userDrawn="1"/>
        </p:nvCxnSpPr>
        <p:spPr>
          <a:xfrm>
            <a:off x="2006202"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A4C4D1B-C37D-4A0B-B5BA-560A9AD8B505}"/>
              </a:ext>
            </a:extLst>
          </p:cNvPr>
          <p:cNvCxnSpPr/>
          <p:nvPr userDrawn="1"/>
        </p:nvCxnSpPr>
        <p:spPr>
          <a:xfrm>
            <a:off x="3178749"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AAA33F09-FD44-47FF-B0D4-E7973FD8DEFB}"/>
              </a:ext>
            </a:extLst>
          </p:cNvPr>
          <p:cNvCxnSpPr/>
          <p:nvPr userDrawn="1"/>
        </p:nvCxnSpPr>
        <p:spPr>
          <a:xfrm>
            <a:off x="4366906"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4E930227-232B-4606-AC74-8FBBE53F7273}"/>
              </a:ext>
            </a:extLst>
          </p:cNvPr>
          <p:cNvCxnSpPr/>
          <p:nvPr userDrawn="1"/>
        </p:nvCxnSpPr>
        <p:spPr>
          <a:xfrm>
            <a:off x="5479968"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7B135A98-F7BD-4873-9F55-D7BBAE1956C0}"/>
              </a:ext>
            </a:extLst>
          </p:cNvPr>
          <p:cNvCxnSpPr/>
          <p:nvPr userDrawn="1"/>
        </p:nvCxnSpPr>
        <p:spPr>
          <a:xfrm>
            <a:off x="671914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EFB8D6A9-7AE7-4866-8B36-FF42F1C9A8D7}"/>
              </a:ext>
            </a:extLst>
          </p:cNvPr>
          <p:cNvCxnSpPr/>
          <p:nvPr userDrawn="1"/>
        </p:nvCxnSpPr>
        <p:spPr>
          <a:xfrm>
            <a:off x="788813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026DA307-7094-4B98-9BDF-85B1B40D676E}"/>
              </a:ext>
            </a:extLst>
          </p:cNvPr>
          <p:cNvCxnSpPr/>
          <p:nvPr userDrawn="1"/>
        </p:nvCxnSpPr>
        <p:spPr>
          <a:xfrm>
            <a:off x="11407706"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CAD339BB-5EC7-4535-AAFA-667C8504EE5B}"/>
              </a:ext>
            </a:extLst>
          </p:cNvPr>
          <p:cNvCxnSpPr/>
          <p:nvPr userDrawn="1"/>
        </p:nvCxnSpPr>
        <p:spPr>
          <a:xfrm>
            <a:off x="906631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E17D4D70-DB0C-4043-BED6-7766EAB6C5B4}"/>
              </a:ext>
            </a:extLst>
          </p:cNvPr>
          <p:cNvCxnSpPr/>
          <p:nvPr userDrawn="1"/>
        </p:nvCxnSpPr>
        <p:spPr>
          <a:xfrm>
            <a:off x="1023695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4946400" y="99738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4946400" y="113027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4946400" y="125620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4946400" y="136474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51192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6177600" y="99738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6177600" y="113027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6177600" y="125620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6177600" y="136474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63504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12384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12384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12384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12384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141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24732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24732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24732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24732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2646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37080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37080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37080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37080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38808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49464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49464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49464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49464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5119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61776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61776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61776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61776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63504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74160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74160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74160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74160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7585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86508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86508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86508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86508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8820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9878400" y="260710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9878400" y="273999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9878400" y="286592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9878400" y="297446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1005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296806"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296806"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296806"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296806"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468264"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1467077"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1467077"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1467077"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1467077"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1638535"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264109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264109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264109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264109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28125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3822709"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3822709"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3822709"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3822709"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3994167"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494640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494640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494640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494640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51192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617760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617760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617760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617760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63504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734659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734659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734659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734659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5180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8524770"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8524770"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8524770"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8524770"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869622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9696085"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9696085"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9696085"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9696085"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9867543"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10866162" y="4212919"/>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10866162" y="434580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10866162" y="4471731"/>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10866162" y="4580276"/>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1103762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296806"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296806"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296806"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296806"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468264"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1467077"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1467077"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1467077"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1467077"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1638535"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264109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264109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264109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264109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28125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3822709"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3822709"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3822709"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3822709"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399416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494640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494640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494640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494640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51192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617760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617760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617760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617760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63504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734659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734659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734659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734659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75180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8524770"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8524770"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8524770"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8524770"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869622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9696085"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9696085"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9696085"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9696085"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986754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10866162"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10866162"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10866162"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10866162"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1103762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4142407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s - contact">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a:xfrm>
            <a:off x="576000" y="1625064"/>
            <a:ext cx="11041200" cy="668667"/>
          </a:xfrm>
        </p:spPr>
        <p:txBody>
          <a:bodyPr anchor="b"/>
          <a:lstStyle>
            <a:lvl1pPr algn="l">
              <a:defRPr sz="40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234789"/>
            <a:ext cx="11041200" cy="668667"/>
          </a:xfrm>
        </p:spPr>
        <p:txBody>
          <a:bodyPr/>
          <a:lstStyle>
            <a:lvl1pPr marL="0" indent="0" algn="l">
              <a:spcBef>
                <a:spcPct val="0"/>
              </a:spcBef>
              <a:buFont typeface="Arial" panose="020B0604020202020204" pitchFamily="34" charset="0"/>
              <a:buChar char="​"/>
              <a:defRPr sz="40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8E64D1BE-FFDB-4771-8354-D37140FEBE63}"/>
              </a:ext>
            </a:extLst>
          </p:cNvPr>
          <p:cNvSpPr>
            <a:spLocks noGrp="1"/>
          </p:cNvSpPr>
          <p:nvPr>
            <p:ph type="body" sz="quarter" idx="19" hasCustomPrompt="1"/>
          </p:nvPr>
        </p:nvSpPr>
        <p:spPr>
          <a:xfrm>
            <a:off x="576000"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1" name="Text Placeholder 4">
            <a:extLst>
              <a:ext uri="{FF2B5EF4-FFF2-40B4-BE49-F238E27FC236}">
                <a16:creationId xmlns:a16="http://schemas.microsoft.com/office/drawing/2014/main" id="{26CC46B6-052B-4BB2-9EFC-C95F7C63C681}"/>
              </a:ext>
            </a:extLst>
          </p:cNvPr>
          <p:cNvSpPr>
            <a:spLocks noGrp="1"/>
          </p:cNvSpPr>
          <p:nvPr>
            <p:ph type="body" sz="quarter" idx="20" hasCustomPrompt="1"/>
          </p:nvPr>
        </p:nvSpPr>
        <p:spPr>
          <a:xfrm>
            <a:off x="576000"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2" name="Text Placeholder 4">
            <a:extLst>
              <a:ext uri="{FF2B5EF4-FFF2-40B4-BE49-F238E27FC236}">
                <a16:creationId xmlns:a16="http://schemas.microsoft.com/office/drawing/2014/main" id="{8CC3186E-C363-4105-A4A0-A4154C47EE43}"/>
              </a:ext>
            </a:extLst>
          </p:cNvPr>
          <p:cNvSpPr>
            <a:spLocks noGrp="1"/>
          </p:cNvSpPr>
          <p:nvPr>
            <p:ph type="body" sz="quarter" idx="21" hasCustomPrompt="1"/>
          </p:nvPr>
        </p:nvSpPr>
        <p:spPr>
          <a:xfrm>
            <a:off x="576000"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3" name="Text Placeholder 4">
            <a:extLst>
              <a:ext uri="{FF2B5EF4-FFF2-40B4-BE49-F238E27FC236}">
                <a16:creationId xmlns:a16="http://schemas.microsoft.com/office/drawing/2014/main" id="{7D6E1BF6-3010-458D-A589-0E2F9BBEFF18}"/>
              </a:ext>
            </a:extLst>
          </p:cNvPr>
          <p:cNvSpPr>
            <a:spLocks noGrp="1"/>
          </p:cNvSpPr>
          <p:nvPr>
            <p:ph type="body" sz="quarter" idx="22" hasCustomPrompt="1"/>
          </p:nvPr>
        </p:nvSpPr>
        <p:spPr>
          <a:xfrm>
            <a:off x="576000"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 name="Text Placeholder 4">
            <a:extLst>
              <a:ext uri="{FF2B5EF4-FFF2-40B4-BE49-F238E27FC236}">
                <a16:creationId xmlns:a16="http://schemas.microsoft.com/office/drawing/2014/main" id="{463F8755-E998-40D5-900E-CEB61276E5B9}"/>
              </a:ext>
            </a:extLst>
          </p:cNvPr>
          <p:cNvSpPr>
            <a:spLocks noGrp="1"/>
          </p:cNvSpPr>
          <p:nvPr>
            <p:ph type="body" sz="quarter" idx="23" hasCustomPrompt="1"/>
          </p:nvPr>
        </p:nvSpPr>
        <p:spPr>
          <a:xfrm>
            <a:off x="3415125"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 name="Text Placeholder 4">
            <a:extLst>
              <a:ext uri="{FF2B5EF4-FFF2-40B4-BE49-F238E27FC236}">
                <a16:creationId xmlns:a16="http://schemas.microsoft.com/office/drawing/2014/main" id="{9D998594-1B99-41C9-A443-A34CB455D9F9}"/>
              </a:ext>
            </a:extLst>
          </p:cNvPr>
          <p:cNvSpPr>
            <a:spLocks noGrp="1"/>
          </p:cNvSpPr>
          <p:nvPr>
            <p:ph type="body" sz="quarter" idx="24" hasCustomPrompt="1"/>
          </p:nvPr>
        </p:nvSpPr>
        <p:spPr>
          <a:xfrm>
            <a:off x="3415125"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 name="Text Placeholder 4">
            <a:extLst>
              <a:ext uri="{FF2B5EF4-FFF2-40B4-BE49-F238E27FC236}">
                <a16:creationId xmlns:a16="http://schemas.microsoft.com/office/drawing/2014/main" id="{FCB136DA-F176-494F-93C7-FE388CB90044}"/>
              </a:ext>
            </a:extLst>
          </p:cNvPr>
          <p:cNvSpPr>
            <a:spLocks noGrp="1"/>
          </p:cNvSpPr>
          <p:nvPr>
            <p:ph type="body" sz="quarter" idx="25" hasCustomPrompt="1"/>
          </p:nvPr>
        </p:nvSpPr>
        <p:spPr>
          <a:xfrm>
            <a:off x="3415125"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 name="Text Placeholder 4">
            <a:extLst>
              <a:ext uri="{FF2B5EF4-FFF2-40B4-BE49-F238E27FC236}">
                <a16:creationId xmlns:a16="http://schemas.microsoft.com/office/drawing/2014/main" id="{934874DC-6E7F-477C-9DCB-BAFAF65D072B}"/>
              </a:ext>
            </a:extLst>
          </p:cNvPr>
          <p:cNvSpPr>
            <a:spLocks noGrp="1"/>
          </p:cNvSpPr>
          <p:nvPr>
            <p:ph type="body" sz="quarter" idx="26" hasCustomPrompt="1"/>
          </p:nvPr>
        </p:nvSpPr>
        <p:spPr>
          <a:xfrm>
            <a:off x="3415125"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9" name="Picture Placeholder 7">
            <a:extLst>
              <a:ext uri="{FF2B5EF4-FFF2-40B4-BE49-F238E27FC236}">
                <a16:creationId xmlns:a16="http://schemas.microsoft.com/office/drawing/2014/main" id="{AFB351F8-5DEF-4FB0-91E3-BB967FE97CD5}"/>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
        <p:nvSpPr>
          <p:cNvPr id="20" name="Picture Placeholder 7">
            <a:extLst>
              <a:ext uri="{FF2B5EF4-FFF2-40B4-BE49-F238E27FC236}">
                <a16:creationId xmlns:a16="http://schemas.microsoft.com/office/drawing/2014/main" id="{366E0C37-1F3D-413C-AECF-51423DC25192}"/>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
        <p:nvSpPr>
          <p:cNvPr id="17" name="Date Placeholder 6">
            <a:extLst>
              <a:ext uri="{FF2B5EF4-FFF2-40B4-BE49-F238E27FC236}">
                <a16:creationId xmlns:a16="http://schemas.microsoft.com/office/drawing/2014/main" id="{7214886E-C0C7-49AB-B49B-363D49960386}"/>
              </a:ext>
            </a:extLst>
          </p:cNvPr>
          <p:cNvSpPr>
            <a:spLocks noGrp="1"/>
          </p:cNvSpPr>
          <p:nvPr>
            <p:ph type="dt" sz="half" idx="10"/>
          </p:nvPr>
        </p:nvSpPr>
        <p:spPr>
          <a:xfrm>
            <a:off x="576000" y="6086106"/>
            <a:ext cx="3775338" cy="324000"/>
          </a:xfrm>
        </p:spPr>
        <p:txBody>
          <a:bodyPr/>
          <a:lstStyle>
            <a:lvl1pPr>
              <a:defRPr sz="1600">
                <a:solidFill>
                  <a:schemeClr val="tx1"/>
                </a:solidFill>
              </a:defRPr>
            </a:lvl1pPr>
          </a:lstStyle>
          <a:p>
            <a:endParaRPr lang="en-GB"/>
          </a:p>
        </p:txBody>
      </p:sp>
      <p:pic>
        <p:nvPicPr>
          <p:cNvPr id="9" name="image" descr="{&quot;templafy&quot;:{&quot;type&quot;:&quot;image&quot;,&quot;binding&quot;:&quot;UserProfile.Office.Logowhite&quot;,&quot;inheritDimensions&quot;:&quot;inheritHeight&quot;}}">
            <a:extLst>
              <a:ext uri="{FF2B5EF4-FFF2-40B4-BE49-F238E27FC236}">
                <a16:creationId xmlns:a16="http://schemas.microsoft.com/office/drawing/2014/main" id="{0774D196-E33A-47FA-9417-CB69748814EF}"/>
              </a:ext>
            </a:extLst>
          </p:cNvPr>
          <p:cNvPicPr/>
          <p:nvPr userDrawn="1"/>
        </p:nvPicPr>
        <p:blipFill>
          <a:blip r:embed="rId2"/>
          <a:srcRect/>
          <a:stretch>
            <a:fillRect/>
          </a:stretch>
        </p:blipFill>
        <p:spPr>
          <a:xfrm>
            <a:off x="576000" y="576000"/>
            <a:ext cx="1980000" cy="381600"/>
          </a:xfrm>
          <a:prstGeom prst="rect">
            <a:avLst/>
          </a:prstGeom>
        </p:spPr>
      </p:pic>
    </p:spTree>
    <p:extLst>
      <p:ext uri="{BB962C8B-B14F-4D97-AF65-F5344CB8AC3E}">
        <p14:creationId xmlns:p14="http://schemas.microsoft.com/office/powerpoint/2010/main" val="2155621444"/>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32 person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1239683"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1239683"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1239683"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1239683"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1411141"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2473931"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2473931"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2473931"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2473931"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64538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708375"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708375"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708375"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708375"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879833"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946152"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946152"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946152"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946152"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5117610"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77254"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77254"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77254"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77254"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34871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415039"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415039"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415039"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415039"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586497"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649474"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649474"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649474"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649474"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882093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9879861" y="1438870"/>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9879861" y="1571753"/>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9879861" y="1697682"/>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9879861" y="1806227"/>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05131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1239683"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1239683"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1239683"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1239683"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1411141"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2473931"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2473931"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2473931"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2473931"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64538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708375"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708375"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708375"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708375"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879833"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946152"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946152"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946152"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946152"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5117610"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77254"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77254"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77254"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77254"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34871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415039"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415039"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415039"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415039"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586497"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649474"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649474"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649474"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649474"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882093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9879861" y="2879135"/>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9879861" y="3012018"/>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9879861" y="313794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9879861" y="3246492"/>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05131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1239683"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1239683"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1239683"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1239683"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1411141"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2473931"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2473931"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2473931"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2473931"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64538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708375"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708375"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708375"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708375"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879833"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946152"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946152"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946152"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946152"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5117610"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77254"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77254"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77254"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77254"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34871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415039"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415039"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415039"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415039"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586497"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649474"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649474"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649474"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649474"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882093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9879861" y="4395363"/>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9879861" y="452824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9879861" y="4654175"/>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9879861" y="4762720"/>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05131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1239683"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1239683"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1239683"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1239683"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1411141"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2473931"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2473931"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2473931"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2473931"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264538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3708375"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3708375"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3708375"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3708375"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387983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4946152"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4946152"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4946152"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4946152"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511761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6177254"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6177254"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6177254"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6177254"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634871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7415039"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7415039"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7415039"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7415039"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758649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81" name="Text Placeholder 4">
            <a:extLst>
              <a:ext uri="{FF2B5EF4-FFF2-40B4-BE49-F238E27FC236}">
                <a16:creationId xmlns:a16="http://schemas.microsoft.com/office/drawing/2014/main" id="{85FFE307-0764-4CC4-B08D-B54785E6DBD7}"/>
              </a:ext>
            </a:extLst>
          </p:cNvPr>
          <p:cNvSpPr>
            <a:spLocks noGrp="1"/>
          </p:cNvSpPr>
          <p:nvPr>
            <p:ph type="body" sz="quarter" idx="217" hasCustomPrompt="1"/>
          </p:nvPr>
        </p:nvSpPr>
        <p:spPr>
          <a:xfrm>
            <a:off x="8649474"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82" name="Text Placeholder 4">
            <a:extLst>
              <a:ext uri="{FF2B5EF4-FFF2-40B4-BE49-F238E27FC236}">
                <a16:creationId xmlns:a16="http://schemas.microsoft.com/office/drawing/2014/main" id="{E154582D-29B2-4934-AE56-1E9225D6F5B8}"/>
              </a:ext>
            </a:extLst>
          </p:cNvPr>
          <p:cNvSpPr>
            <a:spLocks noGrp="1"/>
          </p:cNvSpPr>
          <p:nvPr>
            <p:ph type="body" sz="quarter" idx="218" hasCustomPrompt="1"/>
          </p:nvPr>
        </p:nvSpPr>
        <p:spPr>
          <a:xfrm>
            <a:off x="8649474"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83" name="Text Placeholder 4">
            <a:extLst>
              <a:ext uri="{FF2B5EF4-FFF2-40B4-BE49-F238E27FC236}">
                <a16:creationId xmlns:a16="http://schemas.microsoft.com/office/drawing/2014/main" id="{AF4891BF-7A2A-4E0C-87A2-FC2EBB406A6F}"/>
              </a:ext>
            </a:extLst>
          </p:cNvPr>
          <p:cNvSpPr>
            <a:spLocks noGrp="1"/>
          </p:cNvSpPr>
          <p:nvPr>
            <p:ph type="body" sz="quarter" idx="219" hasCustomPrompt="1"/>
          </p:nvPr>
        </p:nvSpPr>
        <p:spPr>
          <a:xfrm>
            <a:off x="8649474"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84" name="Text Placeholder 4">
            <a:extLst>
              <a:ext uri="{FF2B5EF4-FFF2-40B4-BE49-F238E27FC236}">
                <a16:creationId xmlns:a16="http://schemas.microsoft.com/office/drawing/2014/main" id="{71AAA2CB-4152-4784-9349-C094861BB374}"/>
              </a:ext>
            </a:extLst>
          </p:cNvPr>
          <p:cNvSpPr>
            <a:spLocks noGrp="1"/>
          </p:cNvSpPr>
          <p:nvPr>
            <p:ph type="body" sz="quarter" idx="220" hasCustomPrompt="1"/>
          </p:nvPr>
        </p:nvSpPr>
        <p:spPr>
          <a:xfrm>
            <a:off x="8649474"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85" name="Picture Placeholder 7">
            <a:extLst>
              <a:ext uri="{FF2B5EF4-FFF2-40B4-BE49-F238E27FC236}">
                <a16:creationId xmlns:a16="http://schemas.microsoft.com/office/drawing/2014/main" id="{F5174866-BB16-4DB6-A110-7068307A7FCF}"/>
              </a:ext>
            </a:extLst>
          </p:cNvPr>
          <p:cNvSpPr>
            <a:spLocks noGrp="1" noChangeAspect="1"/>
          </p:cNvSpPr>
          <p:nvPr>
            <p:ph type="pic" sz="quarter" idx="221" hasCustomPrompt="1"/>
          </p:nvPr>
        </p:nvSpPr>
        <p:spPr>
          <a:xfrm>
            <a:off x="882093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
        <p:nvSpPr>
          <p:cNvPr id="386" name="Text Placeholder 4">
            <a:extLst>
              <a:ext uri="{FF2B5EF4-FFF2-40B4-BE49-F238E27FC236}">
                <a16:creationId xmlns:a16="http://schemas.microsoft.com/office/drawing/2014/main" id="{9D23BA48-8F33-4899-A08E-074610E5C4E6}"/>
              </a:ext>
            </a:extLst>
          </p:cNvPr>
          <p:cNvSpPr>
            <a:spLocks noGrp="1"/>
          </p:cNvSpPr>
          <p:nvPr>
            <p:ph type="body" sz="quarter" idx="222" hasCustomPrompt="1"/>
          </p:nvPr>
        </p:nvSpPr>
        <p:spPr>
          <a:xfrm>
            <a:off x="9879861" y="5851304"/>
            <a:ext cx="1080000" cy="108000"/>
          </a:xfrm>
        </p:spPr>
        <p:txBody>
          <a:bodyPr/>
          <a:lstStyle>
            <a:lvl1pPr marL="0" indent="0" algn="ctr">
              <a:spcAft>
                <a:spcPct val="0"/>
              </a:spcAft>
              <a:buNone/>
              <a:defRPr sz="7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387" name="Text Placeholder 4">
            <a:extLst>
              <a:ext uri="{FF2B5EF4-FFF2-40B4-BE49-F238E27FC236}">
                <a16:creationId xmlns:a16="http://schemas.microsoft.com/office/drawing/2014/main" id="{25852166-42DC-4E72-BF92-1D6BE3BB5A57}"/>
              </a:ext>
            </a:extLst>
          </p:cNvPr>
          <p:cNvSpPr>
            <a:spLocks noGrp="1"/>
          </p:cNvSpPr>
          <p:nvPr>
            <p:ph type="body" sz="quarter" idx="223" hasCustomPrompt="1"/>
          </p:nvPr>
        </p:nvSpPr>
        <p:spPr>
          <a:xfrm>
            <a:off x="9879861" y="5984187"/>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88" name="Text Placeholder 4">
            <a:extLst>
              <a:ext uri="{FF2B5EF4-FFF2-40B4-BE49-F238E27FC236}">
                <a16:creationId xmlns:a16="http://schemas.microsoft.com/office/drawing/2014/main" id="{C8638621-EEEE-4054-8919-A892F0192155}"/>
              </a:ext>
            </a:extLst>
          </p:cNvPr>
          <p:cNvSpPr>
            <a:spLocks noGrp="1"/>
          </p:cNvSpPr>
          <p:nvPr>
            <p:ph type="body" sz="quarter" idx="224" hasCustomPrompt="1"/>
          </p:nvPr>
        </p:nvSpPr>
        <p:spPr>
          <a:xfrm>
            <a:off x="9879861" y="6110116"/>
            <a:ext cx="1080000" cy="108000"/>
          </a:xfrm>
        </p:spPr>
        <p:txBody>
          <a:bodyPr/>
          <a:lstStyle>
            <a:lvl1pPr marL="0" indent="0" algn="ctr">
              <a:spcAft>
                <a:spcPct val="0"/>
              </a:spcAft>
              <a:buNone/>
              <a:defRPr sz="6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89" name="Text Placeholder 4">
            <a:extLst>
              <a:ext uri="{FF2B5EF4-FFF2-40B4-BE49-F238E27FC236}">
                <a16:creationId xmlns:a16="http://schemas.microsoft.com/office/drawing/2014/main" id="{CB0E39D4-F744-4A8C-8F94-AC867E352408}"/>
              </a:ext>
            </a:extLst>
          </p:cNvPr>
          <p:cNvSpPr>
            <a:spLocks noGrp="1"/>
          </p:cNvSpPr>
          <p:nvPr>
            <p:ph type="body" sz="quarter" idx="225" hasCustomPrompt="1"/>
          </p:nvPr>
        </p:nvSpPr>
        <p:spPr>
          <a:xfrm>
            <a:off x="9879861" y="6218661"/>
            <a:ext cx="1080000" cy="108000"/>
          </a:xfrm>
        </p:spPr>
        <p:txBody>
          <a:bodyPr/>
          <a:lstStyle>
            <a:lvl1pPr marL="0" indent="0" algn="ctr">
              <a:spcAft>
                <a:spcPct val="0"/>
              </a:spcAft>
              <a:buNone/>
              <a:defRPr sz="600" b="0">
                <a:solidFill>
                  <a:schemeClr val="accent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390" name="Picture Placeholder 7">
            <a:extLst>
              <a:ext uri="{FF2B5EF4-FFF2-40B4-BE49-F238E27FC236}">
                <a16:creationId xmlns:a16="http://schemas.microsoft.com/office/drawing/2014/main" id="{77AEA236-9DCD-4257-BFC4-E5C1302494C9}"/>
              </a:ext>
            </a:extLst>
          </p:cNvPr>
          <p:cNvSpPr>
            <a:spLocks noGrp="1" noChangeAspect="1"/>
          </p:cNvSpPr>
          <p:nvPr>
            <p:ph type="pic" sz="quarter" idx="226" hasCustomPrompt="1"/>
          </p:nvPr>
        </p:nvSpPr>
        <p:spPr>
          <a:xfrm>
            <a:off x="1005131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GB"/>
              <a:t>Click icon to add picture or click on frame and insert picture from Templafy Images</a:t>
            </a:r>
          </a:p>
        </p:txBody>
      </p:sp>
    </p:spTree>
    <p:extLst>
      <p:ext uri="{BB962C8B-B14F-4D97-AF65-F5344CB8AC3E}">
        <p14:creationId xmlns:p14="http://schemas.microsoft.com/office/powerpoint/2010/main" val="6447857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mbstones">
    <p:spTree>
      <p:nvGrpSpPr>
        <p:cNvPr id="1" name=""/>
        <p:cNvGrpSpPr/>
        <p:nvPr/>
      </p:nvGrpSpPr>
      <p:grpSpPr>
        <a:xfrm>
          <a:off x="0" y="0"/>
          <a:ext cx="0" cy="0"/>
          <a:chOff x="0" y="0"/>
          <a:chExt cx="0" cy="0"/>
        </a:xfrm>
      </p:grpSpPr>
      <p:sp>
        <p:nvSpPr>
          <p:cNvPr id="118" name="Rectangle: Rounded Corners 117">
            <a:extLst>
              <a:ext uri="{FF2B5EF4-FFF2-40B4-BE49-F238E27FC236}">
                <a16:creationId xmlns:a16="http://schemas.microsoft.com/office/drawing/2014/main" id="{B2F1989F-8586-49D7-A4E8-B72A888E6A5A}"/>
              </a:ext>
            </a:extLst>
          </p:cNvPr>
          <p:cNvSpPr/>
          <p:nvPr userDrawn="1"/>
        </p:nvSpPr>
        <p:spPr>
          <a:xfrm>
            <a:off x="2835078"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Rectangle: Rounded Corners 120">
            <a:extLst>
              <a:ext uri="{FF2B5EF4-FFF2-40B4-BE49-F238E27FC236}">
                <a16:creationId xmlns:a16="http://schemas.microsoft.com/office/drawing/2014/main" id="{BC22C900-9E3D-4D19-9195-BDD7CFA67068}"/>
              </a:ext>
            </a:extLst>
          </p:cNvPr>
          <p:cNvSpPr/>
          <p:nvPr userDrawn="1"/>
        </p:nvSpPr>
        <p:spPr>
          <a:xfrm>
            <a:off x="5112905"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Rectangle: Rounded Corners 126">
            <a:extLst>
              <a:ext uri="{FF2B5EF4-FFF2-40B4-BE49-F238E27FC236}">
                <a16:creationId xmlns:a16="http://schemas.microsoft.com/office/drawing/2014/main" id="{DDF14694-5A90-4939-AE56-B78A6DE435A0}"/>
              </a:ext>
            </a:extLst>
          </p:cNvPr>
          <p:cNvSpPr/>
          <p:nvPr userDrawn="1"/>
        </p:nvSpPr>
        <p:spPr>
          <a:xfrm>
            <a:off x="738126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ctangle: Rounded Corners 129">
            <a:extLst>
              <a:ext uri="{FF2B5EF4-FFF2-40B4-BE49-F238E27FC236}">
                <a16:creationId xmlns:a16="http://schemas.microsoft.com/office/drawing/2014/main" id="{4C205805-EFC8-4811-B82D-F27E34762837}"/>
              </a:ext>
            </a:extLst>
          </p:cNvPr>
          <p:cNvSpPr/>
          <p:nvPr userDrawn="1"/>
        </p:nvSpPr>
        <p:spPr>
          <a:xfrm>
            <a:off x="738126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4F0AC683-D42D-413F-BA28-CCB4AD3133E8}"/>
              </a:ext>
            </a:extLst>
          </p:cNvPr>
          <p:cNvSpPr/>
          <p:nvPr userDrawn="1"/>
        </p:nvSpPr>
        <p:spPr>
          <a:xfrm>
            <a:off x="9646716"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D6AE0762-596F-477B-8BFA-3F1C181FD485}"/>
              </a:ext>
            </a:extLst>
          </p:cNvPr>
          <p:cNvSpPr/>
          <p:nvPr userDrawn="1"/>
        </p:nvSpPr>
        <p:spPr>
          <a:xfrm>
            <a:off x="9646716"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BF2EB7C2-ACAC-403A-8A8C-4FBCD91F4424}"/>
              </a:ext>
            </a:extLst>
          </p:cNvPr>
          <p:cNvSpPr/>
          <p:nvPr userDrawn="1"/>
        </p:nvSpPr>
        <p:spPr>
          <a:xfrm>
            <a:off x="5112905"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Rounded Corners 111">
            <a:extLst>
              <a:ext uri="{FF2B5EF4-FFF2-40B4-BE49-F238E27FC236}">
                <a16:creationId xmlns:a16="http://schemas.microsoft.com/office/drawing/2014/main" id="{09FCBC1C-4687-4C34-8125-36422B87ECF6}"/>
              </a:ext>
            </a:extLst>
          </p:cNvPr>
          <p:cNvSpPr/>
          <p:nvPr userDrawn="1"/>
        </p:nvSpPr>
        <p:spPr>
          <a:xfrm>
            <a:off x="575121" y="3865200"/>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Rounded Corners 114">
            <a:extLst>
              <a:ext uri="{FF2B5EF4-FFF2-40B4-BE49-F238E27FC236}">
                <a16:creationId xmlns:a16="http://schemas.microsoft.com/office/drawing/2014/main" id="{996D9E4C-035D-41B9-B361-AEBFEED7405C}"/>
              </a:ext>
            </a:extLst>
          </p:cNvPr>
          <p:cNvSpPr/>
          <p:nvPr userDrawn="1"/>
        </p:nvSpPr>
        <p:spPr>
          <a:xfrm>
            <a:off x="2835078" y="1736667"/>
            <a:ext cx="1976400" cy="1846799"/>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13" name="Text Placeholder 4">
            <a:extLst>
              <a:ext uri="{FF2B5EF4-FFF2-40B4-BE49-F238E27FC236}">
                <a16:creationId xmlns:a16="http://schemas.microsoft.com/office/drawing/2014/main" id="{97AB10C8-124B-4190-8226-A8D274175C4C}"/>
              </a:ext>
            </a:extLst>
          </p:cNvPr>
          <p:cNvSpPr>
            <a:spLocks noGrp="1"/>
          </p:cNvSpPr>
          <p:nvPr>
            <p:ph type="body" sz="quarter" idx="73" hasCustomPrompt="1"/>
          </p:nvPr>
        </p:nvSpPr>
        <p:spPr>
          <a:xfrm>
            <a:off x="720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16" name="Text Placeholder 4">
            <a:extLst>
              <a:ext uri="{FF2B5EF4-FFF2-40B4-BE49-F238E27FC236}">
                <a16:creationId xmlns:a16="http://schemas.microsoft.com/office/drawing/2014/main" id="{588A9AEA-3050-4620-8668-3DC05E7F46FC}"/>
              </a:ext>
            </a:extLst>
          </p:cNvPr>
          <p:cNvSpPr>
            <a:spLocks noGrp="1"/>
          </p:cNvSpPr>
          <p:nvPr>
            <p:ph type="body" sz="quarter" idx="75" hasCustomPrompt="1"/>
          </p:nvPr>
        </p:nvSpPr>
        <p:spPr>
          <a:xfrm>
            <a:off x="2988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19" name="Text Placeholder 4">
            <a:extLst>
              <a:ext uri="{FF2B5EF4-FFF2-40B4-BE49-F238E27FC236}">
                <a16:creationId xmlns:a16="http://schemas.microsoft.com/office/drawing/2014/main" id="{D727E795-2BCB-41FC-8F7A-73BF8A93C3B8}"/>
              </a:ext>
            </a:extLst>
          </p:cNvPr>
          <p:cNvSpPr>
            <a:spLocks noGrp="1"/>
          </p:cNvSpPr>
          <p:nvPr>
            <p:ph type="body" sz="quarter" idx="77" hasCustomPrompt="1"/>
          </p:nvPr>
        </p:nvSpPr>
        <p:spPr>
          <a:xfrm>
            <a:off x="2988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22" name="Text Placeholder 4">
            <a:extLst>
              <a:ext uri="{FF2B5EF4-FFF2-40B4-BE49-F238E27FC236}">
                <a16:creationId xmlns:a16="http://schemas.microsoft.com/office/drawing/2014/main" id="{A26D718F-8E2B-4499-8DDD-38FBA5DCD554}"/>
              </a:ext>
            </a:extLst>
          </p:cNvPr>
          <p:cNvSpPr>
            <a:spLocks noGrp="1"/>
          </p:cNvSpPr>
          <p:nvPr>
            <p:ph type="body" sz="quarter" idx="79" hasCustomPrompt="1"/>
          </p:nvPr>
        </p:nvSpPr>
        <p:spPr>
          <a:xfrm>
            <a:off x="5256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25" name="Text Placeholder 4">
            <a:extLst>
              <a:ext uri="{FF2B5EF4-FFF2-40B4-BE49-F238E27FC236}">
                <a16:creationId xmlns:a16="http://schemas.microsoft.com/office/drawing/2014/main" id="{F3E4CDB3-BA5D-4850-A94A-C2EB22D2EBA4}"/>
              </a:ext>
            </a:extLst>
          </p:cNvPr>
          <p:cNvSpPr>
            <a:spLocks noGrp="1"/>
          </p:cNvSpPr>
          <p:nvPr>
            <p:ph type="body" sz="quarter" idx="81" hasCustomPrompt="1"/>
          </p:nvPr>
        </p:nvSpPr>
        <p:spPr>
          <a:xfrm>
            <a:off x="5256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28" name="Text Placeholder 4">
            <a:extLst>
              <a:ext uri="{FF2B5EF4-FFF2-40B4-BE49-F238E27FC236}">
                <a16:creationId xmlns:a16="http://schemas.microsoft.com/office/drawing/2014/main" id="{3D0FC05F-66A2-4E8F-A6A9-76203A674120}"/>
              </a:ext>
            </a:extLst>
          </p:cNvPr>
          <p:cNvSpPr>
            <a:spLocks noGrp="1"/>
          </p:cNvSpPr>
          <p:nvPr>
            <p:ph type="body" sz="quarter" idx="83" hasCustomPrompt="1"/>
          </p:nvPr>
        </p:nvSpPr>
        <p:spPr>
          <a:xfrm>
            <a:off x="7524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31" name="Text Placeholder 4">
            <a:extLst>
              <a:ext uri="{FF2B5EF4-FFF2-40B4-BE49-F238E27FC236}">
                <a16:creationId xmlns:a16="http://schemas.microsoft.com/office/drawing/2014/main" id="{762E128A-EB89-406E-B52A-ADD2CBD358D0}"/>
              </a:ext>
            </a:extLst>
          </p:cNvPr>
          <p:cNvSpPr>
            <a:spLocks noGrp="1"/>
          </p:cNvSpPr>
          <p:nvPr>
            <p:ph type="body" sz="quarter" idx="85" hasCustomPrompt="1"/>
          </p:nvPr>
        </p:nvSpPr>
        <p:spPr>
          <a:xfrm>
            <a:off x="7524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34" name="Text Placeholder 4">
            <a:extLst>
              <a:ext uri="{FF2B5EF4-FFF2-40B4-BE49-F238E27FC236}">
                <a16:creationId xmlns:a16="http://schemas.microsoft.com/office/drawing/2014/main" id="{5C79BD97-DFE9-45DE-9534-B0075EA8AF71}"/>
              </a:ext>
            </a:extLst>
          </p:cNvPr>
          <p:cNvSpPr>
            <a:spLocks noGrp="1"/>
          </p:cNvSpPr>
          <p:nvPr>
            <p:ph type="body" sz="quarter" idx="87" hasCustomPrompt="1"/>
          </p:nvPr>
        </p:nvSpPr>
        <p:spPr>
          <a:xfrm>
            <a:off x="9792000" y="18792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137" name="Text Placeholder 4">
            <a:extLst>
              <a:ext uri="{FF2B5EF4-FFF2-40B4-BE49-F238E27FC236}">
                <a16:creationId xmlns:a16="http://schemas.microsoft.com/office/drawing/2014/main" id="{C733F646-CB2C-4766-8A1F-BABC42A21E4A}"/>
              </a:ext>
            </a:extLst>
          </p:cNvPr>
          <p:cNvSpPr>
            <a:spLocks noGrp="1"/>
          </p:cNvSpPr>
          <p:nvPr>
            <p:ph type="body" sz="quarter" idx="89" hasCustomPrompt="1"/>
          </p:nvPr>
        </p:nvSpPr>
        <p:spPr>
          <a:xfrm>
            <a:off x="9792000" y="4017600"/>
            <a:ext cx="1656000" cy="1051844"/>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Char char="​"/>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r>
              <a:rPr lang="en-GB"/>
              <a:t>6</a:t>
            </a:r>
          </a:p>
          <a:p>
            <a:pPr lvl="6"/>
            <a:r>
              <a:rPr lang="en-GB"/>
              <a:t>7</a:t>
            </a:r>
          </a:p>
          <a:p>
            <a:pPr lvl="7"/>
            <a:r>
              <a:rPr lang="en-GB"/>
              <a:t>8</a:t>
            </a:r>
          </a:p>
          <a:p>
            <a:pPr lvl="8"/>
            <a:r>
              <a:rPr lang="en-GB"/>
              <a:t>9</a:t>
            </a:r>
          </a:p>
        </p:txBody>
      </p:sp>
      <p:sp>
        <p:nvSpPr>
          <p:cNvPr id="36" name="Subtitle 2">
            <a:extLst>
              <a:ext uri="{FF2B5EF4-FFF2-40B4-BE49-F238E27FC236}">
                <a16:creationId xmlns:a16="http://schemas.microsoft.com/office/drawing/2014/main" id="{3D4F0737-FF2C-47C0-924A-8909D92D598A}"/>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4" name="Content Placeholder 3">
            <a:extLst>
              <a:ext uri="{FF2B5EF4-FFF2-40B4-BE49-F238E27FC236}">
                <a16:creationId xmlns:a16="http://schemas.microsoft.com/office/drawing/2014/main" id="{EB2AC7E8-A328-41BB-9543-3876F8313A51}"/>
              </a:ext>
            </a:extLst>
          </p:cNvPr>
          <p:cNvSpPr>
            <a:spLocks noGrp="1"/>
          </p:cNvSpPr>
          <p:nvPr>
            <p:ph sz="quarter" idx="72" hasCustomPrompt="1"/>
          </p:nvPr>
        </p:nvSpPr>
        <p:spPr>
          <a:xfrm>
            <a:off x="720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14" name="Content Placeholder 3">
            <a:extLst>
              <a:ext uri="{FF2B5EF4-FFF2-40B4-BE49-F238E27FC236}">
                <a16:creationId xmlns:a16="http://schemas.microsoft.com/office/drawing/2014/main" id="{5858A9E8-7C39-4B10-8FBB-DAC901839C3D}"/>
              </a:ext>
            </a:extLst>
          </p:cNvPr>
          <p:cNvSpPr>
            <a:spLocks noGrp="1"/>
          </p:cNvSpPr>
          <p:nvPr>
            <p:ph sz="quarter" idx="74" hasCustomPrompt="1"/>
          </p:nvPr>
        </p:nvSpPr>
        <p:spPr>
          <a:xfrm>
            <a:off x="720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17" name="Content Placeholder 3">
            <a:extLst>
              <a:ext uri="{FF2B5EF4-FFF2-40B4-BE49-F238E27FC236}">
                <a16:creationId xmlns:a16="http://schemas.microsoft.com/office/drawing/2014/main" id="{CAAFCE05-8F97-4E0D-A31D-496BB3B4B4FD}"/>
              </a:ext>
            </a:extLst>
          </p:cNvPr>
          <p:cNvSpPr>
            <a:spLocks noGrp="1"/>
          </p:cNvSpPr>
          <p:nvPr>
            <p:ph sz="quarter" idx="76" hasCustomPrompt="1"/>
          </p:nvPr>
        </p:nvSpPr>
        <p:spPr>
          <a:xfrm>
            <a:off x="2988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0" name="Content Placeholder 3">
            <a:extLst>
              <a:ext uri="{FF2B5EF4-FFF2-40B4-BE49-F238E27FC236}">
                <a16:creationId xmlns:a16="http://schemas.microsoft.com/office/drawing/2014/main" id="{340A22AB-213A-42E0-B7E7-C72B2BB68E9F}"/>
              </a:ext>
            </a:extLst>
          </p:cNvPr>
          <p:cNvSpPr>
            <a:spLocks noGrp="1"/>
          </p:cNvSpPr>
          <p:nvPr>
            <p:ph sz="quarter" idx="78" hasCustomPrompt="1"/>
          </p:nvPr>
        </p:nvSpPr>
        <p:spPr>
          <a:xfrm>
            <a:off x="2988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3" name="Content Placeholder 3">
            <a:extLst>
              <a:ext uri="{FF2B5EF4-FFF2-40B4-BE49-F238E27FC236}">
                <a16:creationId xmlns:a16="http://schemas.microsoft.com/office/drawing/2014/main" id="{8223CE9D-FBF0-4F4A-A2D9-2AD67DF5F29D}"/>
              </a:ext>
            </a:extLst>
          </p:cNvPr>
          <p:cNvSpPr>
            <a:spLocks noGrp="1"/>
          </p:cNvSpPr>
          <p:nvPr>
            <p:ph sz="quarter" idx="80" hasCustomPrompt="1"/>
          </p:nvPr>
        </p:nvSpPr>
        <p:spPr>
          <a:xfrm>
            <a:off x="5256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6" name="Content Placeholder 3">
            <a:extLst>
              <a:ext uri="{FF2B5EF4-FFF2-40B4-BE49-F238E27FC236}">
                <a16:creationId xmlns:a16="http://schemas.microsoft.com/office/drawing/2014/main" id="{08A1CF3B-F4E5-4283-99B0-930D2F9F9B7F}"/>
              </a:ext>
            </a:extLst>
          </p:cNvPr>
          <p:cNvSpPr>
            <a:spLocks noGrp="1"/>
          </p:cNvSpPr>
          <p:nvPr>
            <p:ph sz="quarter" idx="82" hasCustomPrompt="1"/>
          </p:nvPr>
        </p:nvSpPr>
        <p:spPr>
          <a:xfrm>
            <a:off x="5256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29" name="Content Placeholder 3">
            <a:extLst>
              <a:ext uri="{FF2B5EF4-FFF2-40B4-BE49-F238E27FC236}">
                <a16:creationId xmlns:a16="http://schemas.microsoft.com/office/drawing/2014/main" id="{110B8D61-C288-44C5-A505-281FAC5F13B9}"/>
              </a:ext>
            </a:extLst>
          </p:cNvPr>
          <p:cNvSpPr>
            <a:spLocks noGrp="1"/>
          </p:cNvSpPr>
          <p:nvPr>
            <p:ph sz="quarter" idx="84" hasCustomPrompt="1"/>
          </p:nvPr>
        </p:nvSpPr>
        <p:spPr>
          <a:xfrm>
            <a:off x="7524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32" name="Content Placeholder 3">
            <a:extLst>
              <a:ext uri="{FF2B5EF4-FFF2-40B4-BE49-F238E27FC236}">
                <a16:creationId xmlns:a16="http://schemas.microsoft.com/office/drawing/2014/main" id="{B7C2C1A5-71BF-4B9D-A1A6-9BF032DA423F}"/>
              </a:ext>
            </a:extLst>
          </p:cNvPr>
          <p:cNvSpPr>
            <a:spLocks noGrp="1"/>
          </p:cNvSpPr>
          <p:nvPr>
            <p:ph sz="quarter" idx="86" hasCustomPrompt="1"/>
          </p:nvPr>
        </p:nvSpPr>
        <p:spPr>
          <a:xfrm>
            <a:off x="7524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35" name="Content Placeholder 3">
            <a:extLst>
              <a:ext uri="{FF2B5EF4-FFF2-40B4-BE49-F238E27FC236}">
                <a16:creationId xmlns:a16="http://schemas.microsoft.com/office/drawing/2014/main" id="{1225193C-3443-4E21-85C0-980B77B73F0D}"/>
              </a:ext>
            </a:extLst>
          </p:cNvPr>
          <p:cNvSpPr>
            <a:spLocks noGrp="1"/>
          </p:cNvSpPr>
          <p:nvPr>
            <p:ph sz="quarter" idx="88" hasCustomPrompt="1"/>
          </p:nvPr>
        </p:nvSpPr>
        <p:spPr>
          <a:xfrm>
            <a:off x="9792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138" name="Content Placeholder 3">
            <a:extLst>
              <a:ext uri="{FF2B5EF4-FFF2-40B4-BE49-F238E27FC236}">
                <a16:creationId xmlns:a16="http://schemas.microsoft.com/office/drawing/2014/main" id="{79ACB951-53AB-4A9D-BDF8-C1F80B8FC264}"/>
              </a:ext>
            </a:extLst>
          </p:cNvPr>
          <p:cNvSpPr>
            <a:spLocks noGrp="1"/>
          </p:cNvSpPr>
          <p:nvPr>
            <p:ph sz="quarter" idx="90" hasCustomPrompt="1"/>
          </p:nvPr>
        </p:nvSpPr>
        <p:spPr>
          <a:xfrm>
            <a:off x="9792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GB"/>
              <a:t>Zoom and click picture icon to insert logo</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23410660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ombstones 15">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D96A203C-4BAF-4877-A51B-684BF96F9CED}"/>
              </a:ext>
            </a:extLst>
          </p:cNvPr>
          <p:cNvSpPr/>
          <p:nvPr userDrawn="1"/>
        </p:nvSpPr>
        <p:spPr>
          <a:xfrm>
            <a:off x="7369683"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Rounded Corners 50">
            <a:extLst>
              <a:ext uri="{FF2B5EF4-FFF2-40B4-BE49-F238E27FC236}">
                <a16:creationId xmlns:a16="http://schemas.microsoft.com/office/drawing/2014/main" id="{A4714D2E-BFE8-4D7B-907B-6F81D3E04112}"/>
              </a:ext>
            </a:extLst>
          </p:cNvPr>
          <p:cNvSpPr/>
          <p:nvPr userDrawn="1"/>
        </p:nvSpPr>
        <p:spPr>
          <a:xfrm>
            <a:off x="7369683"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B3896B6F-FCA5-4B6D-92E1-77E384063B44}"/>
              </a:ext>
            </a:extLst>
          </p:cNvPr>
          <p:cNvSpPr/>
          <p:nvPr userDrawn="1"/>
        </p:nvSpPr>
        <p:spPr>
          <a:xfrm>
            <a:off x="575121"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AAB90A47-473C-481C-89E4-B55FDADFBC68}"/>
              </a:ext>
            </a:extLst>
          </p:cNvPr>
          <p:cNvSpPr/>
          <p:nvPr userDrawn="1"/>
        </p:nvSpPr>
        <p:spPr>
          <a:xfrm>
            <a:off x="2839975"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A64E9A21-F352-4435-9B7A-E67AFE39098A}"/>
              </a:ext>
            </a:extLst>
          </p:cNvPr>
          <p:cNvSpPr/>
          <p:nvPr userDrawn="1"/>
        </p:nvSpPr>
        <p:spPr>
          <a:xfrm>
            <a:off x="5104829"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9EEA213D-B7AB-4DAB-8F28-CBC4817ACFC0}"/>
              </a:ext>
            </a:extLst>
          </p:cNvPr>
          <p:cNvSpPr/>
          <p:nvPr userDrawn="1"/>
        </p:nvSpPr>
        <p:spPr>
          <a:xfrm>
            <a:off x="7369683"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6EC62FCA-1564-42C6-86A2-AE6BBB8DE30F}"/>
              </a:ext>
            </a:extLst>
          </p:cNvPr>
          <p:cNvSpPr/>
          <p:nvPr userDrawn="1"/>
        </p:nvSpPr>
        <p:spPr>
          <a:xfrm>
            <a:off x="9634538" y="1736667"/>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Rounded Corners 41">
            <a:extLst>
              <a:ext uri="{FF2B5EF4-FFF2-40B4-BE49-F238E27FC236}">
                <a16:creationId xmlns:a16="http://schemas.microsoft.com/office/drawing/2014/main" id="{325FD23B-9F29-4B7C-B34E-897F756E9896}"/>
              </a:ext>
            </a:extLst>
          </p:cNvPr>
          <p:cNvSpPr/>
          <p:nvPr userDrawn="1"/>
        </p:nvSpPr>
        <p:spPr>
          <a:xfrm>
            <a:off x="575121"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Rounded Corners 42">
            <a:extLst>
              <a:ext uri="{FF2B5EF4-FFF2-40B4-BE49-F238E27FC236}">
                <a16:creationId xmlns:a16="http://schemas.microsoft.com/office/drawing/2014/main" id="{FD6FEDBE-A448-4163-B0E1-78949A314DE6}"/>
              </a:ext>
            </a:extLst>
          </p:cNvPr>
          <p:cNvSpPr/>
          <p:nvPr userDrawn="1"/>
        </p:nvSpPr>
        <p:spPr>
          <a:xfrm>
            <a:off x="2839975"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Rounded Corners 43">
            <a:extLst>
              <a:ext uri="{FF2B5EF4-FFF2-40B4-BE49-F238E27FC236}">
                <a16:creationId xmlns:a16="http://schemas.microsoft.com/office/drawing/2014/main" id="{13C62003-E36E-4EC1-8065-4ACB3D7356EB}"/>
              </a:ext>
            </a:extLst>
          </p:cNvPr>
          <p:cNvSpPr/>
          <p:nvPr userDrawn="1"/>
        </p:nvSpPr>
        <p:spPr>
          <a:xfrm>
            <a:off x="5104829"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a:extLst>
              <a:ext uri="{FF2B5EF4-FFF2-40B4-BE49-F238E27FC236}">
                <a16:creationId xmlns:a16="http://schemas.microsoft.com/office/drawing/2014/main" id="{C6151087-834C-42AA-B4CE-C88AF13552A0}"/>
              </a:ext>
            </a:extLst>
          </p:cNvPr>
          <p:cNvSpPr/>
          <p:nvPr userDrawn="1"/>
        </p:nvSpPr>
        <p:spPr>
          <a:xfrm>
            <a:off x="9634538" y="3154392"/>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Rounded Corners 45">
            <a:extLst>
              <a:ext uri="{FF2B5EF4-FFF2-40B4-BE49-F238E27FC236}">
                <a16:creationId xmlns:a16="http://schemas.microsoft.com/office/drawing/2014/main" id="{ECF901DB-A08A-4635-B9CF-FD2ECDFB75D5}"/>
              </a:ext>
            </a:extLst>
          </p:cNvPr>
          <p:cNvSpPr/>
          <p:nvPr userDrawn="1"/>
        </p:nvSpPr>
        <p:spPr>
          <a:xfrm>
            <a:off x="575121"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Rounded Corners 46">
            <a:extLst>
              <a:ext uri="{FF2B5EF4-FFF2-40B4-BE49-F238E27FC236}">
                <a16:creationId xmlns:a16="http://schemas.microsoft.com/office/drawing/2014/main" id="{6C0575D3-EA40-44A1-93A3-3E82602583E7}"/>
              </a:ext>
            </a:extLst>
          </p:cNvPr>
          <p:cNvSpPr/>
          <p:nvPr userDrawn="1"/>
        </p:nvSpPr>
        <p:spPr>
          <a:xfrm>
            <a:off x="2839975"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Rounded Corners 47">
            <a:extLst>
              <a:ext uri="{FF2B5EF4-FFF2-40B4-BE49-F238E27FC236}">
                <a16:creationId xmlns:a16="http://schemas.microsoft.com/office/drawing/2014/main" id="{2FDA715F-298A-4529-9B1B-39C5B88A8660}"/>
              </a:ext>
            </a:extLst>
          </p:cNvPr>
          <p:cNvSpPr/>
          <p:nvPr userDrawn="1"/>
        </p:nvSpPr>
        <p:spPr>
          <a:xfrm>
            <a:off x="5104829"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Rounded Corners 48">
            <a:extLst>
              <a:ext uri="{FF2B5EF4-FFF2-40B4-BE49-F238E27FC236}">
                <a16:creationId xmlns:a16="http://schemas.microsoft.com/office/drawing/2014/main" id="{AC95AC8A-E776-4AF5-B198-F30B96FE2B09}"/>
              </a:ext>
            </a:extLst>
          </p:cNvPr>
          <p:cNvSpPr/>
          <p:nvPr userDrawn="1"/>
        </p:nvSpPr>
        <p:spPr>
          <a:xfrm>
            <a:off x="9634538" y="4572116"/>
            <a:ext cx="1976400" cy="1149351"/>
          </a:xfrm>
          <a:prstGeom prst="roundRect">
            <a:avLst>
              <a:gd name="adj" fmla="val 6755"/>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p>
            <a:r>
              <a:rPr lang="en-GB"/>
              <a:t>Click to add 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2" name="Text Placeholder 4">
            <a:extLst>
              <a:ext uri="{FF2B5EF4-FFF2-40B4-BE49-F238E27FC236}">
                <a16:creationId xmlns:a16="http://schemas.microsoft.com/office/drawing/2014/main" id="{08DD4C1F-C9F2-4040-910E-945F163AF5D6}"/>
              </a:ext>
            </a:extLst>
          </p:cNvPr>
          <p:cNvSpPr>
            <a:spLocks noGrp="1"/>
          </p:cNvSpPr>
          <p:nvPr>
            <p:ph type="body" sz="quarter" idx="72" hasCustomPrompt="1"/>
          </p:nvPr>
        </p:nvSpPr>
        <p:spPr>
          <a:xfrm>
            <a:off x="7200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4" name="Text Placeholder 4">
            <a:extLst>
              <a:ext uri="{FF2B5EF4-FFF2-40B4-BE49-F238E27FC236}">
                <a16:creationId xmlns:a16="http://schemas.microsoft.com/office/drawing/2014/main" id="{883012AC-146D-486B-A1F4-DE209A048000}"/>
              </a:ext>
            </a:extLst>
          </p:cNvPr>
          <p:cNvSpPr>
            <a:spLocks noGrp="1"/>
          </p:cNvSpPr>
          <p:nvPr>
            <p:ph type="body" sz="quarter" idx="73" hasCustomPrompt="1"/>
          </p:nvPr>
        </p:nvSpPr>
        <p:spPr>
          <a:xfrm>
            <a:off x="7200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5" name="Text Placeholder 4">
            <a:extLst>
              <a:ext uri="{FF2B5EF4-FFF2-40B4-BE49-F238E27FC236}">
                <a16:creationId xmlns:a16="http://schemas.microsoft.com/office/drawing/2014/main" id="{F505C01A-0975-4315-8310-E612BB1F30FB}"/>
              </a:ext>
            </a:extLst>
          </p:cNvPr>
          <p:cNvSpPr>
            <a:spLocks noGrp="1"/>
          </p:cNvSpPr>
          <p:nvPr>
            <p:ph type="body" sz="quarter" idx="74" hasCustomPrompt="1"/>
          </p:nvPr>
        </p:nvSpPr>
        <p:spPr>
          <a:xfrm>
            <a:off x="29844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6" name="Text Placeholder 4">
            <a:extLst>
              <a:ext uri="{FF2B5EF4-FFF2-40B4-BE49-F238E27FC236}">
                <a16:creationId xmlns:a16="http://schemas.microsoft.com/office/drawing/2014/main" id="{CAED6F11-3E13-46A0-B2E1-40B954F78148}"/>
              </a:ext>
            </a:extLst>
          </p:cNvPr>
          <p:cNvSpPr>
            <a:spLocks noGrp="1"/>
          </p:cNvSpPr>
          <p:nvPr>
            <p:ph type="body" sz="quarter" idx="75" hasCustomPrompt="1"/>
          </p:nvPr>
        </p:nvSpPr>
        <p:spPr>
          <a:xfrm>
            <a:off x="29844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7" name="Text Placeholder 4">
            <a:extLst>
              <a:ext uri="{FF2B5EF4-FFF2-40B4-BE49-F238E27FC236}">
                <a16:creationId xmlns:a16="http://schemas.microsoft.com/office/drawing/2014/main" id="{959E2D92-418E-4A8F-8CBC-58F2A012579C}"/>
              </a:ext>
            </a:extLst>
          </p:cNvPr>
          <p:cNvSpPr>
            <a:spLocks noGrp="1"/>
          </p:cNvSpPr>
          <p:nvPr>
            <p:ph type="body" sz="quarter" idx="76" hasCustomPrompt="1"/>
          </p:nvPr>
        </p:nvSpPr>
        <p:spPr>
          <a:xfrm>
            <a:off x="29844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8" name="Text Placeholder 4">
            <a:extLst>
              <a:ext uri="{FF2B5EF4-FFF2-40B4-BE49-F238E27FC236}">
                <a16:creationId xmlns:a16="http://schemas.microsoft.com/office/drawing/2014/main" id="{4ACF9434-FBB5-43EA-B649-1AC690B31541}"/>
              </a:ext>
            </a:extLst>
          </p:cNvPr>
          <p:cNvSpPr>
            <a:spLocks noGrp="1"/>
          </p:cNvSpPr>
          <p:nvPr>
            <p:ph type="body" sz="quarter" idx="77" hasCustomPrompt="1"/>
          </p:nvPr>
        </p:nvSpPr>
        <p:spPr>
          <a:xfrm>
            <a:off x="52488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59" name="Text Placeholder 4">
            <a:extLst>
              <a:ext uri="{FF2B5EF4-FFF2-40B4-BE49-F238E27FC236}">
                <a16:creationId xmlns:a16="http://schemas.microsoft.com/office/drawing/2014/main" id="{05DAD9D3-9763-45DE-9EDA-2B2873243757}"/>
              </a:ext>
            </a:extLst>
          </p:cNvPr>
          <p:cNvSpPr>
            <a:spLocks noGrp="1"/>
          </p:cNvSpPr>
          <p:nvPr>
            <p:ph type="body" sz="quarter" idx="78" hasCustomPrompt="1"/>
          </p:nvPr>
        </p:nvSpPr>
        <p:spPr>
          <a:xfrm>
            <a:off x="52488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0" name="Text Placeholder 4">
            <a:extLst>
              <a:ext uri="{FF2B5EF4-FFF2-40B4-BE49-F238E27FC236}">
                <a16:creationId xmlns:a16="http://schemas.microsoft.com/office/drawing/2014/main" id="{398F698D-B7C7-4E35-9D0E-93405C8EE5E8}"/>
              </a:ext>
            </a:extLst>
          </p:cNvPr>
          <p:cNvSpPr>
            <a:spLocks noGrp="1"/>
          </p:cNvSpPr>
          <p:nvPr>
            <p:ph type="body" sz="quarter" idx="79" hasCustomPrompt="1"/>
          </p:nvPr>
        </p:nvSpPr>
        <p:spPr>
          <a:xfrm>
            <a:off x="52488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1" name="Text Placeholder 4">
            <a:extLst>
              <a:ext uri="{FF2B5EF4-FFF2-40B4-BE49-F238E27FC236}">
                <a16:creationId xmlns:a16="http://schemas.microsoft.com/office/drawing/2014/main" id="{46F64CC8-36F7-462D-AC43-BC8A76A9E241}"/>
              </a:ext>
            </a:extLst>
          </p:cNvPr>
          <p:cNvSpPr>
            <a:spLocks noGrp="1"/>
          </p:cNvSpPr>
          <p:nvPr>
            <p:ph type="body" sz="quarter" idx="80" hasCustomPrompt="1"/>
          </p:nvPr>
        </p:nvSpPr>
        <p:spPr>
          <a:xfrm>
            <a:off x="75132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2" name="Text Placeholder 4">
            <a:extLst>
              <a:ext uri="{FF2B5EF4-FFF2-40B4-BE49-F238E27FC236}">
                <a16:creationId xmlns:a16="http://schemas.microsoft.com/office/drawing/2014/main" id="{DD9080FA-A3EC-4E19-972D-93FE7DE92E0C}"/>
              </a:ext>
            </a:extLst>
          </p:cNvPr>
          <p:cNvSpPr>
            <a:spLocks noGrp="1"/>
          </p:cNvSpPr>
          <p:nvPr>
            <p:ph type="body" sz="quarter" idx="81" hasCustomPrompt="1"/>
          </p:nvPr>
        </p:nvSpPr>
        <p:spPr>
          <a:xfrm>
            <a:off x="75132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3" name="Text Placeholder 4">
            <a:extLst>
              <a:ext uri="{FF2B5EF4-FFF2-40B4-BE49-F238E27FC236}">
                <a16:creationId xmlns:a16="http://schemas.microsoft.com/office/drawing/2014/main" id="{767EDC62-2425-45EE-972F-0274E22BF0D3}"/>
              </a:ext>
            </a:extLst>
          </p:cNvPr>
          <p:cNvSpPr>
            <a:spLocks noGrp="1"/>
          </p:cNvSpPr>
          <p:nvPr>
            <p:ph type="body" sz="quarter" idx="82" hasCustomPrompt="1"/>
          </p:nvPr>
        </p:nvSpPr>
        <p:spPr>
          <a:xfrm>
            <a:off x="75132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4" name="Text Placeholder 4">
            <a:extLst>
              <a:ext uri="{FF2B5EF4-FFF2-40B4-BE49-F238E27FC236}">
                <a16:creationId xmlns:a16="http://schemas.microsoft.com/office/drawing/2014/main" id="{3174B7C9-1CFE-407B-8F5C-86AC3DB2E71B}"/>
              </a:ext>
            </a:extLst>
          </p:cNvPr>
          <p:cNvSpPr>
            <a:spLocks noGrp="1"/>
          </p:cNvSpPr>
          <p:nvPr>
            <p:ph type="body" sz="quarter" idx="83" hasCustomPrompt="1"/>
          </p:nvPr>
        </p:nvSpPr>
        <p:spPr>
          <a:xfrm>
            <a:off x="9781200" y="18792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5" name="Text Placeholder 4">
            <a:extLst>
              <a:ext uri="{FF2B5EF4-FFF2-40B4-BE49-F238E27FC236}">
                <a16:creationId xmlns:a16="http://schemas.microsoft.com/office/drawing/2014/main" id="{D5ED233C-7B2C-4BA4-AC5C-B9EBCD8DCF3F}"/>
              </a:ext>
            </a:extLst>
          </p:cNvPr>
          <p:cNvSpPr>
            <a:spLocks noGrp="1"/>
          </p:cNvSpPr>
          <p:nvPr>
            <p:ph type="body" sz="quarter" idx="84" hasCustomPrompt="1"/>
          </p:nvPr>
        </p:nvSpPr>
        <p:spPr>
          <a:xfrm>
            <a:off x="9781200" y="32976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66" name="Text Placeholder 4">
            <a:extLst>
              <a:ext uri="{FF2B5EF4-FFF2-40B4-BE49-F238E27FC236}">
                <a16:creationId xmlns:a16="http://schemas.microsoft.com/office/drawing/2014/main" id="{197F3C28-C967-49AB-9223-39EE41D9E86A}"/>
              </a:ext>
            </a:extLst>
          </p:cNvPr>
          <p:cNvSpPr>
            <a:spLocks noGrp="1"/>
          </p:cNvSpPr>
          <p:nvPr>
            <p:ph type="body" sz="quarter" idx="85" hasCustomPrompt="1"/>
          </p:nvPr>
        </p:nvSpPr>
        <p:spPr>
          <a:xfrm>
            <a:off x="9781200" y="4716000"/>
            <a:ext cx="1602000" cy="846000"/>
          </a:xfrm>
        </p:spPr>
        <p:txBody>
          <a:bodyPr/>
          <a:lstStyle>
            <a:lvl1pPr marL="0" indent="0">
              <a:spcAft>
                <a:spcPct val="0"/>
              </a:spcAft>
              <a:buFont typeface="Arial" panose="020B0604020202020204" pitchFamily="34" charset="0"/>
              <a:buChar char="​"/>
              <a:defRPr sz="1000" b="1" cap="all" baseline="0">
                <a:solidFill>
                  <a:schemeClr val="accent1"/>
                </a:solidFill>
              </a:defRPr>
            </a:lvl1pPr>
            <a:lvl2pPr marL="0" indent="0">
              <a:spcAft>
                <a:spcPct val="0"/>
              </a:spcAft>
              <a:buFont typeface="Arial" panose="020B0604020202020204" pitchFamily="34" charset="0"/>
              <a:buChar char="​"/>
              <a:defRPr sz="1000">
                <a:solidFill>
                  <a:schemeClr val="tx2"/>
                </a:solidFill>
              </a:defRPr>
            </a:lvl2pPr>
            <a:lvl3pPr marL="0" indent="0">
              <a:spcAft>
                <a:spcPct val="0"/>
              </a:spcAft>
              <a:buFont typeface="Arial" panose="020B0604020202020204" pitchFamily="34" charset="0"/>
              <a:buChar char="​"/>
              <a:defRPr sz="1000">
                <a:solidFill>
                  <a:schemeClr val="accent1"/>
                </a:solidFill>
              </a:defRPr>
            </a:lvl3pPr>
            <a:lvl4pPr marL="108000" indent="-108000">
              <a:spcAft>
                <a:spcPct val="0"/>
              </a:spcAft>
              <a:buFont typeface="Arial" panose="020B0604020202020204" pitchFamily="34" charset="0"/>
              <a:buChar char="•"/>
              <a:defRPr sz="1000" b="0">
                <a:solidFill>
                  <a:schemeClr val="tx2"/>
                </a:solidFill>
              </a:defRPr>
            </a:lvl4pPr>
            <a:lvl5pPr marL="0" indent="0">
              <a:spcAft>
                <a:spcPct val="0"/>
              </a:spcAft>
              <a:buFont typeface="Arial" panose="020B0604020202020204" pitchFamily="34" charset="0"/>
              <a:buChar char="​"/>
              <a:defRPr sz="1000" b="1">
                <a:solidFill>
                  <a:schemeClr val="tx2"/>
                </a:solidFill>
              </a:defRPr>
            </a:lvl5pPr>
            <a:lvl6pPr marL="0" indent="0">
              <a:spcAft>
                <a:spcPct val="0"/>
              </a:spcAft>
              <a:buFont typeface="Arial" panose="020B0604020202020204" pitchFamily="34" charset="0"/>
              <a:buNone/>
              <a:defRPr sz="1000" b="0">
                <a:solidFill>
                  <a:schemeClr val="tx2"/>
                </a:solidFill>
              </a:defRPr>
            </a:lvl6pPr>
            <a:lvl7pPr marL="0" indent="0">
              <a:spcAft>
                <a:spcPct val="0"/>
              </a:spcAft>
              <a:buFont typeface="Arial" panose="020B0604020202020204" pitchFamily="34" charset="0"/>
              <a:buChar char="​"/>
              <a:defRPr sz="1000">
                <a:solidFill>
                  <a:schemeClr val="tx2"/>
                </a:solidFill>
              </a:defRPr>
            </a:lvl7pPr>
            <a:lvl8pPr marL="0" indent="0">
              <a:spcAft>
                <a:spcPct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GB" noProof="0"/>
              <a:t>Click to add text (Enter+TAB for next text level, SHIFT+TAB to go back in levels)</a:t>
            </a:r>
            <a:endParaRPr lang="en-GB"/>
          </a:p>
          <a:p>
            <a:pPr lvl="1"/>
            <a:r>
              <a:rPr lang="en-GB"/>
              <a:t>2</a:t>
            </a:r>
          </a:p>
          <a:p>
            <a:pPr lvl="2"/>
            <a:r>
              <a:rPr lang="en-GB"/>
              <a:t>3</a:t>
            </a:r>
          </a:p>
          <a:p>
            <a:pPr lvl="3"/>
            <a:r>
              <a:rPr lang="en-GB"/>
              <a:t>4</a:t>
            </a:r>
          </a:p>
          <a:p>
            <a:pPr lvl="4"/>
            <a:r>
              <a:rPr lang="en-GB"/>
              <a:t>5</a:t>
            </a:r>
          </a:p>
          <a:p>
            <a:pPr lvl="5"/>
            <a:endParaRPr lang="en-GB"/>
          </a:p>
        </p:txBody>
      </p:sp>
      <p:sp>
        <p:nvSpPr>
          <p:cNvPr id="36" name="Subtitle 2">
            <a:extLst>
              <a:ext uri="{FF2B5EF4-FFF2-40B4-BE49-F238E27FC236}">
                <a16:creationId xmlns:a16="http://schemas.microsoft.com/office/drawing/2014/main" id="{03BACB7B-EC41-4D5F-A766-682B1A8CBCAD}"/>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p>
            <a:endParaRPr lang="en-GB"/>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p>
            <a:endParaRPr lang="en-GB"/>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6654500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Report: Title + 2 column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1144800"/>
          </a:xfrm>
        </p:spPr>
        <p:txBody>
          <a:body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62424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Tree>
    <p:extLst>
      <p:ext uri="{BB962C8B-B14F-4D97-AF65-F5344CB8AC3E}">
        <p14:creationId xmlns:p14="http://schemas.microsoft.com/office/powerpoint/2010/main" val="38994008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Report: Title + 1 column + pictur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5375538" cy="1144800"/>
          </a:xfrm>
        </p:spPr>
        <p:txBody>
          <a:body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53748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6240462" y="0"/>
            <a:ext cx="5951537" cy="6856248"/>
          </a:xfrm>
        </p:spPr>
        <p:txBody>
          <a:bodyPr tIns="864000" anchor="ctr" anchorCtr="0"/>
          <a:lstStyle>
            <a:lvl1pPr marL="0" indent="0" algn="ctr">
              <a:spcAft>
                <a:spcPct val="0"/>
              </a:spcAft>
              <a:buNone/>
              <a:defRPr sz="1600"/>
            </a:lvl1pPr>
          </a:lstStyle>
          <a:p>
            <a:r>
              <a:rPr lang="en-GB" noProof="0"/>
              <a:t>Click icon to add picture or click on </a:t>
            </a:r>
            <a:br>
              <a:rPr lang="en-GB" noProof="0"/>
            </a:br>
            <a:r>
              <a:rPr lang="en-GB" noProof="0"/>
              <a:t>frame and insert picture from Templafy Images</a:t>
            </a:r>
          </a:p>
        </p:txBody>
      </p:sp>
    </p:spTree>
    <p:extLst>
      <p:ext uri="{BB962C8B-B14F-4D97-AF65-F5344CB8AC3E}">
        <p14:creationId xmlns:p14="http://schemas.microsoft.com/office/powerpoint/2010/main" val="42736297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Report: Title + 3 column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1144800"/>
          </a:xfrm>
        </p:spPr>
        <p:txBody>
          <a:body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4353400"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Content Placeholder 6">
            <a:extLst>
              <a:ext uri="{FF2B5EF4-FFF2-40B4-BE49-F238E27FC236}">
                <a16:creationId xmlns:a16="http://schemas.microsoft.com/office/drawing/2014/main" id="{B473FACA-8940-412A-9B74-907CCFA6BC95}"/>
              </a:ext>
            </a:extLst>
          </p:cNvPr>
          <p:cNvSpPr>
            <a:spLocks noGrp="1"/>
          </p:cNvSpPr>
          <p:nvPr>
            <p:ph sz="quarter" idx="15" hasCustomPrompt="1"/>
          </p:nvPr>
        </p:nvSpPr>
        <p:spPr>
          <a:xfrm>
            <a:off x="8129937"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Tree>
    <p:extLst>
      <p:ext uri="{BB962C8B-B14F-4D97-AF65-F5344CB8AC3E}">
        <p14:creationId xmlns:p14="http://schemas.microsoft.com/office/powerpoint/2010/main" val="31461074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Report: Title + Quote + 2 column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11041200" cy="1144800"/>
          </a:xfrm>
        </p:spPr>
        <p:txBody>
          <a:body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4352663"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2" name="Content Placeholder 6">
            <a:extLst>
              <a:ext uri="{FF2B5EF4-FFF2-40B4-BE49-F238E27FC236}">
                <a16:creationId xmlns:a16="http://schemas.microsoft.com/office/drawing/2014/main" id="{5E935795-93AE-416A-A002-B16E63D2FBA0}"/>
              </a:ext>
            </a:extLst>
          </p:cNvPr>
          <p:cNvSpPr>
            <a:spLocks noGrp="1"/>
          </p:cNvSpPr>
          <p:nvPr>
            <p:ph sz="quarter" idx="14" hasCustomPrompt="1"/>
          </p:nvPr>
        </p:nvSpPr>
        <p:spPr>
          <a:xfrm>
            <a:off x="8129937" y="1728000"/>
            <a:ext cx="3487263"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5" name="Freeform 5">
            <a:extLst>
              <a:ext uri="{FF2B5EF4-FFF2-40B4-BE49-F238E27FC236}">
                <a16:creationId xmlns:a16="http://schemas.microsoft.com/office/drawing/2014/main" id="{6AFB60EF-F66D-4E70-885C-75444C51917D}"/>
              </a:ext>
            </a:extLst>
          </p:cNvPr>
          <p:cNvSpPr>
            <a:spLocks noEditPoints="1"/>
          </p:cNvSpPr>
          <p:nvPr userDrawn="1"/>
        </p:nvSpPr>
        <p:spPr>
          <a:xfrm rot="10800000">
            <a:off x="1907747" y="2183069"/>
            <a:ext cx="821855" cy="620420"/>
          </a:xfrm>
          <a:custGeom>
            <a:avLst/>
            <a:gdLst>
              <a:gd name="T0" fmla="*/ 235 w 1012"/>
              <a:gd name="T1" fmla="*/ 763 h 763"/>
              <a:gd name="T2" fmla="*/ 439 w 1012"/>
              <a:gd name="T3" fmla="*/ 561 h 763"/>
              <a:gd name="T4" fmla="*/ 256 w 1012"/>
              <a:gd name="T5" fmla="*/ 363 h 763"/>
              <a:gd name="T6" fmla="*/ 202 w 1012"/>
              <a:gd name="T7" fmla="*/ 373 h 763"/>
              <a:gd name="T8" fmla="*/ 190 w 1012"/>
              <a:gd name="T9" fmla="*/ 366 h 763"/>
              <a:gd name="T10" fmla="*/ 458 w 1012"/>
              <a:gd name="T11" fmla="*/ 62 h 763"/>
              <a:gd name="T12" fmla="*/ 425 w 1012"/>
              <a:gd name="T13" fmla="*/ 0 h 763"/>
              <a:gd name="T14" fmla="*/ 0 w 1012"/>
              <a:gd name="T15" fmla="*/ 497 h 763"/>
              <a:gd name="T16" fmla="*/ 235 w 1012"/>
              <a:gd name="T17" fmla="*/ 763 h 763"/>
              <a:gd name="T18" fmla="*/ 789 w 1012"/>
              <a:gd name="T19" fmla="*/ 763 h 763"/>
              <a:gd name="T20" fmla="*/ 991 w 1012"/>
              <a:gd name="T21" fmla="*/ 561 h 763"/>
              <a:gd name="T22" fmla="*/ 810 w 1012"/>
              <a:gd name="T23" fmla="*/ 363 h 763"/>
              <a:gd name="T24" fmla="*/ 753 w 1012"/>
              <a:gd name="T25" fmla="*/ 373 h 763"/>
              <a:gd name="T26" fmla="*/ 741 w 1012"/>
              <a:gd name="T27" fmla="*/ 366 h 763"/>
              <a:gd name="T28" fmla="*/ 1012 w 1012"/>
              <a:gd name="T29" fmla="*/ 62 h 763"/>
              <a:gd name="T30" fmla="*/ 979 w 1012"/>
              <a:gd name="T31" fmla="*/ 0 h 763"/>
              <a:gd name="T32" fmla="*/ 551 w 1012"/>
              <a:gd name="T33" fmla="*/ 497 h 763"/>
              <a:gd name="T34" fmla="*/ 789 w 1012"/>
              <a:gd name="T3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12" h="763">
                <a:moveTo>
                  <a:pt x="235" y="763"/>
                </a:moveTo>
                <a:cubicBezTo>
                  <a:pt x="352" y="763"/>
                  <a:pt x="439" y="670"/>
                  <a:pt x="439" y="561"/>
                </a:cubicBezTo>
                <a:cubicBezTo>
                  <a:pt x="439" y="437"/>
                  <a:pt x="347" y="363"/>
                  <a:pt x="256" y="363"/>
                </a:cubicBezTo>
                <a:cubicBezTo>
                  <a:pt x="237" y="363"/>
                  <a:pt x="218" y="368"/>
                  <a:pt x="202" y="373"/>
                </a:cubicBezTo>
                <a:cubicBezTo>
                  <a:pt x="190" y="366"/>
                  <a:pt x="190" y="366"/>
                  <a:pt x="190" y="366"/>
                </a:cubicBezTo>
                <a:cubicBezTo>
                  <a:pt x="199" y="287"/>
                  <a:pt x="271" y="159"/>
                  <a:pt x="458" y="62"/>
                </a:cubicBezTo>
                <a:cubicBezTo>
                  <a:pt x="425" y="0"/>
                  <a:pt x="425" y="0"/>
                  <a:pt x="425" y="0"/>
                </a:cubicBezTo>
                <a:cubicBezTo>
                  <a:pt x="150" y="88"/>
                  <a:pt x="0" y="276"/>
                  <a:pt x="0" y="497"/>
                </a:cubicBezTo>
                <a:cubicBezTo>
                  <a:pt x="0" y="660"/>
                  <a:pt x="100" y="763"/>
                  <a:pt x="235" y="763"/>
                </a:cubicBezTo>
                <a:moveTo>
                  <a:pt x="789" y="763"/>
                </a:moveTo>
                <a:cubicBezTo>
                  <a:pt x="903" y="763"/>
                  <a:pt x="991" y="670"/>
                  <a:pt x="991" y="561"/>
                </a:cubicBezTo>
                <a:cubicBezTo>
                  <a:pt x="991" y="437"/>
                  <a:pt x="898" y="363"/>
                  <a:pt x="810" y="363"/>
                </a:cubicBezTo>
                <a:cubicBezTo>
                  <a:pt x="791" y="363"/>
                  <a:pt x="772" y="368"/>
                  <a:pt x="753" y="373"/>
                </a:cubicBezTo>
                <a:cubicBezTo>
                  <a:pt x="741" y="366"/>
                  <a:pt x="741" y="366"/>
                  <a:pt x="741" y="366"/>
                </a:cubicBezTo>
                <a:cubicBezTo>
                  <a:pt x="753" y="287"/>
                  <a:pt x="822" y="159"/>
                  <a:pt x="1012" y="62"/>
                </a:cubicBezTo>
                <a:cubicBezTo>
                  <a:pt x="979" y="0"/>
                  <a:pt x="979" y="0"/>
                  <a:pt x="979" y="0"/>
                </a:cubicBezTo>
                <a:cubicBezTo>
                  <a:pt x="703" y="88"/>
                  <a:pt x="551" y="276"/>
                  <a:pt x="551" y="497"/>
                </a:cubicBezTo>
                <a:cubicBezTo>
                  <a:pt x="551" y="660"/>
                  <a:pt x="653" y="763"/>
                  <a:pt x="789" y="763"/>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Text Placeholder 8">
            <a:extLst>
              <a:ext uri="{FF2B5EF4-FFF2-40B4-BE49-F238E27FC236}">
                <a16:creationId xmlns:a16="http://schemas.microsoft.com/office/drawing/2014/main" id="{C306F752-0225-4BEE-88B5-A6082B69D10B}"/>
              </a:ext>
            </a:extLst>
          </p:cNvPr>
          <p:cNvSpPr>
            <a:spLocks noGrp="1"/>
          </p:cNvSpPr>
          <p:nvPr>
            <p:ph type="body" sz="quarter" idx="15" hasCustomPrompt="1"/>
          </p:nvPr>
        </p:nvSpPr>
        <p:spPr>
          <a:xfrm>
            <a:off x="576000" y="2934119"/>
            <a:ext cx="3488000" cy="3058693"/>
          </a:xfrm>
        </p:spPr>
        <p:txBody>
          <a:bodyPr/>
          <a:lstStyle>
            <a:lvl1pPr marL="0" indent="0" algn="ctr">
              <a:lnSpc>
                <a:spcPct val="100000"/>
              </a:lnSpc>
              <a:spcAft>
                <a:spcPts val="600"/>
              </a:spcAft>
              <a:buFont typeface="Arial" panose="020B0604020202020204" pitchFamily="34" charset="0"/>
              <a:buChar char="​"/>
              <a:defRPr sz="1600" b="0">
                <a:solidFill>
                  <a:schemeClr val="accent1"/>
                </a:solidFill>
                <a:latin typeface="+mj-lt"/>
              </a:defRPr>
            </a:lvl1pPr>
            <a:lvl2pPr marL="180000" indent="-180000" algn="ctr">
              <a:spcBef>
                <a:spcPct val="0"/>
              </a:spcBef>
              <a:spcAft>
                <a:spcPts val="600"/>
              </a:spcAft>
              <a:buFont typeface="Arial" panose="020B0604020202020204" pitchFamily="34" charset="0"/>
              <a:buChar char="—"/>
              <a:defRPr sz="1000" b="0" i="1">
                <a:solidFill>
                  <a:schemeClr val="accent1"/>
                </a:solidFill>
                <a:latin typeface="+mn-lt"/>
              </a:defRPr>
            </a:lvl2pPr>
            <a:lvl3pPr marL="0" indent="0" algn="ctr">
              <a:buFont typeface="Arial" panose="020B0604020202020204" pitchFamily="34" charset="0"/>
              <a:buChar char="​"/>
              <a:defRPr sz="1400" b="0">
                <a:solidFill>
                  <a:schemeClr val="accent1"/>
                </a:solidFill>
                <a:latin typeface="+mn-lt"/>
              </a:defRPr>
            </a:lvl3pPr>
            <a:lvl4pPr algn="ctr">
              <a:lnSpc>
                <a:spcPct val="100000"/>
              </a:lnSpc>
              <a:defRPr sz="1400" b="0">
                <a:solidFill>
                  <a:schemeClr val="accent1"/>
                </a:solidFill>
                <a:latin typeface="+mn-lt"/>
              </a:defRPr>
            </a:lvl4pPr>
            <a:lvl5pPr algn="ctr">
              <a:lnSpc>
                <a:spcPct val="100000"/>
              </a:lnSpc>
              <a:defRPr sz="1400" b="0">
                <a:solidFill>
                  <a:schemeClr val="accent1"/>
                </a:solidFill>
                <a:latin typeface="+mn-lt"/>
              </a:defRPr>
            </a:lvl5pPr>
            <a:lvl6pPr marL="0" indent="0" algn="ctr">
              <a:lnSpc>
                <a:spcPct val="100000"/>
              </a:lnSpc>
              <a:buFont typeface="Arial" panose="020B0604020202020204" pitchFamily="34" charset="0"/>
              <a:buChar char="​"/>
              <a:defRPr sz="1400" b="0">
                <a:solidFill>
                  <a:schemeClr val="accent1"/>
                </a:solidFill>
                <a:latin typeface="+mn-lt"/>
              </a:defRPr>
            </a:lvl6pPr>
            <a:lvl7pPr algn="ctr">
              <a:lnSpc>
                <a:spcPct val="100000"/>
              </a:lnSpc>
              <a:defRPr sz="1400" b="0">
                <a:solidFill>
                  <a:schemeClr val="accent1"/>
                </a:solidFill>
                <a:latin typeface="+mn-lt"/>
              </a:defRPr>
            </a:lvl7pPr>
            <a:lvl8pPr algn="ctr">
              <a:lnSpc>
                <a:spcPct val="100000"/>
              </a:lnSpc>
              <a:spcAft>
                <a:spcPts val="600"/>
              </a:spcAft>
              <a:defRPr sz="1400" b="0">
                <a:solidFill>
                  <a:schemeClr val="accent1"/>
                </a:solidFill>
                <a:latin typeface="+mn-lt"/>
              </a:defRPr>
            </a:lvl8pPr>
            <a:lvl9pPr algn="ctr">
              <a:lnSpc>
                <a:spcPct val="100000"/>
              </a:lnSpc>
              <a:spcAft>
                <a:spcPts val="600"/>
              </a:spcAft>
              <a:defRPr sz="1400" b="0">
                <a:solidFill>
                  <a:schemeClr val="accent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Tree>
    <p:extLst>
      <p:ext uri="{BB962C8B-B14F-4D97-AF65-F5344CB8AC3E}">
        <p14:creationId xmlns:p14="http://schemas.microsoft.com/office/powerpoint/2010/main" val="36253486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eport: Title + 2 column + pictur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B10F92F-8C64-40D6-964D-5B1B11EAF9E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113064-F24F-45C3-90BF-2D44611EEC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686534-80E7-491C-B76A-DE07CCA55F5E}"/>
              </a:ext>
            </a:extLst>
          </p:cNvPr>
          <p:cNvSpPr>
            <a:spLocks noGrp="1"/>
          </p:cNvSpPr>
          <p:nvPr>
            <p:ph type="sldNum" sz="quarter" idx="12"/>
          </p:nvPr>
        </p:nvSpPr>
        <p:spPr/>
        <p:txBody>
          <a:bodyPr/>
          <a:lstStyle/>
          <a:p>
            <a:fld id="{23AA811B-2EBD-4900-905E-5BE206449611}" type="slidenum">
              <a:rPr lang="en-GB" smtClean="0"/>
              <a:t>‹#›</a:t>
            </a:fld>
            <a:endParaRPr lang="en-GB"/>
          </a:p>
        </p:txBody>
      </p:sp>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7264663" cy="1144800"/>
          </a:xfrm>
        </p:spPr>
        <p:txBody>
          <a:bodyPr/>
          <a:lstStyle/>
          <a:p>
            <a:r>
              <a:rPr lang="en-GB"/>
              <a:t>Click to add 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Content Placeholder 6">
            <a:extLst>
              <a:ext uri="{FF2B5EF4-FFF2-40B4-BE49-F238E27FC236}">
                <a16:creationId xmlns:a16="http://schemas.microsoft.com/office/drawing/2014/main" id="{19E4DA27-0CAD-4D47-9E85-C3F17C29E1C3}"/>
              </a:ext>
            </a:extLst>
          </p:cNvPr>
          <p:cNvSpPr>
            <a:spLocks noGrp="1"/>
          </p:cNvSpPr>
          <p:nvPr>
            <p:ph sz="quarter" idx="15" hasCustomPrompt="1"/>
          </p:nvPr>
        </p:nvSpPr>
        <p:spPr>
          <a:xfrm>
            <a:off x="4352663"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8128000" y="0"/>
            <a:ext cx="4063999" cy="6856248"/>
          </a:xfrm>
        </p:spPr>
        <p:txBody>
          <a:bodyPr tIns="1152000" anchor="ctr" anchorCtr="0"/>
          <a:lstStyle>
            <a:lvl1pPr marL="0" indent="0" algn="ctr">
              <a:spcAft>
                <a:spcPct val="0"/>
              </a:spcAft>
              <a:buNone/>
              <a:defRPr sz="1600"/>
            </a:lvl1pPr>
          </a:lstStyle>
          <a:p>
            <a:r>
              <a:rPr lang="en-GB" noProof="0"/>
              <a:t>Click icon to add picture or click on </a:t>
            </a:r>
            <a:br>
              <a:rPr lang="en-GB" noProof="0"/>
            </a:br>
            <a:r>
              <a:rPr lang="en-GB" noProof="0"/>
              <a:t>frame and insert picture from Templafy Images</a:t>
            </a:r>
          </a:p>
        </p:txBody>
      </p:sp>
    </p:spTree>
    <p:extLst>
      <p:ext uri="{BB962C8B-B14F-4D97-AF65-F5344CB8AC3E}">
        <p14:creationId xmlns:p14="http://schemas.microsoft.com/office/powerpoint/2010/main" val="31696299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34508886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with Footer">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0B6B096-5B8E-4013-AC5B-C7008CC96635}"/>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43C7102C-1386-440C-B5CD-1CAC13E266C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955D27BF-9414-4297-9820-80B6A8741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127B37-92E3-4205-B47B-D97A4676424D}"/>
              </a:ext>
            </a:extLst>
          </p:cNvPr>
          <p:cNvSpPr>
            <a:spLocks noGrp="1"/>
          </p:cNvSpPr>
          <p:nvPr>
            <p:ph type="sldNum" sz="quarter" idx="12"/>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2843948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840932BE-DDFC-4972-85A7-C427ACEB26D9}"/>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1" name="Footer Placeholder 8" hidden="1">
            <a:extLst>
              <a:ext uri="{FF2B5EF4-FFF2-40B4-BE49-F238E27FC236}">
                <a16:creationId xmlns:a16="http://schemas.microsoft.com/office/drawing/2014/main" id="{CDE982F8-DB66-4D32-95A2-375163C347BD}"/>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9936A8CC-0D3C-4064-8E29-0B36B3DADA88}"/>
              </a:ext>
            </a:extLst>
          </p:cNvPr>
          <p:cNvSpPr>
            <a:spLocks noGrp="1"/>
          </p:cNvSpPr>
          <p:nvPr>
            <p:ph type="sldNum" sz="quarter" idx="18"/>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9" name="Rectangle 8">
            <a:extLst>
              <a:ext uri="{FF2B5EF4-FFF2-40B4-BE49-F238E27FC236}">
                <a16:creationId xmlns:a16="http://schemas.microsoft.com/office/drawing/2014/main" id="{E45208B8-66B4-4F82-A2D7-96EB109CECE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D6E7D07A-E00A-41AC-A493-B9D5B0FC9ED3}"/>
              </a:ext>
            </a:extLst>
          </p:cNvPr>
          <p:cNvGrpSpPr/>
          <p:nvPr userDrawn="1"/>
        </p:nvGrpSpPr>
        <p:grpSpPr>
          <a:xfrm>
            <a:off x="0" y="0"/>
            <a:ext cx="12192001" cy="6858000"/>
            <a:chOff x="0" y="0"/>
            <a:chExt cx="12192001" cy="6858000"/>
          </a:xfrm>
        </p:grpSpPr>
        <p:sp>
          <p:nvSpPr>
            <p:cNvPr id="17" name="Freeform: Shape 16">
              <a:extLst>
                <a:ext uri="{FF2B5EF4-FFF2-40B4-BE49-F238E27FC236}">
                  <a16:creationId xmlns:a16="http://schemas.microsoft.com/office/drawing/2014/main" id="{0F223FF8-3E71-4595-82E6-A06858EB27C4}"/>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8" name="Freeform: Shape 17">
              <a:extLst>
                <a:ext uri="{FF2B5EF4-FFF2-40B4-BE49-F238E27FC236}">
                  <a16:creationId xmlns:a16="http://schemas.microsoft.com/office/drawing/2014/main" id="{6F1AC36F-9A46-4F85-987C-E695E3EA1056}"/>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9" name="Oval 18">
              <a:extLst>
                <a:ext uri="{FF2B5EF4-FFF2-40B4-BE49-F238E27FC236}">
                  <a16:creationId xmlns:a16="http://schemas.microsoft.com/office/drawing/2014/main" id="{521A5F3E-20AF-4B08-92C1-04397D528C9C}"/>
                </a:ext>
              </a:extLst>
            </p:cNvPr>
            <p:cNvSpPr/>
            <p:nvPr userDrawn="1"/>
          </p:nvSpPr>
          <p:spPr>
            <a:xfrm>
              <a:off x="8470647" y="2901865"/>
              <a:ext cx="3130237" cy="3130237"/>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title" hasCustomPrompt="1"/>
          </p:nvPr>
        </p:nvSpPr>
        <p:spPr/>
        <p:txBody>
          <a:bodyPr/>
          <a:lstStyle>
            <a:lvl1pPr>
              <a:defRPr sz="5400">
                <a:solidFill>
                  <a:schemeClr val="bg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2174875" y="1727974"/>
            <a:ext cx="5008563" cy="4264840"/>
          </a:xfrm>
        </p:spPr>
        <p:txBody>
          <a:bodyPr/>
          <a:lstStyle>
            <a:lvl1pPr marL="0" indent="0">
              <a:lnSpc>
                <a:spcPts val="2400"/>
              </a:lnSpc>
              <a:spcAft>
                <a:spcPct val="0"/>
              </a:spcAft>
              <a:buFont typeface="Arial" panose="020B0604020202020204" pitchFamily="34" charset="0"/>
              <a:buChar char="​"/>
              <a:defRPr sz="2000">
                <a:solidFill>
                  <a:schemeClr val="bg1"/>
                </a:solidFill>
              </a:defRPr>
            </a:lvl1pPr>
            <a:lvl2pPr marL="0" indent="0">
              <a:lnSpc>
                <a:spcPts val="2400"/>
              </a:lnSpc>
              <a:spcBef>
                <a:spcPct val="0"/>
              </a:spcBef>
              <a:spcAft>
                <a:spcPct val="0"/>
              </a:spcAft>
              <a:buFont typeface="Arial" panose="020B0604020202020204" pitchFamily="34" charset="0"/>
              <a:buChar char="​"/>
              <a:defRPr sz="2000" b="1">
                <a:solidFill>
                  <a:schemeClr val="bg1"/>
                </a:solidFill>
              </a:defRPr>
            </a:lvl2pPr>
            <a:lvl3pPr marL="0" indent="0">
              <a:lnSpc>
                <a:spcPts val="2400"/>
              </a:lnSpc>
              <a:spcBef>
                <a:spcPct val="0"/>
              </a:spcBef>
              <a:spcAft>
                <a:spcPct val="0"/>
              </a:spcAft>
              <a:buFont typeface="Arial" panose="020B0604020202020204" pitchFamily="34" charset="0"/>
              <a:buChar char="​"/>
              <a:defRPr sz="2000">
                <a:solidFill>
                  <a:schemeClr val="bg1"/>
                </a:solidFill>
              </a:defRPr>
            </a:lvl3pPr>
            <a:lvl4pPr marL="0" indent="0">
              <a:lnSpc>
                <a:spcPts val="2400"/>
              </a:lnSpc>
              <a:spcBef>
                <a:spcPct val="0"/>
              </a:spcBef>
              <a:spcAft>
                <a:spcPct val="0"/>
              </a:spcAft>
              <a:buFont typeface="Arial" panose="020B0604020202020204" pitchFamily="34" charset="0"/>
              <a:buChar char="​"/>
              <a:defRPr sz="2000">
                <a:solidFill>
                  <a:schemeClr val="bg1"/>
                </a:solidFill>
              </a:defRPr>
            </a:lvl4pPr>
            <a:lvl5pPr marL="0" indent="0">
              <a:lnSpc>
                <a:spcPts val="2400"/>
              </a:lnSpc>
              <a:spcBef>
                <a:spcPct val="0"/>
              </a:spcBef>
              <a:spcAft>
                <a:spcPct val="0"/>
              </a:spcAft>
              <a:buFont typeface="Arial" panose="020B0604020202020204" pitchFamily="34" charset="0"/>
              <a:buChar char="​"/>
              <a:defRPr sz="2000">
                <a:solidFill>
                  <a:schemeClr val="bg1"/>
                </a:solidFill>
              </a:defRPr>
            </a:lvl5pPr>
            <a:lvl6pPr marL="0" indent="0">
              <a:lnSpc>
                <a:spcPts val="2400"/>
              </a:lnSpc>
              <a:spcBef>
                <a:spcPct val="0"/>
              </a:spcBef>
              <a:spcAft>
                <a:spcPct val="0"/>
              </a:spcAft>
              <a:buFont typeface="Arial" panose="020B0604020202020204" pitchFamily="34" charset="0"/>
              <a:buChar char="​"/>
              <a:defRPr sz="2000">
                <a:solidFill>
                  <a:schemeClr val="bg1"/>
                </a:solidFill>
              </a:defRPr>
            </a:lvl6pPr>
            <a:lvl7pPr marL="0" indent="0">
              <a:lnSpc>
                <a:spcPts val="2400"/>
              </a:lnSpc>
              <a:spcBef>
                <a:spcPct val="0"/>
              </a:spcBef>
              <a:spcAft>
                <a:spcPct val="0"/>
              </a:spcAft>
              <a:buFont typeface="Arial" panose="020B0604020202020204" pitchFamily="34" charset="0"/>
              <a:buChar char="​"/>
              <a:defRPr sz="2000">
                <a:solidFill>
                  <a:schemeClr val="bg1"/>
                </a:solidFill>
              </a:defRPr>
            </a:lvl7pPr>
            <a:lvl8pPr marL="0" indent="0">
              <a:lnSpc>
                <a:spcPts val="2400"/>
              </a:lnSpc>
              <a:spcBef>
                <a:spcPct val="0"/>
              </a:spcBef>
              <a:spcAft>
                <a:spcPct val="0"/>
              </a:spcAft>
              <a:buFont typeface="Arial" panose="020B0604020202020204" pitchFamily="34" charset="0"/>
              <a:buChar char="​"/>
              <a:defRPr sz="2000">
                <a:solidFill>
                  <a:schemeClr val="bg1"/>
                </a:solidFill>
              </a:defRPr>
            </a:lvl8pPr>
            <a:lvl9pPr marL="0" indent="0">
              <a:lnSpc>
                <a:spcPts val="2400"/>
              </a:lnSpc>
              <a:spcBef>
                <a:spcPct val="0"/>
              </a:spcBef>
              <a:buFont typeface="Arial" panose="020B0604020202020204" pitchFamily="34" charset="0"/>
              <a:buChar char="​"/>
              <a:defRPr sz="2000">
                <a:solidFill>
                  <a:schemeClr val="bg1"/>
                </a:solidFill>
              </a:defRPr>
            </a:lvl9pPr>
          </a:lstStyle>
          <a:p>
            <a:pPr lvl="0"/>
            <a:r>
              <a:rPr lang="en-GB" noProof="0"/>
              <a:t>Click to add agenda point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Text Placeholder 3">
            <a:extLst>
              <a:ext uri="{FF2B5EF4-FFF2-40B4-BE49-F238E27FC236}">
                <a16:creationId xmlns:a16="http://schemas.microsoft.com/office/drawing/2014/main" id="{7D485AA6-92EE-46D3-8826-CF357E1A4587}"/>
              </a:ext>
            </a:extLst>
          </p:cNvPr>
          <p:cNvSpPr>
            <a:spLocks noGrp="1"/>
          </p:cNvSpPr>
          <p:nvPr>
            <p:ph type="body" sz="quarter" idx="17" hasCustomPrompt="1"/>
          </p:nvPr>
        </p:nvSpPr>
        <p:spPr>
          <a:xfrm>
            <a:off x="575999" y="1727973"/>
            <a:ext cx="1598875" cy="4266341"/>
          </a:xfrm>
        </p:spPr>
        <p:txBody>
          <a:bodyPr/>
          <a:lstStyle>
            <a:lvl1pPr marL="0" indent="0">
              <a:lnSpc>
                <a:spcPts val="2400"/>
              </a:lnSpc>
              <a:spcAft>
                <a:spcPct val="0"/>
              </a:spcAft>
              <a:buFont typeface="Arial" panose="020B0604020202020204" pitchFamily="34" charset="0"/>
              <a:buChar char="​"/>
              <a:defRPr sz="2000">
                <a:solidFill>
                  <a:schemeClr val="bg1"/>
                </a:solidFill>
              </a:defRPr>
            </a:lvl1pPr>
            <a:lvl2pPr marL="0" indent="0">
              <a:lnSpc>
                <a:spcPts val="2400"/>
              </a:lnSpc>
              <a:spcAft>
                <a:spcPct val="0"/>
              </a:spcAft>
              <a:buFont typeface="Arial" panose="020B0604020202020204" pitchFamily="34" charset="0"/>
              <a:buChar char="​"/>
              <a:defRPr sz="2000" b="1">
                <a:solidFill>
                  <a:schemeClr val="bg1"/>
                </a:solidFill>
              </a:defRPr>
            </a:lvl2pPr>
            <a:lvl3pPr marL="0" indent="0">
              <a:lnSpc>
                <a:spcPts val="2400"/>
              </a:lnSpc>
              <a:spcAft>
                <a:spcPct val="0"/>
              </a:spcAft>
              <a:buFont typeface="Arial" panose="020B0604020202020204" pitchFamily="34" charset="0"/>
              <a:buChar char="​"/>
              <a:defRPr sz="2000">
                <a:solidFill>
                  <a:schemeClr val="bg1"/>
                </a:solidFill>
              </a:defRPr>
            </a:lvl3pPr>
            <a:lvl4pPr>
              <a:lnSpc>
                <a:spcPts val="2400"/>
              </a:lnSpc>
              <a:spcAft>
                <a:spcPct val="0"/>
              </a:spcAft>
              <a:buFont typeface="Arial" panose="020B0604020202020204" pitchFamily="34" charset="0"/>
              <a:buChar char="​"/>
              <a:defRPr sz="2000">
                <a:solidFill>
                  <a:schemeClr val="bg1"/>
                </a:solidFill>
              </a:defRPr>
            </a:lvl4pPr>
            <a:lvl5pPr>
              <a:lnSpc>
                <a:spcPts val="2400"/>
              </a:lnSpc>
              <a:spcAft>
                <a:spcPct val="0"/>
              </a:spcAft>
              <a:buFont typeface="Arial" panose="020B0604020202020204" pitchFamily="34" charset="0"/>
              <a:buChar char="​"/>
              <a:defRPr sz="2000">
                <a:solidFill>
                  <a:schemeClr val="bg1"/>
                </a:solidFill>
              </a:defRPr>
            </a:lvl5pPr>
            <a:lvl6pPr marL="0" indent="0">
              <a:lnSpc>
                <a:spcPts val="2400"/>
              </a:lnSpc>
              <a:spcAft>
                <a:spcPct val="0"/>
              </a:spcAft>
              <a:buFont typeface="Arial" panose="020B0604020202020204" pitchFamily="34" charset="0"/>
              <a:buChar char="​"/>
              <a:defRPr sz="2000" b="1">
                <a:solidFill>
                  <a:schemeClr val="bg1"/>
                </a:solidFill>
              </a:defRPr>
            </a:lvl6pPr>
            <a:lvl7pPr>
              <a:lnSpc>
                <a:spcPts val="2400"/>
              </a:lnSpc>
              <a:spcAft>
                <a:spcPct val="0"/>
              </a:spcAft>
              <a:defRPr sz="2000" b="0">
                <a:solidFill>
                  <a:schemeClr val="bg1"/>
                </a:solidFill>
              </a:defRPr>
            </a:lvl7pPr>
            <a:lvl8pPr>
              <a:lnSpc>
                <a:spcPts val="2400"/>
              </a:lnSpc>
              <a:spcAft>
                <a:spcPct val="0"/>
              </a:spcAft>
              <a:defRPr sz="2000" b="1">
                <a:solidFill>
                  <a:schemeClr val="bg1"/>
                </a:solidFill>
              </a:defRPr>
            </a:lvl8pPr>
            <a:lvl9pPr>
              <a:lnSpc>
                <a:spcPts val="2400"/>
              </a:lnSpc>
              <a:spcAft>
                <a:spcPct val="0"/>
              </a:spcAft>
              <a:defRPr sz="2000">
                <a:solidFill>
                  <a:schemeClr val="bg1"/>
                </a:solidFill>
              </a:defRPr>
            </a:lvl9pPr>
          </a:lstStyle>
          <a:p>
            <a:pPr lvl="0"/>
            <a:r>
              <a:rPr lang="en-GB"/>
              <a:t>09.00-10.00</a:t>
            </a:r>
          </a:p>
          <a:p>
            <a:pPr lvl="1"/>
            <a:r>
              <a:rPr lang="en-GB"/>
              <a:t>02</a:t>
            </a:r>
          </a:p>
          <a:p>
            <a:pPr lvl="2"/>
            <a:r>
              <a:rPr lang="en-GB"/>
              <a:t>03</a:t>
            </a:r>
          </a:p>
          <a:p>
            <a:pPr lvl="3"/>
            <a:r>
              <a:rPr lang="en-GB"/>
              <a:t>04</a:t>
            </a:r>
          </a:p>
          <a:p>
            <a:pPr lvl="4"/>
            <a:r>
              <a:rPr lang="en-GB"/>
              <a:t>05</a:t>
            </a:r>
          </a:p>
          <a:p>
            <a:pPr lvl="5"/>
            <a:r>
              <a:rPr lang="en-GB"/>
              <a:t>06</a:t>
            </a:r>
          </a:p>
          <a:p>
            <a:pPr lvl="6"/>
            <a:r>
              <a:rPr lang="en-GB"/>
              <a:t>07</a:t>
            </a:r>
          </a:p>
          <a:p>
            <a:pPr lvl="7"/>
            <a:r>
              <a:rPr lang="en-GB"/>
              <a:t>08</a:t>
            </a:r>
          </a:p>
          <a:p>
            <a:pPr lvl="8"/>
            <a:r>
              <a:rPr lang="en-GB"/>
              <a:t>09</a:t>
            </a:r>
          </a:p>
        </p:txBody>
      </p:sp>
    </p:spTree>
    <p:extLst>
      <p:ext uri="{BB962C8B-B14F-4D97-AF65-F5344CB8AC3E}">
        <p14:creationId xmlns:p14="http://schemas.microsoft.com/office/powerpoint/2010/main" val="3347665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9" name="Fast overskrift"/>
          <p:cNvSpPr txBox="1"/>
          <p:nvPr userDrawn="1"/>
        </p:nvSpPr>
        <p:spPr>
          <a:xfrm>
            <a:off x="579081" y="575389"/>
            <a:ext cx="11036658" cy="650171"/>
          </a:xfrm>
          <a:prstGeom prst="rect">
            <a:avLst/>
          </a:prstGeom>
          <a:noFill/>
        </p:spPr>
        <p:txBody>
          <a:bodyPr wrap="square" lIns="0" tIns="0" rIns="0" bIns="0" rtlCol="0" anchor="t" anchorCtr="0">
            <a:noAutofit/>
          </a:bodyPr>
          <a:lstStyle/>
          <a:p>
            <a:r>
              <a:rPr lang="en-GB" sz="3200" b="0" noProof="1">
                <a:solidFill>
                  <a:schemeClr val="tx1"/>
                </a:solidFill>
                <a:latin typeface="+mj-lt"/>
                <a:cs typeface="Arial" panose="020B0604020202020204" pitchFamily="34" charset="0"/>
              </a:rPr>
              <a:t>TIPS &amp; TRICKS - YOUR USER GUIDE</a:t>
            </a:r>
          </a:p>
        </p:txBody>
      </p:sp>
      <p:sp>
        <p:nvSpPr>
          <p:cNvPr id="13" name="Text Box 2">
            <a:extLst>
              <a:ext uri="{FF2B5EF4-FFF2-40B4-BE49-F238E27FC236}">
                <a16:creationId xmlns:a16="http://schemas.microsoft.com/office/drawing/2014/main" id="{0BB3B459-CDFE-44C8-879C-511BDE5A64B2}"/>
              </a:ext>
            </a:extLst>
          </p:cNvPr>
          <p:cNvSpPr txBox="1">
            <a:spLocks noChangeArrowheads="1"/>
          </p:cNvSpPr>
          <p:nvPr userDrawn="1"/>
        </p:nvSpPr>
        <p:spPr>
          <a:xfrm>
            <a:off x="579080" y="1744202"/>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TEXT STYLES</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Use the </a:t>
            </a:r>
            <a:r>
              <a:rPr lang="en-GB" altLang="da-DK" sz="900" b="1" noProof="1">
                <a:solidFill>
                  <a:schemeClr val="tx1"/>
                </a:solidFill>
                <a:latin typeface="+mn-lt"/>
                <a:cs typeface="Arial" panose="020B0604020202020204" pitchFamily="34" charset="0"/>
              </a:rPr>
              <a:t>TAB</a:t>
            </a:r>
            <a:r>
              <a:rPr lang="en-GB" altLang="da-DK" sz="900" b="0" noProof="1">
                <a:solidFill>
                  <a:schemeClr val="tx1"/>
                </a:solidFill>
                <a:latin typeface="+mn-lt"/>
                <a:cs typeface="Arial" panose="020B0604020202020204" pitchFamily="34" charset="0"/>
              </a:rPr>
              <a:t>-key</a:t>
            </a:r>
            <a:r>
              <a:rPr lang="en-GB"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levels. Click </a:t>
            </a:r>
            <a:r>
              <a:rPr lang="en-GB" altLang="da-DK" sz="900" b="1" baseline="0" noProof="1">
                <a:solidFill>
                  <a:schemeClr val="tx1"/>
                </a:solidFill>
                <a:latin typeface="+mn-lt"/>
                <a:cs typeface="Arial" panose="020B0604020202020204" pitchFamily="34" charset="0"/>
              </a:rPr>
              <a:t>ENTER</a:t>
            </a:r>
            <a:r>
              <a:rPr lang="en-GB" altLang="da-DK" sz="900" b="0" baseline="0" noProof="1">
                <a:solidFill>
                  <a:schemeClr val="tx1"/>
                </a:solidFill>
                <a:latin typeface="+mn-lt"/>
                <a:cs typeface="Arial" panose="020B0604020202020204" pitchFamily="34" charset="0"/>
              </a:rPr>
              <a:t>, then </a:t>
            </a:r>
            <a:r>
              <a:rPr lang="en-GB" altLang="da-DK" sz="900" b="1" baseline="0" noProof="1">
                <a:solidFill>
                  <a:schemeClr val="tx1"/>
                </a:solidFill>
                <a:latin typeface="+mn-lt"/>
                <a:cs typeface="Arial" panose="020B0604020202020204" pitchFamily="34" charset="0"/>
              </a:rPr>
              <a:t>TAB</a:t>
            </a:r>
            <a:r>
              <a:rPr lang="en-GB" altLang="da-DK" sz="900" b="0" baseline="0" noProof="1">
                <a:solidFill>
                  <a:schemeClr val="tx1"/>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mn-lt"/>
                <a:cs typeface="Arial" panose="020B0604020202020204" pitchFamily="34" charset="0"/>
              </a:rPr>
              <a:t>To go back in levels use </a:t>
            </a:r>
            <a:r>
              <a:rPr lang="en-GB" altLang="da-DK" sz="900" b="1" baseline="0" noProof="1">
                <a:solidFill>
                  <a:schemeClr val="tx1"/>
                </a:solidFill>
                <a:latin typeface="+mn-lt"/>
                <a:cs typeface="Arial" panose="020B0604020202020204" pitchFamily="34" charset="0"/>
              </a:rPr>
              <a:t>SHIFT-TAB</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sz="900" noProof="1">
                <a:solidFill>
                  <a:schemeClr val="tx1"/>
                </a:solidFill>
                <a:latin typeface="+mn-lt"/>
                <a:cs typeface="Arial" panose="020B0604020202020204" pitchFamily="34" charset="0"/>
              </a:rPr>
              <a:t>Alternatively, </a:t>
            </a:r>
            <a:r>
              <a:rPr lang="en-GB" sz="900" b="1" noProof="1">
                <a:solidFill>
                  <a:schemeClr val="tx1"/>
                </a:solidFill>
                <a:latin typeface="+mn-lt"/>
                <a:cs typeface="Arial" panose="020B0604020202020204" pitchFamily="34" charset="0"/>
              </a:rPr>
              <a:t>Increase</a:t>
            </a:r>
            <a:r>
              <a:rPr lang="en-GB"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GB" sz="900" b="1" baseline="0" noProof="1">
                <a:solidFill>
                  <a:schemeClr val="tx1"/>
                </a:solidFill>
                <a:latin typeface="+mn-lt"/>
                <a:cs typeface="Arial" panose="020B0604020202020204" pitchFamily="34" charset="0"/>
              </a:rPr>
              <a:t>Decrease </a:t>
            </a:r>
            <a:r>
              <a:rPr lang="en-GB" sz="900" baseline="0" noProof="1">
                <a:solidFill>
                  <a:schemeClr val="tx1"/>
                </a:solidFill>
                <a:latin typeface="+mn-lt"/>
                <a:cs typeface="Arial" panose="020B0604020202020204" pitchFamily="34" charset="0"/>
              </a:rPr>
              <a:t>list level can be used</a:t>
            </a: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Reset slide</a:t>
            </a:r>
          </a:p>
          <a:p>
            <a:pPr marL="0" marR="0" indent="0" algn="l" defTabSz="914400" rtl="0" eaLnBrk="1" fontAlgn="auto" latinLnBrk="0" hangingPunct="1">
              <a:lnSpc>
                <a:spcPct val="100000"/>
              </a:lnSpc>
              <a:spcBef>
                <a:spcPct val="0"/>
              </a:spcBef>
              <a:spcAft>
                <a:spcPts val="600"/>
              </a:spcAft>
              <a:buClrTx/>
              <a:buSzTx/>
              <a:buFont typeface="+mj-lt"/>
              <a:buNone/>
              <a:defRPr/>
            </a:pPr>
            <a:r>
              <a:rPr lang="en-GB" altLang="da-DK" sz="900" noProof="1">
                <a:solidFill>
                  <a:schemeClr val="tx1"/>
                </a:solidFill>
                <a:latin typeface="+mn-lt"/>
                <a:cs typeface="Arial" panose="020B0604020202020204" pitchFamily="34" charset="0"/>
              </a:rPr>
              <a:t>Click the </a:t>
            </a:r>
            <a:r>
              <a:rPr lang="en-GB" altLang="da-DK" sz="900" b="1" baseline="0" noProof="1">
                <a:solidFill>
                  <a:schemeClr val="tx1"/>
                </a:solidFill>
                <a:latin typeface="+mn-lt"/>
                <a:cs typeface="Arial" panose="020B0604020202020204" pitchFamily="34" charset="0"/>
              </a:rPr>
              <a:t>Reset </a:t>
            </a:r>
            <a:r>
              <a:rPr lang="en-GB" altLang="da-DK" sz="900" noProof="1">
                <a:solidFill>
                  <a:schemeClr val="tx1"/>
                </a:solidFill>
                <a:latin typeface="+mn-lt"/>
                <a:cs typeface="Arial" panose="020B0604020202020204" pitchFamily="34" charset="0"/>
              </a:rPr>
              <a:t>menu to reset position, size</a:t>
            </a:r>
            <a:r>
              <a:rPr lang="en-GB" altLang="da-DK" sz="900" baseline="0" noProof="1">
                <a:solidFill>
                  <a:schemeClr val="tx1"/>
                </a:solidFill>
                <a:latin typeface="+mn-lt"/>
                <a:cs typeface="Arial" panose="020B0604020202020204" pitchFamily="34" charset="0"/>
              </a:rPr>
              <a:t> and formatting of the slide placeholders to their default settings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1600">
                <a:latin typeface="+mn-lt"/>
                <a:cs typeface="Arial" panose="020B0604020202020204" pitchFamily="34" charset="0"/>
              </a:rPr>
              <a:t>SLIDES &amp; LAYOUTS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Click on the menu </a:t>
            </a:r>
            <a:r>
              <a:rPr lang="en-GB" altLang="da-DK" sz="900" b="1" noProof="1">
                <a:solidFill>
                  <a:schemeClr val="tx1"/>
                </a:solidFill>
                <a:latin typeface="+mn-lt"/>
                <a:cs typeface="Arial" panose="020B0604020202020204" pitchFamily="34" charset="0"/>
              </a:rPr>
              <a:t>New Slide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Home</a:t>
            </a:r>
            <a:r>
              <a:rPr lang="en-GB"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Change layout</a:t>
            </a:r>
            <a:endParaRPr lang="en-GB" altLang="da-DK" sz="900" b="0" noProof="1">
              <a:solidFill>
                <a:schemeClr val="tx1"/>
              </a:solidFill>
              <a:latin typeface="+mn-lt"/>
              <a:cs typeface="Arial" panose="020B0604020202020204" pitchFamily="34" charset="0"/>
            </a:endParaRPr>
          </a:p>
          <a:p>
            <a:pPr marL="0" indent="0">
              <a:spcAft>
                <a:spcPts val="600"/>
              </a:spcAft>
              <a:buFont typeface="+mj-lt"/>
              <a:buNone/>
            </a:pPr>
            <a:r>
              <a:rPr lang="en-GB" sz="900">
                <a:solidFill>
                  <a:srgbClr val="000000"/>
                </a:solidFill>
                <a:latin typeface="+mn-lt"/>
                <a:ea typeface="Arial" panose="020B0604020202020204" pitchFamily="34" charset="0"/>
              </a:rPr>
              <a:t>Click on the arrow next to </a:t>
            </a:r>
            <a:r>
              <a:rPr lang="en-GB" sz="900" b="1">
                <a:solidFill>
                  <a:srgbClr val="000000"/>
                </a:solidFill>
                <a:latin typeface="+mn-lt"/>
                <a:ea typeface="Arial" panose="020B0604020202020204" pitchFamily="34" charset="0"/>
              </a:rPr>
              <a:t>Layout</a:t>
            </a:r>
            <a:br>
              <a:rPr lang="en-GB" sz="900" b="1">
                <a:solidFill>
                  <a:srgbClr val="000000"/>
                </a:solidFill>
                <a:latin typeface="+mn-lt"/>
                <a:ea typeface="Arial" panose="020B0604020202020204" pitchFamily="34" charset="0"/>
              </a:rPr>
            </a:br>
            <a:r>
              <a:rPr lang="en-GB" sz="900">
                <a:solidFill>
                  <a:srgbClr val="000000"/>
                </a:solidFill>
                <a:latin typeface="+mn-lt"/>
                <a:ea typeface="Arial" panose="020B0604020202020204" pitchFamily="34" charset="0"/>
              </a:rPr>
              <a:t>to view a dropdown menu of possible slide layouts</a:t>
            </a:r>
            <a:endParaRPr lang="en-GB" sz="900">
              <a:latin typeface="+mn-lt"/>
              <a:ea typeface="Arial" panose="020B0604020202020204" pitchFamily="34" charset="0"/>
            </a:endParaRPr>
          </a:p>
        </p:txBody>
      </p:sp>
      <p:sp>
        <p:nvSpPr>
          <p:cNvPr id="14" name="Text Box 3">
            <a:extLst>
              <a:ext uri="{FF2B5EF4-FFF2-40B4-BE49-F238E27FC236}">
                <a16:creationId xmlns:a16="http://schemas.microsoft.com/office/drawing/2014/main" id="{66B3FBB4-61DE-493B-8F38-CB78E008D9BE}"/>
              </a:ext>
            </a:extLst>
          </p:cNvPr>
          <p:cNvSpPr txBox="1">
            <a:spLocks noChangeArrowheads="1"/>
          </p:cNvSpPr>
          <p:nvPr userDrawn="1"/>
        </p:nvSpPr>
        <p:spPr>
          <a:xfrm>
            <a:off x="4537822" y="1753553"/>
            <a:ext cx="2448000"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PICTURES</a:t>
            </a:r>
            <a:endParaRPr lang="en-GB" sz="1600" b="1"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On slides with pictureplaceholder, click on the icon and choose </a:t>
            </a:r>
            <a:r>
              <a:rPr lang="en-GB" altLang="da-DK" sz="900" b="1" noProof="1">
                <a:solidFill>
                  <a:schemeClr val="tx1"/>
                </a:solidFill>
                <a:latin typeface="+mn-lt"/>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mn-lt"/>
                <a:cs typeface="Arial" panose="020B0604020202020204" pitchFamily="34" charset="0"/>
              </a:rPr>
              <a:t>Crop picture</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Crop</a:t>
            </a:r>
            <a:r>
              <a:rPr lang="en-GB" altLang="da-DK" sz="900" b="0" noProof="1">
                <a:solidFill>
                  <a:schemeClr val="tx1"/>
                </a:solidFill>
                <a:latin typeface="+mn-lt"/>
                <a:cs typeface="Arial" panose="020B0604020202020204" pitchFamily="34" charset="0"/>
              </a:rPr>
              <a:t> to change size or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focus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If you want to scale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hold </a:t>
            </a:r>
            <a:r>
              <a:rPr lang="en-GB" altLang="da-DK" sz="900" b="1" noProof="1">
                <a:solidFill>
                  <a:schemeClr val="tx1"/>
                </a:solidFill>
                <a:latin typeface="+mn-lt"/>
                <a:cs typeface="Arial" panose="020B0604020202020204" pitchFamily="34" charset="0"/>
              </a:rPr>
              <a:t>SHIFT</a:t>
            </a:r>
            <a:r>
              <a:rPr lang="en-GB" altLang="da-DK" sz="900" b="0" noProof="1">
                <a:solidFill>
                  <a:schemeClr val="tx1"/>
                </a:solidFill>
                <a:latin typeface="+mn-lt"/>
                <a:cs typeface="Arial" panose="020B0604020202020204" pitchFamily="34" charset="0"/>
              </a:rPr>
              <a:t>-key down while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dragging the corners of the picture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altLang="da-DK" sz="900" b="0" noProof="1">
                <a:solidFill>
                  <a:schemeClr val="tx1"/>
                </a:solidFill>
                <a:latin typeface="+mn-lt"/>
                <a:cs typeface="Arial" panose="020B0604020202020204" pitchFamily="34" charset="0"/>
              </a:rPr>
              <a:t>If you delete the picture and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insert a new one, the picture may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lie in front of the text or graphic.</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If this happens, select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right-click and choose </a:t>
            </a:r>
            <a:r>
              <a:rPr lang="en-GB" altLang="da-DK" sz="900" b="1" noProof="1">
                <a:solidFill>
                  <a:schemeClr val="tx1"/>
                </a:solidFill>
                <a:latin typeface="+mn-lt"/>
                <a:cs typeface="Arial" panose="020B0604020202020204" pitchFamily="34" charset="0"/>
              </a:rPr>
              <a:t>Send to Back</a:t>
            </a:r>
          </a:p>
        </p:txBody>
      </p:sp>
      <p:sp>
        <p:nvSpPr>
          <p:cNvPr id="15" name="Text Box 4">
            <a:extLst>
              <a:ext uri="{FF2B5EF4-FFF2-40B4-BE49-F238E27FC236}">
                <a16:creationId xmlns:a16="http://schemas.microsoft.com/office/drawing/2014/main" id="{17EA80A0-F605-4897-AE2A-18933CAB6DBB}"/>
              </a:ext>
            </a:extLst>
          </p:cNvPr>
          <p:cNvSpPr txBox="1">
            <a:spLocks noChangeArrowheads="1"/>
          </p:cNvSpPr>
          <p:nvPr userDrawn="1"/>
        </p:nvSpPr>
        <p:spPr>
          <a:xfrm>
            <a:off x="8115542" y="1744202"/>
            <a:ext cx="24480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HEADER &amp; FOOTER</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mn-lt"/>
                <a:cs typeface="Arial" panose="020B0604020202020204" pitchFamily="34" charset="0"/>
              </a:rPr>
              <a:t>Click on </a:t>
            </a:r>
            <a:r>
              <a:rPr lang="en-GB" altLang="da-DK" sz="900" b="1" noProof="1">
                <a:solidFill>
                  <a:schemeClr val="tx1"/>
                </a:solidFill>
                <a:latin typeface="+mn-lt"/>
                <a:cs typeface="Arial" panose="020B0604020202020204" pitchFamily="34" charset="0"/>
              </a:rPr>
              <a:t>Header and Footer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Insert</a:t>
            </a:r>
            <a:r>
              <a:rPr lang="en-GB" altLang="da-DK" sz="900" b="0" noProof="1">
                <a:solidFill>
                  <a:schemeClr val="tx1"/>
                </a:solidFill>
                <a:latin typeface="+mn-lt"/>
                <a:cs typeface="Arial" panose="020B0604020202020204" pitchFamily="34" charset="0"/>
              </a:rPr>
              <a:t> tab (write the desired text, click date or page number from or to)</a:t>
            </a:r>
          </a:p>
          <a:p>
            <a:pPr eaLnBrk="1" hangingPunct="1">
              <a:spcAft>
                <a:spcPts val="600"/>
              </a:spcAft>
              <a:defRPr/>
            </a:pP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Apply to All </a:t>
            </a:r>
            <a:r>
              <a:rPr lang="en-GB" altLang="da-DK" sz="900" b="0" noProof="1">
                <a:solidFill>
                  <a:schemeClr val="tx1"/>
                </a:solidFill>
                <a:latin typeface="+mn-lt"/>
                <a:cs typeface="Arial" panose="020B0604020202020204" pitchFamily="34" charset="0"/>
              </a:rPr>
              <a:t>or </a:t>
            </a:r>
            <a:r>
              <a:rPr lang="en-GB" altLang="da-DK" sz="900" b="1" noProof="1">
                <a:solidFill>
                  <a:schemeClr val="tx1"/>
                </a:solidFill>
                <a:latin typeface="+mn-lt"/>
                <a:cs typeface="Arial" panose="020B0604020202020204" pitchFamily="34" charset="0"/>
              </a:rPr>
              <a:t>Apply</a:t>
            </a:r>
            <a:r>
              <a:rPr lang="en-GB" altLang="da-DK" sz="900" b="0" noProof="1">
                <a:solidFill>
                  <a:schemeClr val="tx1"/>
                </a:solidFill>
                <a:latin typeface="+mn-lt"/>
                <a:cs typeface="Arial" panose="020B0604020202020204" pitchFamily="34" charset="0"/>
              </a:rPr>
              <a:t> if only used on one slide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sz="1600">
                <a:latin typeface="+mn-lt"/>
                <a:cs typeface="Arial" panose="020B0604020202020204" pitchFamily="34" charset="0"/>
              </a:rPr>
              <a:t>GRIDLINES</a:t>
            </a:r>
          </a:p>
          <a:p>
            <a:pPr eaLnBrk="1" hangingPunct="1">
              <a:spcAft>
                <a:spcPts val="600"/>
              </a:spcAft>
              <a:defRPr/>
            </a:pP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View</a:t>
            </a:r>
            <a:r>
              <a:rPr lang="en-GB" altLang="da-DK" sz="900" b="0" noProof="1">
                <a:solidFill>
                  <a:schemeClr val="tx1"/>
                </a:solidFill>
                <a:latin typeface="+mn-lt"/>
                <a:cs typeface="Arial" panose="020B0604020202020204" pitchFamily="34" charset="0"/>
              </a:rPr>
              <a:t> tab and set tick mark next to </a:t>
            </a:r>
            <a:r>
              <a:rPr lang="en-GB" altLang="da-DK" sz="900" b="1" noProof="1">
                <a:solidFill>
                  <a:schemeClr val="tx1"/>
                </a:solidFill>
                <a:latin typeface="+mn-lt"/>
                <a:cs typeface="Arial" panose="020B0604020202020204" pitchFamily="34" charset="0"/>
              </a:rPr>
              <a:t>Guides</a:t>
            </a: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Alt + F9 </a:t>
            </a:r>
            <a:r>
              <a:rPr lang="en-GB"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Mac: </a:t>
            </a:r>
            <a:r>
              <a:rPr lang="en-GB" sz="900" b="0" i="0">
                <a:solidFill>
                  <a:srgbClr val="333333"/>
                </a:solidFill>
                <a:effectLst/>
                <a:latin typeface="Arial"/>
              </a:rPr>
              <a:t>⌘ </a:t>
            </a:r>
            <a:r>
              <a:rPr lang="en-GB" altLang="da-DK" sz="900" b="0" noProof="1">
                <a:solidFill>
                  <a:schemeClr val="tx1"/>
                </a:solidFill>
                <a:latin typeface="+mn-lt"/>
                <a:cs typeface="Arial" panose="020B0604020202020204" pitchFamily="34" charset="0"/>
              </a:rPr>
              <a:t>+ option + ctrl + G</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1600" b="0" noProof="1">
                <a:solidFill>
                  <a:schemeClr val="tx1"/>
                </a:solidFill>
                <a:latin typeface="+mn-lt"/>
                <a:cs typeface="Arial" panose="020B0604020202020204" pitchFamily="34" charset="0"/>
              </a:rPr>
              <a:t>COPY/PASTE CONTENT</a:t>
            </a:r>
          </a:p>
          <a:p>
            <a:pPr eaLnBrk="1" hangingPunct="1">
              <a:spcAft>
                <a:spcPts val="600"/>
              </a:spcAft>
              <a:defRPr/>
            </a:pPr>
            <a:r>
              <a:rPr lang="en-GB" altLang="da-DK" sz="900" b="0" noProof="1">
                <a:solidFill>
                  <a:schemeClr val="tx1"/>
                </a:solidFill>
                <a:latin typeface="+mn-lt"/>
                <a:cs typeface="Arial" panose="020B0604020202020204" pitchFamily="34" charset="0"/>
              </a:rPr>
              <a:t>When copying old content to your new presentation, 2 options are available:</a:t>
            </a:r>
          </a:p>
          <a:p>
            <a:pPr eaLnBrk="1" hangingPunct="1">
              <a:spcAft>
                <a:spcPts val="600"/>
              </a:spcAft>
              <a:defRPr/>
            </a:pPr>
            <a:r>
              <a:rPr lang="en-GB" altLang="da-DK" sz="900" b="1" noProof="1">
                <a:solidFill>
                  <a:schemeClr val="tx1"/>
                </a:solidFill>
                <a:latin typeface="+mn-lt"/>
                <a:cs typeface="Arial" panose="020B0604020202020204" pitchFamily="34" charset="0"/>
              </a:rPr>
              <a:t>1. Best practice: </a:t>
            </a:r>
            <a:r>
              <a:rPr lang="en-GB" altLang="da-DK" sz="900" b="0" noProof="1">
                <a:solidFill>
                  <a:schemeClr val="tx1"/>
                </a:solidFill>
                <a:latin typeface="+mn-lt"/>
                <a:cs typeface="Arial" panose="020B0604020202020204" pitchFamily="34" charset="0"/>
              </a:rPr>
              <a:t>Create a slide in your new presentation and copy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piece of content at a time (e.g. copy all text from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textbox)</a:t>
            </a:r>
            <a:endParaRPr lang="en-GB" altLang="da-DK" sz="900" b="1" i="0" u="sng"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GB" altLang="da-DK" sz="900" b="1" noProof="1">
              <a:solidFill>
                <a:schemeClr val="tx1"/>
              </a:solidFill>
              <a:latin typeface="+mn-lt"/>
              <a:cs typeface="Arial" panose="020B0604020202020204" pitchFamily="34" charset="0"/>
            </a:endParaRPr>
          </a:p>
        </p:txBody>
      </p:sp>
      <p:pic>
        <p:nvPicPr>
          <p:cNvPr id="19" name="Picture 18">
            <a:extLst>
              <a:ext uri="{FF2B5EF4-FFF2-40B4-BE49-F238E27FC236}">
                <a16:creationId xmlns:a16="http://schemas.microsoft.com/office/drawing/2014/main" id="{0722642E-922E-4D3E-9481-C027E3A93CD0}"/>
              </a:ext>
            </a:extLst>
          </p:cNvPr>
          <p:cNvPicPr>
            <a:picLocks noChangeAspect="1"/>
          </p:cNvPicPr>
          <p:nvPr userDrawn="1"/>
        </p:nvPicPr>
        <p:blipFill>
          <a:blip r:embed="rId2"/>
          <a:srcRect/>
          <a:stretch>
            <a:fillRect/>
          </a:stretch>
        </p:blipFill>
        <p:spPr>
          <a:xfrm>
            <a:off x="2972055" y="5081316"/>
            <a:ext cx="475428" cy="176762"/>
          </a:xfrm>
          <a:prstGeom prst="rect">
            <a:avLst/>
          </a:prstGeom>
        </p:spPr>
      </p:pic>
      <p:pic>
        <p:nvPicPr>
          <p:cNvPr id="22" name="Picture 21">
            <a:extLst>
              <a:ext uri="{FF2B5EF4-FFF2-40B4-BE49-F238E27FC236}">
                <a16:creationId xmlns:a16="http://schemas.microsoft.com/office/drawing/2014/main" id="{F37E3D92-3923-49A5-9D66-A01D052984C0}"/>
              </a:ext>
            </a:extLst>
          </p:cNvPr>
          <p:cNvPicPr>
            <a:picLocks noChangeAspect="1"/>
          </p:cNvPicPr>
          <p:nvPr userDrawn="1"/>
        </p:nvPicPr>
        <p:blipFill>
          <a:blip r:embed="rId3"/>
          <a:srcRect/>
          <a:stretch>
            <a:fillRect/>
          </a:stretch>
        </p:blipFill>
        <p:spPr>
          <a:xfrm>
            <a:off x="6765878" y="2036591"/>
            <a:ext cx="341204" cy="321707"/>
          </a:xfrm>
          <a:prstGeom prst="rect">
            <a:avLst/>
          </a:prstGeom>
        </p:spPr>
      </p:pic>
      <p:pic>
        <p:nvPicPr>
          <p:cNvPr id="24" name="Picture 16">
            <a:extLst>
              <a:ext uri="{FF2B5EF4-FFF2-40B4-BE49-F238E27FC236}">
                <a16:creationId xmlns:a16="http://schemas.microsoft.com/office/drawing/2014/main" id="{EE4BD888-DAA9-4A3B-ADD9-0ACB9540A63B}"/>
              </a:ext>
            </a:extLst>
          </p:cNvPr>
          <p:cNvPicPr>
            <a:picLocks noChangeAspect="1"/>
          </p:cNvPicPr>
          <p:nvPr userDrawn="1"/>
        </p:nvPicPr>
        <p:blipFill>
          <a:blip r:embed="rId4"/>
          <a:srcRect/>
          <a:stretch>
            <a:fillRect/>
          </a:stretch>
        </p:blipFill>
        <p:spPr>
          <a:xfrm>
            <a:off x="2972055" y="4264321"/>
            <a:ext cx="328881" cy="505501"/>
          </a:xfrm>
          <a:prstGeom prst="rect">
            <a:avLst/>
          </a:prstGeom>
        </p:spPr>
      </p:pic>
      <p:pic>
        <p:nvPicPr>
          <p:cNvPr id="26" name="Picture 20">
            <a:extLst>
              <a:ext uri="{FF2B5EF4-FFF2-40B4-BE49-F238E27FC236}">
                <a16:creationId xmlns:a16="http://schemas.microsoft.com/office/drawing/2014/main" id="{ADF46DFB-ABDB-43BA-AD93-FDEE2D7642D0}"/>
              </a:ext>
            </a:extLst>
          </p:cNvPr>
          <p:cNvPicPr>
            <a:picLocks noChangeAspect="1"/>
          </p:cNvPicPr>
          <p:nvPr userDrawn="1"/>
        </p:nvPicPr>
        <p:blipFill>
          <a:blip r:embed="rId5"/>
          <a:srcRect/>
          <a:stretch>
            <a:fillRect/>
          </a:stretch>
        </p:blipFill>
        <p:spPr>
          <a:xfrm>
            <a:off x="2974753" y="3531166"/>
            <a:ext cx="538465" cy="172841"/>
          </a:xfrm>
          <a:prstGeom prst="rect">
            <a:avLst/>
          </a:prstGeom>
        </p:spPr>
      </p:pic>
      <p:pic>
        <p:nvPicPr>
          <p:cNvPr id="27" name="Picture 19">
            <a:extLst>
              <a:ext uri="{FF2B5EF4-FFF2-40B4-BE49-F238E27FC236}">
                <a16:creationId xmlns:a16="http://schemas.microsoft.com/office/drawing/2014/main" id="{CF6F40E1-EF2A-4675-A88E-429AD3ADD347}"/>
              </a:ext>
            </a:extLst>
          </p:cNvPr>
          <p:cNvPicPr>
            <a:picLocks noChangeAspect="1"/>
          </p:cNvPicPr>
          <p:nvPr userDrawn="1"/>
        </p:nvPicPr>
        <p:blipFill>
          <a:blip r:embed="rId6"/>
          <a:srcRect/>
          <a:stretch>
            <a:fillRect/>
          </a:stretch>
        </p:blipFill>
        <p:spPr>
          <a:xfrm>
            <a:off x="6842022" y="2755071"/>
            <a:ext cx="313788" cy="543900"/>
          </a:xfrm>
          <a:prstGeom prst="rect">
            <a:avLst/>
          </a:prstGeom>
        </p:spPr>
      </p:pic>
      <p:pic>
        <p:nvPicPr>
          <p:cNvPr id="18" name="Picture 12">
            <a:extLst>
              <a:ext uri="{FF2B5EF4-FFF2-40B4-BE49-F238E27FC236}">
                <a16:creationId xmlns:a16="http://schemas.microsoft.com/office/drawing/2014/main" id="{1EEB59ED-856C-4646-8080-8164D2973D0E}"/>
              </a:ext>
            </a:extLst>
          </p:cNvPr>
          <p:cNvPicPr>
            <a:picLocks noChangeAspect="1"/>
          </p:cNvPicPr>
          <p:nvPr userDrawn="1"/>
        </p:nvPicPr>
        <p:blipFill>
          <a:blip r:embed="rId7"/>
          <a:srcRect/>
          <a:stretch>
            <a:fillRect/>
          </a:stretch>
        </p:blipFill>
        <p:spPr>
          <a:xfrm>
            <a:off x="10756665" y="2281948"/>
            <a:ext cx="378293" cy="543366"/>
          </a:xfrm>
          <a:prstGeom prst="rect">
            <a:avLst/>
          </a:prstGeom>
        </p:spPr>
      </p:pic>
      <p:pic>
        <p:nvPicPr>
          <p:cNvPr id="11" name="Picture 10">
            <a:extLst>
              <a:ext uri="{FF2B5EF4-FFF2-40B4-BE49-F238E27FC236}">
                <a16:creationId xmlns:a16="http://schemas.microsoft.com/office/drawing/2014/main" id="{718B3BD4-04BC-40A0-B801-FB79B0884023}"/>
              </a:ext>
            </a:extLst>
          </p:cNvPr>
          <p:cNvPicPr>
            <a:picLocks noChangeAspect="1"/>
          </p:cNvPicPr>
          <p:nvPr userDrawn="1"/>
        </p:nvPicPr>
        <p:blipFill>
          <a:blip r:embed="rId8"/>
          <a:srcRect/>
          <a:stretch>
            <a:fillRect/>
          </a:stretch>
        </p:blipFill>
        <p:spPr>
          <a:xfrm>
            <a:off x="2972055" y="2819876"/>
            <a:ext cx="457143" cy="257143"/>
          </a:xfrm>
          <a:prstGeom prst="rect">
            <a:avLst/>
          </a:prstGeom>
        </p:spPr>
      </p:pic>
    </p:spTree>
    <p:extLst>
      <p:ext uri="{BB962C8B-B14F-4D97-AF65-F5344CB8AC3E}">
        <p14:creationId xmlns:p14="http://schemas.microsoft.com/office/powerpoint/2010/main" val="22173977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User guide Templafy">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a:xfrm>
            <a:off x="4384528" y="1739659"/>
            <a:ext cx="2700000"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defRPr/>
            </a:pPr>
            <a:r>
              <a:rPr lang="en-GB" sz="1600">
                <a:latin typeface="+mn-lt"/>
                <a:cs typeface="Arial" panose="020B0604020202020204" pitchFamily="34" charset="0"/>
              </a:rPr>
              <a:t>PICTURES</a:t>
            </a:r>
            <a:r>
              <a:rPr lang="en-GB" sz="900">
                <a:latin typeface="+mn-lt"/>
                <a:cs typeface="Arial" panose="020B0604020202020204" pitchFamily="34" charset="0"/>
              </a:rPr>
              <a:t/>
            </a:r>
            <a:br>
              <a:rPr lang="en-GB" sz="900">
                <a:latin typeface="+mn-lt"/>
                <a:cs typeface="Arial" panose="020B0604020202020204" pitchFamily="34" charset="0"/>
              </a:rPr>
            </a:br>
            <a:r>
              <a:rPr lang="en-GB" sz="900" b="1" noProof="1">
                <a:solidFill>
                  <a:schemeClr val="tx1"/>
                </a:solidFill>
                <a:latin typeface="+mn-lt"/>
                <a:cs typeface="Arial" panose="020B0604020202020204" pitchFamily="34" charset="0"/>
              </a:rPr>
              <a:t>Insert corporate picture from Templafy</a:t>
            </a:r>
            <a:endParaRPr lang="en-GB"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1" noProof="1">
                <a:solidFill>
                  <a:schemeClr val="tx1"/>
                </a:solidFill>
                <a:latin typeface="+mn-lt"/>
                <a:cs typeface="Arial" panose="020B0604020202020204" pitchFamily="34" charset="0"/>
              </a:rPr>
              <a:t>1.</a:t>
            </a:r>
            <a:r>
              <a:rPr lang="en-GB" altLang="da-DK" sz="900" b="0" noProof="1">
                <a:solidFill>
                  <a:schemeClr val="tx1"/>
                </a:solidFill>
                <a:latin typeface="+mn-lt"/>
                <a:cs typeface="Arial" panose="020B0604020202020204" pitchFamily="34" charset="0"/>
              </a:rPr>
              <a:t> Click the blue </a:t>
            </a:r>
            <a:r>
              <a:rPr lang="en-GB" altLang="da-DK" sz="900" b="1" baseline="0" noProof="1">
                <a:solidFill>
                  <a:schemeClr val="tx1"/>
                </a:solidFill>
                <a:latin typeface="+mn-lt"/>
                <a:cs typeface="Arial" panose="020B0604020202020204" pitchFamily="34" charset="0"/>
              </a:rPr>
              <a:t>Templafy </a:t>
            </a:r>
            <a:r>
              <a:rPr lang="en-GB" altLang="da-DK" sz="900" b="0" baseline="0" noProof="1">
                <a:solidFill>
                  <a:schemeClr val="tx1"/>
                </a:solidFill>
                <a:latin typeface="+mn-lt"/>
                <a:cs typeface="Arial" panose="020B0604020202020204" pitchFamily="34" charset="0"/>
              </a:rPr>
              <a:t>button</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1" baseline="0" noProof="1">
                <a:solidFill>
                  <a:schemeClr val="tx1"/>
                </a:solidFill>
                <a:latin typeface="+mn-lt"/>
                <a:cs typeface="Arial" panose="020B0604020202020204" pitchFamily="34" charset="0"/>
              </a:rPr>
              <a:t>2. </a:t>
            </a:r>
            <a:r>
              <a:rPr lang="en-GB" altLang="da-DK" sz="900" b="0" baseline="0" noProof="1">
                <a:solidFill>
                  <a:schemeClr val="tx1"/>
                </a:solidFill>
                <a:latin typeface="+mn-lt"/>
                <a:cs typeface="Arial" panose="020B0604020202020204" pitchFamily="34" charset="0"/>
              </a:rPr>
              <a:t>In the dropdown, click </a:t>
            </a:r>
            <a:r>
              <a:rPr lang="en-GB" altLang="da-DK" sz="900" b="1" baseline="0" noProof="1">
                <a:solidFill>
                  <a:schemeClr val="tx1"/>
                </a:solidFill>
                <a:latin typeface="+mn-lt"/>
                <a:cs typeface="Arial" panose="020B0604020202020204" pitchFamily="34" charset="0"/>
              </a:rPr>
              <a:t>Images</a:t>
            </a:r>
            <a:r>
              <a:rPr lang="en-GB" altLang="da-DK" sz="900" b="0" baseline="0" noProof="1">
                <a:solidFill>
                  <a:schemeClr val="tx1"/>
                </a:solidFill>
                <a:latin typeface="+mn-lt"/>
                <a:cs typeface="Arial" panose="020B0604020202020204" pitchFamily="34" charset="0"/>
              </a:rPr>
              <a:t>, or click the </a:t>
            </a:r>
            <a:r>
              <a:rPr lang="en-GB" altLang="da-DK" sz="900" b="1" baseline="0" noProof="1">
                <a:solidFill>
                  <a:schemeClr val="tx1"/>
                </a:solidFill>
                <a:latin typeface="+mn-lt"/>
                <a:cs typeface="Arial" panose="020B0604020202020204" pitchFamily="34" charset="0"/>
              </a:rPr>
              <a:t>Images </a:t>
            </a:r>
            <a:r>
              <a:rPr lang="en-GB" altLang="da-DK" sz="900" b="0" i="0" baseline="0" noProof="1">
                <a:solidFill>
                  <a:schemeClr val="tx1"/>
                </a:solidFill>
                <a:latin typeface="+mn-lt"/>
                <a:cs typeface="Arial" panose="020B0604020202020204" pitchFamily="34" charset="0"/>
              </a:rPr>
              <a:t>button</a:t>
            </a:r>
            <a:r>
              <a:rPr lang="en-GB" altLang="da-DK" sz="900" b="0" baseline="0" noProof="1">
                <a:solidFill>
                  <a:schemeClr val="tx1"/>
                </a:solidFill>
                <a:latin typeface="+mn-lt"/>
                <a:cs typeface="Arial" panose="020B0604020202020204" pitchFamily="34" charset="0"/>
              </a:rPr>
              <a:t> in the Templafy pane on the right side of the screen</a:t>
            </a:r>
            <a:endParaRPr lang="en-GB" altLang="da-DK" sz="90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endParaRPr lang="en-GB" altLang="da-DK" sz="900" b="0" baseline="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1" baseline="0" noProof="1">
                <a:solidFill>
                  <a:schemeClr val="tx1"/>
                </a:solidFill>
                <a:latin typeface="+mn-lt"/>
                <a:cs typeface="Arial" panose="020B0604020202020204" pitchFamily="34" charset="0"/>
              </a:rPr>
              <a:t>Insert picture</a:t>
            </a:r>
          </a:p>
          <a:p>
            <a:pPr eaLnBrk="1" hangingPunct="1">
              <a:spcAft>
                <a:spcPts val="600"/>
              </a:spcAft>
              <a:defRPr/>
            </a:pPr>
            <a:r>
              <a:rPr lang="en-GB" altLang="da-DK" sz="900" b="0" noProof="1">
                <a:solidFill>
                  <a:schemeClr val="tx1"/>
                </a:solidFill>
                <a:latin typeface="+mn-lt"/>
                <a:cs typeface="Arial" panose="020B0604020202020204" pitchFamily="34" charset="0"/>
              </a:rPr>
              <a:t>On slides with pictureplaceholder, click on the icon and choose </a:t>
            </a:r>
            <a:r>
              <a:rPr lang="en-GB" altLang="da-DK" sz="900" b="1" noProof="1">
                <a:solidFill>
                  <a:schemeClr val="tx1"/>
                </a:solidFill>
                <a:latin typeface="+mn-lt"/>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mn-lt"/>
                <a:cs typeface="Arial" panose="020B0604020202020204" pitchFamily="34" charset="0"/>
              </a:rPr>
              <a:t>Crop picture</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Crop</a:t>
            </a:r>
            <a:r>
              <a:rPr lang="en-GB" altLang="da-DK" sz="900" b="0" noProof="1">
                <a:solidFill>
                  <a:schemeClr val="tx1"/>
                </a:solidFill>
                <a:latin typeface="+mn-lt"/>
                <a:cs typeface="Arial" panose="020B0604020202020204" pitchFamily="34" charset="0"/>
              </a:rPr>
              <a:t> to change size or focus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If you want to scale the picture, hold </a:t>
            </a:r>
            <a:r>
              <a:rPr lang="en-GB" altLang="da-DK" sz="900" b="1" noProof="1">
                <a:solidFill>
                  <a:schemeClr val="tx1"/>
                </a:solidFill>
                <a:latin typeface="+mn-lt"/>
                <a:cs typeface="Arial" panose="020B0604020202020204" pitchFamily="34" charset="0"/>
              </a:rPr>
              <a:t>SHIFT</a:t>
            </a:r>
            <a:r>
              <a:rPr lang="en-GB" altLang="da-DK" sz="900" b="0" noProof="1">
                <a:solidFill>
                  <a:schemeClr val="tx1"/>
                </a:solidFill>
                <a:latin typeface="+mn-lt"/>
                <a:cs typeface="Arial" panose="020B0604020202020204" pitchFamily="34" charset="0"/>
              </a:rPr>
              <a:t>-key down while dragging the corners of the picture</a:t>
            </a:r>
            <a:br>
              <a:rPr lang="en-GB" altLang="da-DK" sz="900" b="0" noProof="1">
                <a:solidFill>
                  <a:schemeClr val="tx1"/>
                </a:solidFill>
                <a:latin typeface="+mn-lt"/>
                <a:cs typeface="Arial" panose="020B0604020202020204" pitchFamily="34" charset="0"/>
              </a:rPr>
            </a:b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altLang="da-DK" sz="900" b="0" noProof="1">
                <a:solidFill>
                  <a:schemeClr val="tx1"/>
                </a:solidFill>
                <a:latin typeface="+mn-lt"/>
                <a:cs typeface="Arial" panose="020B0604020202020204" pitchFamily="34" charset="0"/>
              </a:rPr>
              <a:t>If you delete the picture and insert a new one, the picture may lie in front of the text or graphic. If this happens, select the picture,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right-click and choose </a:t>
            </a:r>
            <a:r>
              <a:rPr lang="en-GB" altLang="da-DK" sz="900" b="1" noProof="1">
                <a:solidFill>
                  <a:schemeClr val="tx1"/>
                </a:solidFill>
                <a:latin typeface="+mn-lt"/>
                <a:cs typeface="Arial" panose="020B060402020202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defRPr/>
            </a:pPr>
            <a:r>
              <a:rPr lang="en-GB" sz="1600">
                <a:latin typeface="+mn-lt"/>
                <a:cs typeface="Arial" panose="020B0604020202020204" pitchFamily="34" charset="0"/>
              </a:rPr>
              <a:t>GRIDLINES</a:t>
            </a:r>
            <a:endParaRPr lang="en-GB" sz="1600" b="1"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View</a:t>
            </a:r>
            <a:r>
              <a:rPr lang="en-GB" altLang="da-DK" sz="900" b="0" noProof="1">
                <a:solidFill>
                  <a:schemeClr val="tx1"/>
                </a:solidFill>
                <a:latin typeface="+mn-lt"/>
                <a:cs typeface="Arial" panose="020B0604020202020204" pitchFamily="34" charset="0"/>
              </a:rPr>
              <a:t> tab and set tick mark next to </a:t>
            </a:r>
            <a:r>
              <a:rPr lang="en-GB" altLang="da-DK" sz="900" b="1" noProof="1">
                <a:solidFill>
                  <a:schemeClr val="tx1"/>
                </a:solidFill>
                <a:latin typeface="+mn-lt"/>
                <a:cs typeface="Arial" panose="020B0604020202020204" pitchFamily="34" charset="0"/>
              </a:rPr>
              <a:t>Guides</a:t>
            </a: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Alt + F9 </a:t>
            </a:r>
            <a:r>
              <a:rPr lang="en-GB"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Mac: </a:t>
            </a:r>
            <a:r>
              <a:rPr lang="en-GB" sz="900" b="0" i="0">
                <a:solidFill>
                  <a:srgbClr val="333333"/>
                </a:solidFill>
                <a:effectLst/>
                <a:latin typeface="Arial"/>
              </a:rPr>
              <a:t>⌘ </a:t>
            </a:r>
            <a:r>
              <a:rPr lang="en-GB" altLang="da-DK" sz="900" b="0" noProof="1">
                <a:solidFill>
                  <a:schemeClr val="tx1"/>
                </a:solidFill>
                <a:latin typeface="+mn-lt"/>
                <a:cs typeface="Arial" panose="020B060402020202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170928" y="1988556"/>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2"/>
            <a:srcRect/>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a:blip r:embed="rId3"/>
            <a:srcRect/>
            <a:stretch>
              <a:fillRect/>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4"/>
          <a:srcRect/>
          <a:stretch>
            <a:fillRect/>
          </a:stretch>
        </p:blipFill>
        <p:spPr>
          <a:xfrm>
            <a:off x="7212690" y="3949649"/>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a:xfrm>
            <a:off x="8492128" y="1739659"/>
            <a:ext cx="270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HEADER &amp; FOOTER</a:t>
            </a:r>
          </a:p>
          <a:p>
            <a:pPr eaLnBrk="1" hangingPunct="1">
              <a:spcAft>
                <a:spcPts val="600"/>
              </a:spcAft>
              <a:defRPr/>
            </a:pPr>
            <a:r>
              <a:rPr lang="en-GB" altLang="da-DK" sz="900" b="0" noProof="1">
                <a:solidFill>
                  <a:schemeClr val="tx1"/>
                </a:solidFill>
                <a:latin typeface="+mn-lt"/>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mn-lt"/>
                <a:cs typeface="Arial" panose="020B0604020202020204" pitchFamily="34" charset="0"/>
              </a:rPr>
              <a:t>Click on </a:t>
            </a:r>
            <a:r>
              <a:rPr lang="en-GB" altLang="da-DK" sz="900" b="1" noProof="1">
                <a:solidFill>
                  <a:schemeClr val="tx1"/>
                </a:solidFill>
                <a:latin typeface="+mn-lt"/>
                <a:cs typeface="Arial" panose="020B0604020202020204" pitchFamily="34" charset="0"/>
              </a:rPr>
              <a:t>Header and Footer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Insert</a:t>
            </a:r>
            <a:r>
              <a:rPr lang="en-GB" altLang="da-DK" sz="900" b="0" noProof="1">
                <a:solidFill>
                  <a:schemeClr val="tx1"/>
                </a:solidFill>
                <a:latin typeface="+mn-lt"/>
                <a:cs typeface="Arial" panose="020B0604020202020204" pitchFamily="34" charset="0"/>
              </a:rPr>
              <a:t> tab (write the desired text, click date or page number from or to)</a:t>
            </a:r>
          </a:p>
          <a:p>
            <a:pPr eaLnBrk="1" hangingPunct="1">
              <a:spcAft>
                <a:spcPts val="600"/>
              </a:spcAft>
              <a:defRPr/>
            </a:pP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Apply to All </a:t>
            </a:r>
            <a:r>
              <a:rPr lang="en-GB" altLang="da-DK" sz="900" b="0" noProof="1">
                <a:solidFill>
                  <a:schemeClr val="tx1"/>
                </a:solidFill>
                <a:latin typeface="+mn-lt"/>
                <a:cs typeface="Arial" panose="020B0604020202020204" pitchFamily="34" charset="0"/>
              </a:rPr>
              <a:t>or </a:t>
            </a:r>
            <a:r>
              <a:rPr lang="en-GB" altLang="da-DK" sz="900" b="1" noProof="1">
                <a:solidFill>
                  <a:schemeClr val="tx1"/>
                </a:solidFill>
                <a:latin typeface="+mn-lt"/>
                <a:cs typeface="Arial" panose="020B0604020202020204" pitchFamily="34" charset="0"/>
              </a:rPr>
              <a:t>Apply</a:t>
            </a:r>
            <a:r>
              <a:rPr lang="en-GB" altLang="da-DK" sz="900" b="0" noProof="1">
                <a:solidFill>
                  <a:schemeClr val="tx1"/>
                </a:solidFill>
                <a:latin typeface="+mn-lt"/>
                <a:cs typeface="Arial" panose="020B0604020202020204" pitchFamily="34" charset="0"/>
              </a:rPr>
              <a:t> if only used on one slide</a:t>
            </a:r>
          </a:p>
          <a:p>
            <a:pPr eaLnBrk="1" hangingPunct="1">
              <a:spcAft>
                <a:spcPts val="600"/>
              </a:spcAft>
              <a:defRPr/>
            </a:pP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1600" b="0" noProof="1">
                <a:solidFill>
                  <a:schemeClr val="tx1"/>
                </a:solidFill>
                <a:latin typeface="+mn-lt"/>
                <a:cs typeface="Arial" panose="020B0604020202020204" pitchFamily="34" charset="0"/>
              </a:rPr>
              <a:t>COPY/PASTE CONTENT</a:t>
            </a:r>
          </a:p>
          <a:p>
            <a:pPr eaLnBrk="1" hangingPunct="1">
              <a:spcAft>
                <a:spcPts val="600"/>
              </a:spcAft>
              <a:defRPr/>
            </a:pPr>
            <a:r>
              <a:rPr lang="en-GB" altLang="da-DK" sz="900" b="0" noProof="1">
                <a:solidFill>
                  <a:schemeClr val="tx1"/>
                </a:solidFill>
                <a:latin typeface="+mn-lt"/>
                <a:cs typeface="Arial" panose="020B0604020202020204" pitchFamily="34" charset="0"/>
              </a:rPr>
              <a:t>When copying old content to your new presentation, 2 options are available:</a:t>
            </a:r>
          </a:p>
          <a:p>
            <a:pPr eaLnBrk="1" hangingPunct="1">
              <a:spcAft>
                <a:spcPts val="600"/>
              </a:spcAft>
              <a:defRPr/>
            </a:pPr>
            <a:r>
              <a:rPr lang="en-GB" altLang="da-DK" sz="900" b="1" noProof="1">
                <a:solidFill>
                  <a:schemeClr val="tx1"/>
                </a:solidFill>
                <a:latin typeface="+mn-lt"/>
                <a:cs typeface="Arial" panose="020B0604020202020204" pitchFamily="34" charset="0"/>
              </a:rPr>
              <a:t>1. Best practice: </a:t>
            </a:r>
            <a:r>
              <a:rPr lang="en-GB" altLang="da-DK" sz="900" b="0" noProof="1">
                <a:solidFill>
                  <a:schemeClr val="tx1"/>
                </a:solidFill>
                <a:latin typeface="+mn-lt"/>
                <a:cs typeface="Arial" panose="020B0604020202020204" pitchFamily="34" charset="0"/>
              </a:rPr>
              <a:t>Create a slide in your new presentation and copy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piece of content at a time (e.g. copy all text from </a:t>
            </a:r>
            <a:r>
              <a:rPr lang="en-GB" altLang="da-DK" sz="900" b="0" i="0" u="sng" noProof="1">
                <a:solidFill>
                  <a:schemeClr val="tx1"/>
                </a:solidFill>
                <a:latin typeface="+mn-lt"/>
                <a:cs typeface="Arial" panose="020B0604020202020204" pitchFamily="34" charset="0"/>
              </a:rPr>
              <a:t>one</a:t>
            </a:r>
            <a:r>
              <a:rPr lang="en-GB" altLang="da-DK" sz="900" b="0" i="0" u="none" noProof="1">
                <a:solidFill>
                  <a:schemeClr val="tx1"/>
                </a:solidFill>
                <a:latin typeface="+mn-lt"/>
                <a:cs typeface="Arial" panose="020B0604020202020204" pitchFamily="34" charset="0"/>
              </a:rPr>
              <a:t> textbox)</a:t>
            </a:r>
            <a:endParaRPr lang="en-GB" altLang="da-DK" sz="900" b="1" i="0" u="sng"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GB" altLang="da-DK" sz="900" b="1" noProof="1">
              <a:solidFill>
                <a:schemeClr val="tx1"/>
              </a:solidFill>
              <a:latin typeface="+mn-lt"/>
              <a:cs typeface="Arial" panose="020B0604020202020204" pitchFamily="34" charset="0"/>
            </a:endParaRPr>
          </a:p>
          <a:p>
            <a:pPr eaLnBrk="1" hangingPunct="1">
              <a:spcAft>
                <a:spcPts val="600"/>
              </a:spcAft>
              <a:defRPr/>
            </a:pPr>
            <a:endParaRPr lang="en-GB"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SLIDES &amp; SLIDE ELEMENTS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Insert predefined slides and elements from the Templafy button. Choose </a:t>
            </a:r>
            <a:r>
              <a:rPr lang="en-GB" altLang="da-DK" sz="900" b="1" noProof="1">
                <a:solidFill>
                  <a:schemeClr val="tx1"/>
                </a:solidFill>
                <a:latin typeface="+mn-lt"/>
                <a:cs typeface="Arial" panose="020B0604020202020204" pitchFamily="34" charset="0"/>
              </a:rPr>
              <a:t>Slides</a:t>
            </a:r>
            <a:r>
              <a:rPr lang="en-GB" altLang="da-DK" sz="900" b="0" noProof="1">
                <a:solidFill>
                  <a:schemeClr val="tx1"/>
                </a:solidFill>
                <a:latin typeface="+mn-lt"/>
                <a:cs typeface="Arial" panose="020B0604020202020204" pitchFamily="34" charset="0"/>
              </a:rPr>
              <a:t> and </a:t>
            </a:r>
            <a:r>
              <a:rPr lang="en-GB" altLang="da-DK" sz="900" b="1" noProof="1">
                <a:solidFill>
                  <a:schemeClr val="tx1"/>
                </a:solidFill>
                <a:latin typeface="+mn-lt"/>
                <a:cs typeface="Arial" panose="020B0604020202020204" pitchFamily="34" charset="0"/>
              </a:rPr>
              <a:t>Slide elements </a:t>
            </a:r>
            <a:r>
              <a:rPr lang="en-GB" altLang="da-DK" sz="900" b="0" noProof="1">
                <a:solidFill>
                  <a:schemeClr val="tx1"/>
                </a:solidFill>
                <a:latin typeface="+mn-lt"/>
                <a:cs typeface="Arial" panose="020B0604020202020204" pitchFamily="34" charset="0"/>
              </a:rPr>
              <a:t>from the dropdown menu or from the buttons in the Templafy pane on the right side of the screen</a:t>
            </a:r>
            <a:endParaRPr lang="en-GB" altLang="da-DK" sz="900" b="1" noProof="1">
              <a:solidFill>
                <a:schemeClr val="tx1"/>
              </a:solidFill>
              <a:latin typeface="+mn-lt"/>
              <a:cs typeface="Arial" panose="020B060402020202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584507" y="584946"/>
            <a:ext cx="11031231" cy="650171"/>
          </a:xfrm>
          <a:prstGeom prst="rect">
            <a:avLst/>
          </a:prstGeom>
          <a:noFill/>
        </p:spPr>
        <p:txBody>
          <a:bodyPr wrap="square" lIns="0" tIns="0" rIns="0" bIns="0" rtlCol="0" anchor="t" anchorCtr="0">
            <a:noAutofit/>
          </a:bodyPr>
          <a:lstStyle/>
          <a:p>
            <a:r>
              <a:rPr lang="en-GB" sz="3200" b="0" noProof="1">
                <a:solidFill>
                  <a:schemeClr val="tx1"/>
                </a:solidFill>
                <a:latin typeface="+mj-lt"/>
                <a:cs typeface="Arial" panose="020B0604020202020204" pitchFamily="34" charset="0"/>
              </a:rPr>
              <a:t>TIPS &amp; TRICKS - YOUR USER GUIDE - TEMPLAFY</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5"/>
          <a:srcRect/>
          <a:stretch>
            <a:fillRect/>
          </a:stretch>
        </p:blipFill>
        <p:spPr>
          <a:xfrm>
            <a:off x="11032149" y="2294978"/>
            <a:ext cx="378293" cy="543366"/>
          </a:xfrm>
          <a:prstGeom prst="rect">
            <a:avLst/>
          </a:prstGeom>
        </p:spPr>
      </p:pic>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a:blip r:embed="rId6"/>
          <a:srcRect/>
          <a:stretch>
            <a:fillRect/>
          </a:stretch>
        </p:blipFill>
        <p:spPr>
          <a:xfrm>
            <a:off x="7171189" y="3231285"/>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7"/>
          <a:srcRect/>
          <a:stretch>
            <a:fillRect/>
          </a:stretch>
        </p:blipFill>
        <p:spPr>
          <a:xfrm>
            <a:off x="11032149" y="5433576"/>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a:xfrm>
            <a:off x="579080" y="1739659"/>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600"/>
              </a:spcAft>
              <a:buClrTx/>
              <a:buSzTx/>
              <a:buFontTx/>
              <a:buNone/>
              <a:defRPr/>
            </a:pPr>
            <a:r>
              <a:rPr lang="en-GB" sz="1600">
                <a:latin typeface="+mn-lt"/>
                <a:cs typeface="Arial" panose="020B0604020202020204" pitchFamily="34" charset="0"/>
              </a:rPr>
              <a:t>TEXT STYLES</a:t>
            </a:r>
            <a:endParaRPr lang="en-GB" altLang="da-DK" sz="1600" b="0"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Use the </a:t>
            </a:r>
            <a:r>
              <a:rPr lang="en-GB" altLang="da-DK" sz="900" b="1" noProof="1">
                <a:solidFill>
                  <a:schemeClr val="tx1"/>
                </a:solidFill>
                <a:latin typeface="+mn-lt"/>
                <a:cs typeface="Arial" panose="020B0604020202020204" pitchFamily="34" charset="0"/>
              </a:rPr>
              <a:t>TAB</a:t>
            </a:r>
            <a:r>
              <a:rPr lang="en-GB" altLang="da-DK" sz="900" b="0" noProof="1">
                <a:solidFill>
                  <a:schemeClr val="tx1"/>
                </a:solidFill>
                <a:latin typeface="+mn-lt"/>
                <a:cs typeface="Arial" panose="020B0604020202020204" pitchFamily="34" charset="0"/>
              </a:rPr>
              <a:t>-key</a:t>
            </a:r>
            <a:r>
              <a:rPr lang="en-GB"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levels. Click </a:t>
            </a:r>
            <a:r>
              <a:rPr lang="en-GB" altLang="da-DK" sz="900" b="1" baseline="0" noProof="1">
                <a:solidFill>
                  <a:schemeClr val="tx1"/>
                </a:solidFill>
                <a:latin typeface="+mn-lt"/>
                <a:cs typeface="Arial" panose="020B0604020202020204" pitchFamily="34" charset="0"/>
              </a:rPr>
              <a:t>ENTER</a:t>
            </a:r>
            <a:r>
              <a:rPr lang="en-GB" altLang="da-DK" sz="900" b="0" baseline="0" noProof="1">
                <a:solidFill>
                  <a:schemeClr val="tx1"/>
                </a:solidFill>
                <a:latin typeface="+mn-lt"/>
                <a:cs typeface="Arial" panose="020B0604020202020204" pitchFamily="34" charset="0"/>
              </a:rPr>
              <a:t>, then </a:t>
            </a:r>
            <a:r>
              <a:rPr lang="en-GB" altLang="da-DK" sz="900" b="1" baseline="0" noProof="1">
                <a:solidFill>
                  <a:schemeClr val="tx1"/>
                </a:solidFill>
                <a:latin typeface="+mn-lt"/>
                <a:cs typeface="Arial" panose="020B0604020202020204" pitchFamily="34" charset="0"/>
              </a:rPr>
              <a:t>TAB</a:t>
            </a:r>
            <a:r>
              <a:rPr lang="en-GB" altLang="da-DK" sz="900" b="0" baseline="0" noProof="1">
                <a:solidFill>
                  <a:schemeClr val="tx1"/>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mn-lt"/>
                <a:cs typeface="Arial" panose="020B0604020202020204" pitchFamily="34" charset="0"/>
              </a:rPr>
              <a:t>To go back in levels use </a:t>
            </a:r>
            <a:r>
              <a:rPr lang="en-GB" altLang="da-DK" sz="900" b="1" baseline="0" noProof="1">
                <a:solidFill>
                  <a:schemeClr val="tx1"/>
                </a:solidFill>
                <a:latin typeface="+mn-lt"/>
                <a:cs typeface="Arial" panose="020B0604020202020204" pitchFamily="34" charset="0"/>
              </a:rPr>
              <a:t>SHIFT-TAB</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sz="900" noProof="1">
                <a:solidFill>
                  <a:schemeClr val="tx1"/>
                </a:solidFill>
                <a:latin typeface="+mn-lt"/>
                <a:cs typeface="Arial" panose="020B0604020202020204" pitchFamily="34" charset="0"/>
              </a:rPr>
              <a:t>Alternatively, </a:t>
            </a:r>
            <a:r>
              <a:rPr lang="en-GB" sz="900" b="1" noProof="1">
                <a:solidFill>
                  <a:schemeClr val="tx1"/>
                </a:solidFill>
                <a:latin typeface="+mn-lt"/>
                <a:cs typeface="Arial" panose="020B0604020202020204" pitchFamily="34" charset="0"/>
              </a:rPr>
              <a:t>Increase</a:t>
            </a:r>
            <a:r>
              <a:rPr lang="en-GB"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GB" sz="900" b="1" baseline="0" noProof="1">
                <a:solidFill>
                  <a:schemeClr val="tx1"/>
                </a:solidFill>
                <a:latin typeface="+mn-lt"/>
                <a:cs typeface="Arial" panose="020B0604020202020204" pitchFamily="34" charset="0"/>
              </a:rPr>
              <a:t>Decrease </a:t>
            </a:r>
            <a:r>
              <a:rPr lang="en-GB" sz="900" baseline="0" noProof="1">
                <a:solidFill>
                  <a:schemeClr val="tx1"/>
                </a:solidFill>
                <a:latin typeface="+mn-lt"/>
                <a:cs typeface="Arial" panose="020B0604020202020204" pitchFamily="34" charset="0"/>
              </a:rPr>
              <a:t>list level can be used</a:t>
            </a: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Reset slide</a:t>
            </a:r>
          </a:p>
          <a:p>
            <a:pPr marL="0" marR="0" indent="0" algn="l" defTabSz="914400" rtl="0" eaLnBrk="1" fontAlgn="auto" latinLnBrk="0" hangingPunct="1">
              <a:lnSpc>
                <a:spcPct val="100000"/>
              </a:lnSpc>
              <a:spcBef>
                <a:spcPct val="0"/>
              </a:spcBef>
              <a:spcAft>
                <a:spcPts val="600"/>
              </a:spcAft>
              <a:buClrTx/>
              <a:buSzTx/>
              <a:buFont typeface="+mj-lt"/>
              <a:buNone/>
              <a:defRPr/>
            </a:pPr>
            <a:r>
              <a:rPr lang="en-GB" altLang="da-DK" sz="900" noProof="1">
                <a:solidFill>
                  <a:schemeClr val="tx1"/>
                </a:solidFill>
                <a:latin typeface="+mn-lt"/>
                <a:cs typeface="Arial" panose="020B0604020202020204" pitchFamily="34" charset="0"/>
              </a:rPr>
              <a:t>Click the </a:t>
            </a:r>
            <a:r>
              <a:rPr lang="en-GB" altLang="da-DK" sz="900" b="1" baseline="0" noProof="1">
                <a:solidFill>
                  <a:schemeClr val="tx1"/>
                </a:solidFill>
                <a:latin typeface="+mn-lt"/>
                <a:cs typeface="Arial" panose="020B0604020202020204" pitchFamily="34" charset="0"/>
              </a:rPr>
              <a:t>Reset </a:t>
            </a:r>
            <a:r>
              <a:rPr lang="en-GB" altLang="da-DK" sz="900" noProof="1">
                <a:solidFill>
                  <a:schemeClr val="tx1"/>
                </a:solidFill>
                <a:latin typeface="+mn-lt"/>
                <a:cs typeface="Arial" panose="020B0604020202020204" pitchFamily="34" charset="0"/>
              </a:rPr>
              <a:t>menu to reset position, size</a:t>
            </a:r>
            <a:r>
              <a:rPr lang="en-GB" altLang="da-DK" sz="900" baseline="0" noProof="1">
                <a:solidFill>
                  <a:schemeClr val="tx1"/>
                </a:solidFill>
                <a:latin typeface="+mn-lt"/>
                <a:cs typeface="Arial" panose="020B0604020202020204" pitchFamily="34" charset="0"/>
              </a:rPr>
              <a:t> and formatting of the slide placeholders to their default settings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sz="1600">
                <a:latin typeface="+mn-lt"/>
                <a:cs typeface="Arial" panose="020B0604020202020204" pitchFamily="34" charset="0"/>
              </a:rPr>
              <a:t>SLIDES &amp; LAYOUTS</a:t>
            </a:r>
          </a:p>
          <a:p>
            <a:pPr marL="0" marR="0" lvl="0" indent="0" algn="l" defTabSz="914400" rtl="0" eaLnBrk="1" fontAlgn="auto" latinLnBrk="0" hangingPunct="1">
              <a:lnSpc>
                <a:spcPct val="100000"/>
              </a:lnSpc>
              <a:spcBef>
                <a:spcPct val="0"/>
              </a:spcBef>
              <a:spcAft>
                <a:spcPts val="600"/>
              </a:spcAft>
              <a:buClrTx/>
              <a:buSzTx/>
              <a:buFontTx/>
              <a:buNone/>
              <a:defRPr/>
            </a:pPr>
            <a:r>
              <a:rPr lang="en-GB" altLang="da-DK" sz="900" b="0" noProof="1">
                <a:solidFill>
                  <a:schemeClr val="tx1"/>
                </a:solidFill>
                <a:latin typeface="+mn-lt"/>
                <a:cs typeface="Arial" panose="020B0604020202020204" pitchFamily="34" charset="0"/>
              </a:rPr>
              <a:t>Click on the menu </a:t>
            </a:r>
            <a:r>
              <a:rPr lang="en-GB" altLang="da-DK" sz="900" b="1" noProof="1">
                <a:solidFill>
                  <a:schemeClr val="tx1"/>
                </a:solidFill>
                <a:latin typeface="+mn-lt"/>
                <a:cs typeface="Arial" panose="020B0604020202020204" pitchFamily="34" charset="0"/>
              </a:rPr>
              <a:t>New Slide </a:t>
            </a:r>
            <a:r>
              <a:rPr lang="en-GB" altLang="da-DK" sz="900" b="0" noProof="1">
                <a:solidFill>
                  <a:schemeClr val="tx1"/>
                </a:solidFill>
                <a:latin typeface="+mn-lt"/>
                <a:cs typeface="Arial" panose="020B0604020202020204" pitchFamily="34" charset="0"/>
              </a:rPr>
              <a:t>in the </a:t>
            </a:r>
            <a:r>
              <a:rPr lang="en-GB" altLang="da-DK" sz="900" b="1" noProof="1">
                <a:solidFill>
                  <a:schemeClr val="tx1"/>
                </a:solidFill>
                <a:latin typeface="+mn-lt"/>
                <a:cs typeface="Arial" panose="020B0604020202020204" pitchFamily="34" charset="0"/>
              </a:rPr>
              <a:t>Home</a:t>
            </a:r>
            <a:r>
              <a:rPr lang="en-GB"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
            </a:r>
            <a:br>
              <a:rPr lang="en-GB" altLang="da-DK" sz="900" b="0" noProof="1">
                <a:solidFill>
                  <a:schemeClr val="tx1"/>
                </a:solidFill>
                <a:latin typeface="+mn-lt"/>
                <a:cs typeface="Arial" panose="020B0604020202020204" pitchFamily="34" charset="0"/>
              </a:rPr>
            </a:br>
            <a:r>
              <a:rPr lang="en-GB" altLang="da-DK" sz="900" b="1" noProof="1">
                <a:solidFill>
                  <a:schemeClr val="tx1"/>
                </a:solidFill>
                <a:latin typeface="+mn-lt"/>
                <a:cs typeface="Arial" panose="020B0604020202020204" pitchFamily="34" charset="0"/>
              </a:rPr>
              <a:t>Change layout</a:t>
            </a:r>
            <a:endParaRPr lang="en-GB" altLang="da-DK" sz="900" b="0" noProof="1">
              <a:solidFill>
                <a:schemeClr val="tx1"/>
              </a:solidFill>
              <a:latin typeface="+mn-lt"/>
              <a:cs typeface="Arial" panose="020B0604020202020204" pitchFamily="34" charset="0"/>
            </a:endParaRPr>
          </a:p>
          <a:p>
            <a:pPr marL="0" indent="0">
              <a:spcAft>
                <a:spcPts val="600"/>
              </a:spcAft>
              <a:buFont typeface="+mj-lt"/>
              <a:buNone/>
            </a:pPr>
            <a:r>
              <a:rPr lang="en-GB" sz="900">
                <a:solidFill>
                  <a:srgbClr val="000000"/>
                </a:solidFill>
                <a:latin typeface="+mn-lt"/>
                <a:ea typeface="Arial" panose="020B0604020202020204" pitchFamily="34" charset="0"/>
              </a:rPr>
              <a:t>Click on the arrow next to </a:t>
            </a:r>
            <a:r>
              <a:rPr lang="en-GB" sz="900" b="1">
                <a:solidFill>
                  <a:srgbClr val="000000"/>
                </a:solidFill>
                <a:latin typeface="+mn-lt"/>
                <a:ea typeface="Arial" panose="020B0604020202020204" pitchFamily="34" charset="0"/>
              </a:rPr>
              <a:t>Layout</a:t>
            </a:r>
            <a:br>
              <a:rPr lang="en-GB" sz="900" b="1">
                <a:solidFill>
                  <a:srgbClr val="000000"/>
                </a:solidFill>
                <a:latin typeface="+mn-lt"/>
                <a:ea typeface="Arial" panose="020B0604020202020204" pitchFamily="34" charset="0"/>
              </a:rPr>
            </a:br>
            <a:r>
              <a:rPr lang="en-GB" sz="900">
                <a:solidFill>
                  <a:srgbClr val="000000"/>
                </a:solidFill>
                <a:latin typeface="+mn-lt"/>
                <a:ea typeface="Arial" panose="020B0604020202020204" pitchFamily="34" charset="0"/>
              </a:rPr>
              <a:t>to view a dropdown menu of possible slide layouts</a:t>
            </a:r>
            <a:endParaRPr lang="en-GB" sz="900">
              <a:latin typeface="+mn-lt"/>
              <a:ea typeface="Arial" panose="020B060402020202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8"/>
          <a:srcRect/>
          <a:stretch>
            <a:fillRect/>
          </a:stretch>
        </p:blipFill>
        <p:spPr>
          <a:xfrm>
            <a:off x="2972055" y="5089099"/>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9"/>
          <a:srcRect/>
          <a:stretch>
            <a:fillRect/>
          </a:stretch>
        </p:blipFill>
        <p:spPr>
          <a:xfrm>
            <a:off x="2972055" y="4272104"/>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0"/>
          <a:srcRect/>
          <a:stretch>
            <a:fillRect/>
          </a:stretch>
        </p:blipFill>
        <p:spPr>
          <a:xfrm>
            <a:off x="2974753" y="3538949"/>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1"/>
          <a:srcRect/>
          <a:stretch>
            <a:fillRect/>
          </a:stretch>
        </p:blipFill>
        <p:spPr>
          <a:xfrm>
            <a:off x="2972055" y="2827659"/>
            <a:ext cx="457143" cy="257143"/>
          </a:xfrm>
          <a:prstGeom prst="rect">
            <a:avLst/>
          </a:prstGeom>
        </p:spPr>
      </p:pic>
    </p:spTree>
    <p:extLst>
      <p:ext uri="{BB962C8B-B14F-4D97-AF65-F5344CB8AC3E}">
        <p14:creationId xmlns:p14="http://schemas.microsoft.com/office/powerpoint/2010/main" val="2158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2" name="Rectangle 1">
            <a:extLst>
              <a:ext uri="{FF2B5EF4-FFF2-40B4-BE49-F238E27FC236}">
                <a16:creationId xmlns:a16="http://schemas.microsoft.com/office/drawing/2014/main" id="{0F124504-36FD-4753-851D-5B7D02D4A2D1}"/>
              </a:ext>
            </a:extLst>
          </p:cNvPr>
          <p:cNvSpPr/>
          <p:nvPr userDrawn="1"/>
        </p:nvSpPr>
        <p:spPr>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ct val="0"/>
              </a:spcAft>
              <a:buClr>
                <a:srgbClr val="003755"/>
              </a:buClr>
              <a:buSzTx/>
              <a:buFontTx/>
              <a:buNone/>
            </a:pPr>
            <a:r>
              <a:rPr lang="en-GB" sz="4400" b="0" noProof="0">
                <a:solidFill>
                  <a:schemeClr val="bg1"/>
                </a:solidFill>
              </a:rPr>
              <a:t>If you see any </a:t>
            </a:r>
            <a:r>
              <a:rPr lang="en-GB" sz="4400" b="1" i="1" noProof="0">
                <a:solidFill>
                  <a:schemeClr val="bg1"/>
                </a:solidFill>
              </a:rPr>
              <a:t>layouts after this </a:t>
            </a:r>
            <a:r>
              <a:rPr lang="en-GB" sz="4400" b="0" i="0" noProof="0">
                <a:solidFill>
                  <a:schemeClr val="bg1"/>
                </a:solidFill>
              </a:rPr>
              <a:t>one</a:t>
            </a:r>
            <a:r>
              <a:rPr lang="en-GB" sz="4400" b="1" i="1" noProof="0">
                <a:solidFill>
                  <a:schemeClr val="bg1"/>
                </a:solidFill>
              </a:rPr>
              <a:t>,</a:t>
            </a:r>
            <a:r>
              <a:rPr lang="en-GB" sz="4400" b="0" i="0" noProof="0">
                <a:solidFill>
                  <a:schemeClr val="bg1"/>
                </a:solidFill>
              </a:rPr>
              <a:t/>
            </a:r>
            <a:br>
              <a:rPr lang="en-GB" sz="4400" b="0" i="0" noProof="0">
                <a:solidFill>
                  <a:schemeClr val="bg1"/>
                </a:solidFill>
              </a:rPr>
            </a:br>
            <a:r>
              <a:rPr lang="en-GB" sz="4400" b="0" noProof="0">
                <a:solidFill>
                  <a:schemeClr val="bg1"/>
                </a:solidFill>
              </a:rPr>
              <a:t>do not use them. These layouts </a:t>
            </a:r>
            <a:r>
              <a:rPr lang="en-GB" sz="4400" b="1" i="1" u="none" noProof="0">
                <a:solidFill>
                  <a:schemeClr val="bg1"/>
                </a:solidFill>
              </a:rPr>
              <a:t>are not </a:t>
            </a:r>
            <a:r>
              <a:rPr lang="en-GB" sz="4400" b="0" noProof="0">
                <a:solidFill>
                  <a:schemeClr val="bg1"/>
                </a:solidFill>
              </a:rPr>
              <a:t>part of our corporate template.</a:t>
            </a:r>
            <a:r>
              <a:rPr lang="en-GB" sz="2800" b="0" noProof="0">
                <a:solidFill>
                  <a:schemeClr val="bg1"/>
                </a:solidFill>
              </a:rPr>
              <a:t/>
            </a:r>
            <a:br>
              <a:rPr lang="en-GB" sz="2800" b="0" noProof="0">
                <a:solidFill>
                  <a:schemeClr val="bg1"/>
                </a:solidFill>
              </a:rPr>
            </a:br>
            <a:r>
              <a:rPr lang="en-GB" sz="2800" b="0" noProof="0">
                <a:solidFill>
                  <a:schemeClr val="bg1"/>
                </a:solidFill>
              </a:rPr>
              <a:t/>
            </a:r>
            <a:br>
              <a:rPr lang="en-GB" sz="2800" b="0" noProof="0">
                <a:solidFill>
                  <a:schemeClr val="bg1"/>
                </a:solidFill>
              </a:rPr>
            </a:br>
            <a:endParaRPr lang="en-GB"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GB" sz="13800" b="1" i="1" noProof="0">
                <a:solidFill>
                  <a:schemeClr val="bg1"/>
                </a:solidFill>
              </a:rPr>
              <a:t>Do not use </a:t>
            </a:r>
            <a:endParaRPr lang="en-GB"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ct val="0"/>
              </a:spcAft>
              <a:buClr>
                <a:srgbClr val="003755"/>
              </a:buClr>
              <a:buSzTx/>
              <a:buFontTx/>
              <a:buNone/>
            </a:pPr>
            <a:r>
              <a:rPr lang="en-GB" sz="2000" b="0" noProof="0">
                <a:solidFill>
                  <a:schemeClr val="bg1"/>
                </a:solidFill>
              </a:rPr>
              <a:t>Due to PowerPoint’s standard Copy/Paste functionality extra undesirable layouts can appear.</a:t>
            </a:r>
          </a:p>
          <a:p>
            <a:pPr marL="0" marR="0" indent="0" algn="ctr" fontAlgn="auto">
              <a:lnSpc>
                <a:spcPct val="100000"/>
              </a:lnSpc>
              <a:spcBef>
                <a:spcPts val="600"/>
              </a:spcBef>
              <a:spcAft>
                <a:spcPct val="0"/>
              </a:spcAft>
              <a:buClr>
                <a:srgbClr val="003755"/>
              </a:buClr>
              <a:buSzTx/>
              <a:buFontTx/>
              <a:buNone/>
            </a:pPr>
            <a:r>
              <a:rPr lang="en-GB" sz="2000" b="0" noProof="0">
                <a:solidFill>
                  <a:schemeClr val="bg1"/>
                </a:solidFill>
              </a:rPr>
              <a:t>Also notice: Layouts after this might contain potential confidential information.</a:t>
            </a:r>
            <a:r>
              <a:rPr lang="en-GB" sz="1800" b="0" noProof="0">
                <a:solidFill>
                  <a:schemeClr val="bg1"/>
                </a:solidFill>
              </a:rPr>
              <a:t/>
            </a:r>
            <a:br>
              <a:rPr lang="en-GB" sz="1800" b="0" noProof="0">
                <a:solidFill>
                  <a:schemeClr val="bg1"/>
                </a:solidFill>
              </a:rPr>
            </a:br>
            <a:endParaRPr lang="en-GB" sz="1800" b="0" noProof="0">
              <a:solidFill>
                <a:schemeClr val="bg1"/>
              </a:solidFill>
            </a:endParaRPr>
          </a:p>
        </p:txBody>
      </p:sp>
    </p:spTree>
    <p:extLst>
      <p:ext uri="{BB962C8B-B14F-4D97-AF65-F5344CB8AC3E}">
        <p14:creationId xmlns:p14="http://schemas.microsoft.com/office/powerpoint/2010/main" val="1653146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 1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000" y="576000"/>
            <a:ext cx="11041200" cy="460800"/>
          </a:xfrm>
        </p:spPr>
        <p:txBody>
          <a:bodyPr/>
          <a:lstStyle/>
          <a:p>
            <a:r>
              <a:rPr lang="en-GB" noProof="0"/>
              <a:t>Click to add title</a:t>
            </a:r>
          </a:p>
        </p:txBody>
      </p:sp>
      <p:sp>
        <p:nvSpPr>
          <p:cNvPr id="12" name="Subtitle">
            <a:extLst>
              <a:ext uri="{FF2B5EF4-FFF2-40B4-BE49-F238E27FC236}">
                <a16:creationId xmlns:a16="http://schemas.microsoft.com/office/drawing/2014/main" id="{1BFC480B-2A23-4458-8A22-50F3182580FC}"/>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ct val="0"/>
              </a:spcBef>
              <a:spcAft>
                <a:spcPct val="0"/>
              </a:spcAft>
              <a:buFont typeface="Arial" panose="020B0604020202020204" pitchFamily="34" charset="0"/>
              <a:buChar char="​"/>
              <a:defRPr lang="en-GB" sz="2500" kern="120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subtitle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Enter &amp; 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3" name="Text Placeholder note">
            <a:extLst>
              <a:ext uri="{FF2B5EF4-FFF2-40B4-BE49-F238E27FC236}">
                <a16:creationId xmlns:a16="http://schemas.microsoft.com/office/drawing/2014/main" id="{2E290DD8-5829-4CF0-B3F6-DBF7FAE0C183}"/>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smtClean="0">
                <a:solidFill>
                  <a:srgbClr val="545859"/>
                </a:solidFill>
                <a:latin typeface="+mn-lt"/>
                <a:ea typeface="+mn-ea"/>
                <a:cs typeface="+mn-cs"/>
              </a:defRPr>
            </a:lvl1pPr>
            <a:lvl2pPr marL="0" indent="0">
              <a:lnSpc>
                <a:spcPct val="100000"/>
              </a:lnSpc>
              <a:spcAft>
                <a:spcPts val="600"/>
              </a:spcAft>
              <a:buFontTx/>
              <a:buNone/>
              <a:defRPr lang="en-US" sz="800" i="1" kern="1200" smtClean="0">
                <a:solidFill>
                  <a:srgbClr val="545859"/>
                </a:solidFill>
                <a:latin typeface="+mn-lt"/>
                <a:ea typeface="+mn-ea"/>
                <a:cs typeface="+mn-cs"/>
              </a:defRPr>
            </a:lvl2pPr>
            <a:lvl3pPr marL="0" indent="0">
              <a:lnSpc>
                <a:spcPct val="100000"/>
              </a:lnSpc>
              <a:spcAft>
                <a:spcPts val="600"/>
              </a:spcAft>
              <a:buFontTx/>
              <a:buNone/>
              <a:defRPr lang="en-US" sz="800" i="1" kern="1200" smtClean="0">
                <a:solidFill>
                  <a:srgbClr val="545859"/>
                </a:solidFill>
                <a:latin typeface="+mn-lt"/>
                <a:ea typeface="+mn-ea"/>
                <a:cs typeface="+mn-cs"/>
              </a:defRPr>
            </a:lvl3pPr>
            <a:lvl4pPr marL="0" indent="0">
              <a:lnSpc>
                <a:spcPct val="100000"/>
              </a:lnSpc>
              <a:spcAft>
                <a:spcPts val="600"/>
              </a:spcAft>
              <a:buFontTx/>
              <a:buNone/>
              <a:defRPr lang="en-US" sz="800" i="1" kern="1200" smtClean="0">
                <a:solidFill>
                  <a:srgbClr val="545859"/>
                </a:solidFill>
                <a:latin typeface="+mn-lt"/>
                <a:ea typeface="+mn-ea"/>
                <a:cs typeface="+mn-cs"/>
              </a:defRPr>
            </a:lvl4pPr>
            <a:lvl5pPr marL="0" indent="0">
              <a:lnSpc>
                <a:spcPct val="100000"/>
              </a:lnSpc>
              <a:spcAft>
                <a:spcPts val="600"/>
              </a:spcAft>
              <a:buFontTx/>
              <a:buNone/>
              <a:defRPr lang="en-US" sz="800" i="1" kern="1200" smtClean="0">
                <a:solidFill>
                  <a:srgbClr val="545859"/>
                </a:solidFill>
                <a:latin typeface="+mn-lt"/>
                <a:ea typeface="+mn-ea"/>
                <a:cs typeface="+mn-cs"/>
              </a:defRPr>
            </a:lvl5pPr>
            <a:lvl6pPr marL="0" indent="0">
              <a:lnSpc>
                <a:spcPct val="100000"/>
              </a:lnSpc>
              <a:spcAft>
                <a:spcPts val="600"/>
              </a:spcAft>
              <a:buFontTx/>
              <a:buNone/>
              <a:defRPr lang="en-GB" sz="800" i="1" kern="1200" noProof="0" smtClean="0">
                <a:solidFill>
                  <a:srgbClr val="545859"/>
                </a:solidFill>
                <a:latin typeface="+mn-lt"/>
                <a:ea typeface="+mn-ea"/>
                <a:cs typeface="+mn-cs"/>
              </a:defRPr>
            </a:lvl6pPr>
            <a:lvl7pPr marL="0" indent="0">
              <a:lnSpc>
                <a:spcPct val="100000"/>
              </a:lnSpc>
              <a:spcAft>
                <a:spcPts val="600"/>
              </a:spcAft>
              <a:buFontTx/>
              <a:buNone/>
              <a:defRPr lang="en-GB" sz="800" i="1" kern="1200" noProof="0" smtClean="0">
                <a:solidFill>
                  <a:srgbClr val="545859"/>
                </a:solidFill>
                <a:latin typeface="+mn-lt"/>
                <a:ea typeface="+mn-ea"/>
                <a:cs typeface="+mn-cs"/>
              </a:defRPr>
            </a:lvl7pPr>
            <a:lvl8pPr marL="0" indent="0">
              <a:lnSpc>
                <a:spcPct val="100000"/>
              </a:lnSpc>
              <a:spcAft>
                <a:spcPts val="600"/>
              </a:spcAft>
              <a:buFontTx/>
              <a:buNone/>
              <a:defRPr lang="en-GB" sz="800" i="1" kern="1200" noProof="0" smtClean="0">
                <a:solidFill>
                  <a:srgbClr val="545859"/>
                </a:solidFill>
                <a:latin typeface="+mn-lt"/>
                <a:ea typeface="+mn-ea"/>
                <a:cs typeface="+mn-cs"/>
              </a:defRPr>
            </a:lvl8pPr>
            <a:lvl9pPr marL="0" indent="0">
              <a:lnSpc>
                <a:spcPct val="100000"/>
              </a:lnSpc>
              <a:spcAft>
                <a:spcPts val="600"/>
              </a:spcAft>
              <a:buFontTx/>
              <a:buNone/>
              <a:defRPr lang="en-GB" sz="800" i="1" kern="1200" noProof="0" smtClean="0">
                <a:solidFill>
                  <a:srgbClr val="545859"/>
                </a:solidFill>
                <a:latin typeface="+mn-lt"/>
                <a:ea typeface="+mn-ea"/>
                <a:cs typeface="+mn-cs"/>
              </a:defRPr>
            </a:lvl9pPr>
          </a:lstStyle>
          <a:p>
            <a:pPr lvl="0"/>
            <a:r>
              <a:rPr lang="en-GB"/>
              <a:t>Click to add note</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p>
            <a:endParaRPr lang="en-GB"/>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p>
            <a:fld id="{23AA811B-2EBD-4900-905E-5BE206449611}" type="slidenum">
              <a:rPr lang="en-GB" smtClean="0"/>
              <a:t>‹#›</a:t>
            </a:fld>
            <a:endParaRPr lang="en-GB"/>
          </a:p>
        </p:txBody>
      </p:sp>
    </p:spTree>
    <p:extLst>
      <p:ext uri="{BB962C8B-B14F-4D97-AF65-F5344CB8AC3E}">
        <p14:creationId xmlns:p14="http://schemas.microsoft.com/office/powerpoint/2010/main" val="7136204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1_Title slides">
    <p:bg>
      <p:bgPr>
        <a:solidFill>
          <a:schemeClr val="tx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BABA1AE-9C2E-F140-8E34-E7C096ADB61C}"/>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0BD779B3-A3CD-634D-A216-781EAE8BCBF8}"/>
              </a:ext>
            </a:extLst>
          </p:cNvPr>
          <p:cNvPicPr>
            <a:picLocks noChangeAspect="1"/>
          </p:cNvPicPr>
          <p:nvPr userDrawn="1"/>
        </p:nvPicPr>
        <p:blipFill>
          <a:blip r:embed="rId3">
            <a:alphaModFix amt="90000"/>
          </a:blip>
          <a:srcRect/>
          <a:stretch>
            <a:fillRect/>
          </a:stretch>
        </p:blipFill>
        <p:spPr>
          <a:xfrm>
            <a:off x="0" y="0"/>
            <a:ext cx="10672763" cy="5776272"/>
          </a:xfrm>
          <a:prstGeom prst="rect">
            <a:avLst/>
          </a:prstGeom>
        </p:spPr>
      </p:pic>
      <p:pic>
        <p:nvPicPr>
          <p:cNvPr id="9" name="Logo">
            <a:extLst>
              <a:ext uri="{FF2B5EF4-FFF2-40B4-BE49-F238E27FC236}">
                <a16:creationId xmlns:a16="http://schemas.microsoft.com/office/drawing/2014/main" id="{F69A9428-1965-4201-B332-A5690ED5ABCB}"/>
              </a:ext>
            </a:extLst>
          </p:cNvPr>
          <p:cNvPicPr/>
          <p:nvPr userDrawn="1"/>
        </p:nvPicPr>
        <p:blipFill>
          <a:blip r:embed="rId4"/>
          <a:srcRect/>
          <a:stretch>
            <a:fillRect/>
          </a:stretch>
        </p:blipFill>
        <p:spPr>
          <a:xfrm>
            <a:off x="576000" y="576000"/>
            <a:ext cx="1980000" cy="381600"/>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9" name="Title 1">
            <a:extLst>
              <a:ext uri="{FF2B5EF4-FFF2-40B4-BE49-F238E27FC236}">
                <a16:creationId xmlns:a16="http://schemas.microsoft.com/office/drawing/2014/main" id="{D58445D8-B878-5B46-A509-6F2A705F40D9}"/>
              </a:ext>
            </a:extLst>
          </p:cNvPr>
          <p:cNvSpPr>
            <a:spLocks noGrp="1"/>
          </p:cNvSpPr>
          <p:nvPr>
            <p:ph type="ctrTitle" hasCustomPrompt="1"/>
          </p:nvPr>
        </p:nvSpPr>
        <p:spPr>
          <a:xfrm>
            <a:off x="575400" y="1745536"/>
            <a:ext cx="6320700" cy="1497600"/>
          </a:xfrm>
        </p:spPr>
        <p:txBody>
          <a:bodyPr anchor="b"/>
          <a:lstStyle>
            <a:lvl1pPr algn="l">
              <a:defRPr sz="4500">
                <a:solidFill>
                  <a:schemeClr val="tx1"/>
                </a:solidFill>
              </a:defRPr>
            </a:lvl1pPr>
          </a:lstStyle>
          <a:p>
            <a:r>
              <a:rPr lang="en-GB" noProof="0"/>
              <a:t>Click to add title</a:t>
            </a:r>
            <a:endParaRPr lang="en-GB"/>
          </a:p>
        </p:txBody>
      </p:sp>
      <p:sp>
        <p:nvSpPr>
          <p:cNvPr id="20" name="Subtitle 2">
            <a:extLst>
              <a:ext uri="{FF2B5EF4-FFF2-40B4-BE49-F238E27FC236}">
                <a16:creationId xmlns:a16="http://schemas.microsoft.com/office/drawing/2014/main" id="{D115A661-2D79-0942-B41B-33610DC119B6}"/>
              </a:ext>
            </a:extLst>
          </p:cNvPr>
          <p:cNvSpPr>
            <a:spLocks noGrp="1"/>
          </p:cNvSpPr>
          <p:nvPr>
            <p:ph type="subTitle" idx="1" hasCustomPrompt="1"/>
          </p:nvPr>
        </p:nvSpPr>
        <p:spPr>
          <a:xfrm>
            <a:off x="575400" y="3150704"/>
            <a:ext cx="6320700" cy="1655762"/>
          </a:xfrm>
        </p:spPr>
        <p:txBody>
          <a:bodyPr/>
          <a:lstStyle>
            <a:lvl1pPr marL="0" indent="0" algn="l">
              <a:spcBef>
                <a:spcPct val="0"/>
              </a:spcBef>
              <a:buFont typeface="Arial" panose="020B0604020202020204" pitchFamily="34" charset="0"/>
              <a:buChar char="​"/>
              <a:defRPr sz="45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
        <p:nvSpPr>
          <p:cNvPr id="15" name="TextBox 14">
            <a:extLst>
              <a:ext uri="{FF2B5EF4-FFF2-40B4-BE49-F238E27FC236}">
                <a16:creationId xmlns:a16="http://schemas.microsoft.com/office/drawing/2014/main" id="{42FC44F4-682F-504C-9F27-DB79B4E94B5B}"/>
              </a:ext>
            </a:extLst>
          </p:cNvPr>
          <p:cNvSpPr txBox="1"/>
          <p:nvPr userDrawn="1"/>
        </p:nvSpPr>
        <p:spPr>
          <a:xfrm>
            <a:off x="583932" y="5079241"/>
            <a:ext cx="4968552" cy="246221"/>
          </a:xfrm>
          <a:prstGeom prst="rect">
            <a:avLst/>
          </a:prstGeom>
          <a:noFill/>
        </p:spPr>
        <p:txBody>
          <a:bodyPr wrap="square" lIns="0" tIns="0" rIns="0" bIns="0" rtlCol="0">
            <a:spAutoFit/>
          </a:bodyPr>
          <a:lstStyle/>
          <a:p>
            <a:r>
              <a:rPr lang="en-US" sz="1600">
                <a:latin typeface="Arial" panose="020B0604020202020204" pitchFamily="34" charset="0"/>
                <a:cs typeface="Arial" panose="020B0604020202020204" pitchFamily="34" charset="0"/>
              </a:rPr>
              <a:t>Grow | Protect | Operate | Finance</a:t>
            </a:r>
          </a:p>
        </p:txBody>
      </p:sp>
    </p:spTree>
    <p:extLst>
      <p:ext uri="{BB962C8B-B14F-4D97-AF65-F5344CB8AC3E}">
        <p14:creationId xmlns:p14="http://schemas.microsoft.com/office/powerpoint/2010/main" val="3883818568"/>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s - graphics">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userDrawn="1">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userDrawn="1">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userDrawn="1">
            <p:ph type="ctrTitle" hasCustomPrompt="1"/>
          </p:nvPr>
        </p:nvSpPr>
        <p:spPr>
          <a:xfrm>
            <a:off x="576000" y="1931399"/>
            <a:ext cx="11041200" cy="1497600"/>
          </a:xfrm>
        </p:spPr>
        <p:txBody>
          <a:bodyPr anchor="b"/>
          <a:lstStyle>
            <a:lvl1pPr algn="l">
              <a:defRPr sz="5400">
                <a:solidFill>
                  <a:schemeClr val="tx1"/>
                </a:solidFill>
              </a:defRPr>
            </a:lvl1pPr>
          </a:lstStyle>
          <a:p>
            <a:r>
              <a:rPr lang="en-GB" noProof="0"/>
              <a:t>Click to add title</a:t>
            </a:r>
            <a:endParaRPr lang="en-GB"/>
          </a:p>
        </p:txBody>
      </p:sp>
      <p:sp>
        <p:nvSpPr>
          <p:cNvPr id="3" name="Subtitle 2"/>
          <p:cNvSpPr>
            <a:spLocks noGrp="1"/>
          </p:cNvSpPr>
          <p:nvPr userDrawn="1">
            <p:ph type="subTitle" idx="1" hasCustomPrompt="1"/>
          </p:nvPr>
        </p:nvSpPr>
        <p:spPr>
          <a:xfrm>
            <a:off x="576000" y="3336567"/>
            <a:ext cx="11041200" cy="1655762"/>
          </a:xfrm>
        </p:spPr>
        <p:txBody>
          <a:bodyPr/>
          <a:lstStyle>
            <a:lvl1pPr marL="0" indent="0" algn="l">
              <a:spcBef>
                <a:spcPct val="0"/>
              </a:spcBef>
              <a:buFont typeface="Arial" panose="020B0604020202020204" pitchFamily="34" charset="0"/>
              <a:buChar char="​"/>
              <a:defRPr sz="54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
        <p:nvSpPr>
          <p:cNvPr id="17" name="Date Placeholder 6">
            <a:extLst>
              <a:ext uri="{FF2B5EF4-FFF2-40B4-BE49-F238E27FC236}">
                <a16:creationId xmlns:a16="http://schemas.microsoft.com/office/drawing/2014/main" id="{7214886E-C0C7-49AB-B49B-363D49960386}"/>
              </a:ext>
            </a:extLst>
          </p:cNvPr>
          <p:cNvSpPr>
            <a:spLocks noGrp="1"/>
          </p:cNvSpPr>
          <p:nvPr userDrawn="1">
            <p:ph type="dt" sz="half" idx="10"/>
          </p:nvPr>
        </p:nvSpPr>
        <p:spPr>
          <a:xfrm>
            <a:off x="576000" y="6086106"/>
            <a:ext cx="3775338" cy="324000"/>
          </a:xfrm>
        </p:spPr>
        <p:txBody>
          <a:bodyPr/>
          <a:lstStyle>
            <a:lvl1pPr>
              <a:defRPr sz="1600">
                <a:solidFill>
                  <a:schemeClr val="tx1"/>
                </a:solidFill>
              </a:defRPr>
            </a:lvl1pPr>
          </a:lstStyle>
          <a:p>
            <a:endParaRPr lang="en-GB"/>
          </a:p>
        </p:txBody>
      </p:sp>
      <p:pic>
        <p:nvPicPr>
          <p:cNvPr id="18" name="Logo">
            <a:extLst>
              <a:ext uri="{FF2B5EF4-FFF2-40B4-BE49-F238E27FC236}">
                <a16:creationId xmlns:a16="http://schemas.microsoft.com/office/drawing/2014/main" id="{AAF90860-AFBD-4B8E-B2FE-464A63CC748C}"/>
              </a:ext>
            </a:extLst>
          </p:cNvPr>
          <p:cNvPicPr/>
          <p:nvPr userDrawn="1"/>
        </p:nvPicPr>
        <p:blipFill>
          <a:blip r:embed="rId2"/>
          <a:srcRect/>
          <a:stretch>
            <a:fillRect/>
          </a:stretch>
        </p:blipFill>
        <p:spPr>
          <a:xfrm>
            <a:off x="576000" y="576000"/>
            <a:ext cx="1980000" cy="381600"/>
          </a:xfrm>
          <a:prstGeom prst="rect">
            <a:avLst/>
          </a:prstGeom>
        </p:spPr>
      </p:pic>
    </p:spTree>
    <p:extLst>
      <p:ext uri="{BB962C8B-B14F-4D97-AF65-F5344CB8AC3E}">
        <p14:creationId xmlns:p14="http://schemas.microsoft.com/office/powerpoint/2010/main" val="1268179352"/>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s - contact">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a:xfrm>
            <a:off x="576000" y="1625064"/>
            <a:ext cx="11041200" cy="668667"/>
          </a:xfrm>
        </p:spPr>
        <p:txBody>
          <a:bodyPr anchor="b"/>
          <a:lstStyle>
            <a:lvl1pPr algn="l">
              <a:defRPr sz="40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234789"/>
            <a:ext cx="11041200" cy="668667"/>
          </a:xfrm>
        </p:spPr>
        <p:txBody>
          <a:bodyPr/>
          <a:lstStyle>
            <a:lvl1pPr marL="0" indent="0" algn="l">
              <a:spcBef>
                <a:spcPct val="0"/>
              </a:spcBef>
              <a:buFont typeface="Arial" panose="020B0604020202020204" pitchFamily="34" charset="0"/>
              <a:buChar char="​"/>
              <a:defRPr sz="40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defRPr sz="20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8E64D1BE-FFDB-4771-8354-D37140FEBE63}"/>
              </a:ext>
            </a:extLst>
          </p:cNvPr>
          <p:cNvSpPr>
            <a:spLocks noGrp="1"/>
          </p:cNvSpPr>
          <p:nvPr>
            <p:ph type="body" sz="quarter" idx="19" hasCustomPrompt="1"/>
          </p:nvPr>
        </p:nvSpPr>
        <p:spPr>
          <a:xfrm>
            <a:off x="576000"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1" name="Text Placeholder 4">
            <a:extLst>
              <a:ext uri="{FF2B5EF4-FFF2-40B4-BE49-F238E27FC236}">
                <a16:creationId xmlns:a16="http://schemas.microsoft.com/office/drawing/2014/main" id="{26CC46B6-052B-4BB2-9EFC-C95F7C63C681}"/>
              </a:ext>
            </a:extLst>
          </p:cNvPr>
          <p:cNvSpPr>
            <a:spLocks noGrp="1"/>
          </p:cNvSpPr>
          <p:nvPr>
            <p:ph type="body" sz="quarter" idx="20" hasCustomPrompt="1"/>
          </p:nvPr>
        </p:nvSpPr>
        <p:spPr>
          <a:xfrm>
            <a:off x="576000"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22" name="Text Placeholder 4">
            <a:extLst>
              <a:ext uri="{FF2B5EF4-FFF2-40B4-BE49-F238E27FC236}">
                <a16:creationId xmlns:a16="http://schemas.microsoft.com/office/drawing/2014/main" id="{8CC3186E-C363-4105-A4A0-A4154C47EE43}"/>
              </a:ext>
            </a:extLst>
          </p:cNvPr>
          <p:cNvSpPr>
            <a:spLocks noGrp="1"/>
          </p:cNvSpPr>
          <p:nvPr>
            <p:ph type="body" sz="quarter" idx="21" hasCustomPrompt="1"/>
          </p:nvPr>
        </p:nvSpPr>
        <p:spPr>
          <a:xfrm>
            <a:off x="576000"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23" name="Text Placeholder 4">
            <a:extLst>
              <a:ext uri="{FF2B5EF4-FFF2-40B4-BE49-F238E27FC236}">
                <a16:creationId xmlns:a16="http://schemas.microsoft.com/office/drawing/2014/main" id="{7D6E1BF6-3010-458D-A589-0E2F9BBEFF18}"/>
              </a:ext>
            </a:extLst>
          </p:cNvPr>
          <p:cNvSpPr>
            <a:spLocks noGrp="1"/>
          </p:cNvSpPr>
          <p:nvPr>
            <p:ph type="body" sz="quarter" idx="22" hasCustomPrompt="1"/>
          </p:nvPr>
        </p:nvSpPr>
        <p:spPr>
          <a:xfrm>
            <a:off x="576000"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28" name="Text Placeholder 4">
            <a:extLst>
              <a:ext uri="{FF2B5EF4-FFF2-40B4-BE49-F238E27FC236}">
                <a16:creationId xmlns:a16="http://schemas.microsoft.com/office/drawing/2014/main" id="{463F8755-E998-40D5-900E-CEB61276E5B9}"/>
              </a:ext>
            </a:extLst>
          </p:cNvPr>
          <p:cNvSpPr>
            <a:spLocks noGrp="1"/>
          </p:cNvSpPr>
          <p:nvPr>
            <p:ph type="body" sz="quarter" idx="23" hasCustomPrompt="1"/>
          </p:nvPr>
        </p:nvSpPr>
        <p:spPr>
          <a:xfrm>
            <a:off x="3415125" y="4868111"/>
            <a:ext cx="1886213" cy="162000"/>
          </a:xfrm>
        </p:spPr>
        <p:txBody>
          <a:bodyPr/>
          <a:lstStyle>
            <a:lvl1pPr marL="0" indent="0">
              <a:spcAft>
                <a:spcPct val="0"/>
              </a:spcAft>
              <a:buNone/>
              <a:defRPr sz="10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9" name="Text Placeholder 4">
            <a:extLst>
              <a:ext uri="{FF2B5EF4-FFF2-40B4-BE49-F238E27FC236}">
                <a16:creationId xmlns:a16="http://schemas.microsoft.com/office/drawing/2014/main" id="{9D998594-1B99-41C9-A443-A34CB455D9F9}"/>
              </a:ext>
            </a:extLst>
          </p:cNvPr>
          <p:cNvSpPr>
            <a:spLocks noGrp="1"/>
          </p:cNvSpPr>
          <p:nvPr>
            <p:ph type="body" sz="quarter" idx="24" hasCustomPrompt="1"/>
          </p:nvPr>
        </p:nvSpPr>
        <p:spPr>
          <a:xfrm>
            <a:off x="3415125" y="5020825"/>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title</a:t>
            </a:r>
          </a:p>
        </p:txBody>
      </p:sp>
      <p:sp>
        <p:nvSpPr>
          <p:cNvPr id="30" name="Text Placeholder 4">
            <a:extLst>
              <a:ext uri="{FF2B5EF4-FFF2-40B4-BE49-F238E27FC236}">
                <a16:creationId xmlns:a16="http://schemas.microsoft.com/office/drawing/2014/main" id="{FCB136DA-F176-494F-93C7-FE388CB90044}"/>
              </a:ext>
            </a:extLst>
          </p:cNvPr>
          <p:cNvSpPr>
            <a:spLocks noGrp="1"/>
          </p:cNvSpPr>
          <p:nvPr>
            <p:ph type="body" sz="quarter" idx="25" hasCustomPrompt="1"/>
          </p:nvPr>
        </p:nvSpPr>
        <p:spPr>
          <a:xfrm>
            <a:off x="3415125" y="5173539"/>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phone</a:t>
            </a:r>
          </a:p>
        </p:txBody>
      </p:sp>
      <p:sp>
        <p:nvSpPr>
          <p:cNvPr id="31" name="Text Placeholder 4">
            <a:extLst>
              <a:ext uri="{FF2B5EF4-FFF2-40B4-BE49-F238E27FC236}">
                <a16:creationId xmlns:a16="http://schemas.microsoft.com/office/drawing/2014/main" id="{934874DC-6E7F-477C-9DCB-BAFAF65D072B}"/>
              </a:ext>
            </a:extLst>
          </p:cNvPr>
          <p:cNvSpPr>
            <a:spLocks noGrp="1"/>
          </p:cNvSpPr>
          <p:nvPr>
            <p:ph type="body" sz="quarter" idx="26" hasCustomPrompt="1"/>
          </p:nvPr>
        </p:nvSpPr>
        <p:spPr>
          <a:xfrm>
            <a:off x="3415125" y="5326252"/>
            <a:ext cx="1886213" cy="162000"/>
          </a:xfrm>
        </p:spPr>
        <p:txBody>
          <a:bodyPr/>
          <a:lstStyle>
            <a:lvl1pPr marL="0" indent="0">
              <a:spcAft>
                <a:spcPct val="0"/>
              </a:spcAft>
              <a:buNone/>
              <a:defRPr sz="10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mail</a:t>
            </a:r>
          </a:p>
        </p:txBody>
      </p:sp>
      <p:sp>
        <p:nvSpPr>
          <p:cNvPr id="19" name="Picture Placeholder 7">
            <a:extLst>
              <a:ext uri="{FF2B5EF4-FFF2-40B4-BE49-F238E27FC236}">
                <a16:creationId xmlns:a16="http://schemas.microsoft.com/office/drawing/2014/main" id="{AFB351F8-5DEF-4FB0-91E3-BB967FE97CD5}"/>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
        <p:nvSpPr>
          <p:cNvPr id="20" name="Picture Placeholder 7">
            <a:extLst>
              <a:ext uri="{FF2B5EF4-FFF2-40B4-BE49-F238E27FC236}">
                <a16:creationId xmlns:a16="http://schemas.microsoft.com/office/drawing/2014/main" id="{366E0C37-1F3D-413C-AECF-51423DC25192}"/>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GB"/>
              <a:t>Click icon to add picture or click on frame and insert picture from Templafy Images</a:t>
            </a:r>
          </a:p>
        </p:txBody>
      </p:sp>
      <p:sp>
        <p:nvSpPr>
          <p:cNvPr id="17" name="Date Placeholder 6">
            <a:extLst>
              <a:ext uri="{FF2B5EF4-FFF2-40B4-BE49-F238E27FC236}">
                <a16:creationId xmlns:a16="http://schemas.microsoft.com/office/drawing/2014/main" id="{7214886E-C0C7-49AB-B49B-363D49960386}"/>
              </a:ext>
            </a:extLst>
          </p:cNvPr>
          <p:cNvSpPr>
            <a:spLocks noGrp="1"/>
          </p:cNvSpPr>
          <p:nvPr>
            <p:ph type="dt" sz="half" idx="10"/>
          </p:nvPr>
        </p:nvSpPr>
        <p:spPr>
          <a:xfrm>
            <a:off x="576000" y="6086106"/>
            <a:ext cx="3775338" cy="324000"/>
          </a:xfrm>
        </p:spPr>
        <p:txBody>
          <a:bodyPr/>
          <a:lstStyle>
            <a:lvl1pPr>
              <a:defRPr sz="1600">
                <a:solidFill>
                  <a:schemeClr val="tx1"/>
                </a:solidFill>
              </a:defRPr>
            </a:lvl1pPr>
          </a:lstStyle>
          <a:p>
            <a:endParaRPr lang="en-GB"/>
          </a:p>
        </p:txBody>
      </p:sp>
      <p:pic>
        <p:nvPicPr>
          <p:cNvPr id="9" name="Logo">
            <a:extLst>
              <a:ext uri="{FF2B5EF4-FFF2-40B4-BE49-F238E27FC236}">
                <a16:creationId xmlns:a16="http://schemas.microsoft.com/office/drawing/2014/main" id="{0774D196-E33A-47FA-9417-CB69748814EF}"/>
              </a:ext>
            </a:extLst>
          </p:cNvPr>
          <p:cNvPicPr/>
          <p:nvPr userDrawn="1"/>
        </p:nvPicPr>
        <p:blipFill>
          <a:blip r:embed="rId2"/>
          <a:srcRect/>
          <a:stretch>
            <a:fillRect/>
          </a:stretch>
        </p:blipFill>
        <p:spPr>
          <a:xfrm>
            <a:off x="576000" y="576000"/>
            <a:ext cx="1980000" cy="381600"/>
          </a:xfrm>
          <a:prstGeom prst="rect">
            <a:avLst/>
          </a:prstGeom>
        </p:spPr>
      </p:pic>
    </p:spTree>
    <p:extLst>
      <p:ext uri="{BB962C8B-B14F-4D97-AF65-F5344CB8AC3E}">
        <p14:creationId xmlns:p14="http://schemas.microsoft.com/office/powerpoint/2010/main" val="4041120659"/>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8DFB3C9-9EB5-9444-A64E-4171FA8C035E}"/>
              </a:ext>
            </a:extLst>
          </p:cNvPr>
          <p:cNvPicPr>
            <a:picLocks noChangeAspect="1"/>
          </p:cNvPicPr>
          <p:nvPr userDrawn="1"/>
        </p:nvPicPr>
        <p:blipFill>
          <a:blip r:embed="rId2">
            <a:grayscl/>
          </a:blip>
          <a:srcRect r="-1"/>
          <a:stretch>
            <a:fillRect/>
          </a:stretch>
        </p:blipFill>
        <p:spPr>
          <a:xfrm>
            <a:off x="-43175" y="1"/>
            <a:ext cx="12235176" cy="6857999"/>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5" y="2"/>
            <a:ext cx="12235175" cy="6857998"/>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pic>
        <p:nvPicPr>
          <p:cNvPr id="11" name="Picture 10">
            <a:extLst>
              <a:ext uri="{FF2B5EF4-FFF2-40B4-BE49-F238E27FC236}">
                <a16:creationId xmlns:a16="http://schemas.microsoft.com/office/drawing/2014/main" id="{09233639-1FD0-8441-86D4-D0CDFC17DA55}"/>
              </a:ext>
            </a:extLst>
          </p:cNvPr>
          <p:cNvPicPr>
            <a:picLocks noChangeAspect="1"/>
          </p:cNvPicPr>
          <p:nvPr userDrawn="1"/>
        </p:nvPicPr>
        <p:blipFill>
          <a:blip r:embed="rId3"/>
          <a:srcRect r="-27697" b="-61410"/>
          <a:stretch>
            <a:fillRect/>
          </a:stretch>
        </p:blipFill>
        <p:spPr>
          <a:xfrm>
            <a:off x="7348488" y="3716338"/>
            <a:ext cx="6184763" cy="6184763"/>
          </a:xfrm>
          <a:prstGeom prst="ellipse">
            <a:avLst/>
          </a:prstGeom>
        </p:spPr>
      </p:pic>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415892"/>
          </a:xfrm>
        </p:spPr>
        <p:txBody>
          <a:bodyPr/>
          <a:lstStyle>
            <a:lvl1pPr>
              <a:defRPr sz="3000">
                <a:solidFill>
                  <a:schemeClr val="bg1"/>
                </a:solidFill>
              </a:defRPr>
            </a:lvl1pPr>
          </a:lstStyle>
          <a:p>
            <a:r>
              <a:rPr lang="en-GB" noProof="0"/>
              <a:t>Click to add Agenda title</a:t>
            </a:r>
          </a:p>
        </p:txBody>
      </p:sp>
      <p:sp>
        <p:nvSpPr>
          <p:cNvPr id="17" name="Text Placeholder 2">
            <a:extLst>
              <a:ext uri="{FF2B5EF4-FFF2-40B4-BE49-F238E27FC236}">
                <a16:creationId xmlns:a16="http://schemas.microsoft.com/office/drawing/2014/main" id="{292CCCE9-27FE-C349-B2CD-BFB0345CFFF9}"/>
              </a:ext>
            </a:extLst>
          </p:cNvPr>
          <p:cNvSpPr>
            <a:spLocks noGrp="1"/>
          </p:cNvSpPr>
          <p:nvPr>
            <p:ph type="body" sz="quarter" idx="14" hasCustomPrompt="1"/>
          </p:nvPr>
        </p:nvSpPr>
        <p:spPr>
          <a:xfrm>
            <a:off x="2174875" y="1640451"/>
            <a:ext cx="5008563" cy="4264840"/>
          </a:xfrm>
        </p:spPr>
        <p:txBody>
          <a:bodyPr/>
          <a:lstStyle>
            <a:lvl1pPr marL="0" indent="0">
              <a:lnSpc>
                <a:spcPts val="2400"/>
              </a:lnSpc>
              <a:spcAft>
                <a:spcPct val="0"/>
              </a:spcAft>
              <a:buFont typeface="Arial" panose="020B0604020202020204" pitchFamily="34" charset="0"/>
              <a:buChar char="​"/>
              <a:defRPr sz="2000">
                <a:solidFill>
                  <a:schemeClr val="bg1"/>
                </a:solidFill>
              </a:defRPr>
            </a:lvl1pPr>
            <a:lvl2pPr marL="0" indent="0">
              <a:lnSpc>
                <a:spcPts val="2400"/>
              </a:lnSpc>
              <a:spcBef>
                <a:spcPct val="0"/>
              </a:spcBef>
              <a:spcAft>
                <a:spcPct val="0"/>
              </a:spcAft>
              <a:buFont typeface="Arial" panose="020B0604020202020204" pitchFamily="34" charset="0"/>
              <a:buChar char="​"/>
              <a:defRPr sz="2000" b="1">
                <a:solidFill>
                  <a:schemeClr val="bg1"/>
                </a:solidFill>
              </a:defRPr>
            </a:lvl2pPr>
            <a:lvl3pPr marL="0" indent="0">
              <a:lnSpc>
                <a:spcPts val="2400"/>
              </a:lnSpc>
              <a:spcBef>
                <a:spcPct val="0"/>
              </a:spcBef>
              <a:spcAft>
                <a:spcPct val="0"/>
              </a:spcAft>
              <a:buFont typeface="Arial" panose="020B0604020202020204" pitchFamily="34" charset="0"/>
              <a:buChar char="​"/>
              <a:defRPr sz="2000">
                <a:solidFill>
                  <a:schemeClr val="bg1"/>
                </a:solidFill>
              </a:defRPr>
            </a:lvl3pPr>
            <a:lvl4pPr marL="0" indent="0">
              <a:lnSpc>
                <a:spcPts val="2400"/>
              </a:lnSpc>
              <a:spcBef>
                <a:spcPct val="0"/>
              </a:spcBef>
              <a:spcAft>
                <a:spcPct val="0"/>
              </a:spcAft>
              <a:buFont typeface="Arial" panose="020B0604020202020204" pitchFamily="34" charset="0"/>
              <a:buChar char="​"/>
              <a:defRPr sz="2000">
                <a:solidFill>
                  <a:schemeClr val="bg1"/>
                </a:solidFill>
              </a:defRPr>
            </a:lvl4pPr>
            <a:lvl5pPr marL="0" indent="0">
              <a:lnSpc>
                <a:spcPts val="2400"/>
              </a:lnSpc>
              <a:spcBef>
                <a:spcPct val="0"/>
              </a:spcBef>
              <a:spcAft>
                <a:spcPct val="0"/>
              </a:spcAft>
              <a:buFont typeface="Arial" panose="020B0604020202020204" pitchFamily="34" charset="0"/>
              <a:buChar char="​"/>
              <a:defRPr sz="2000">
                <a:solidFill>
                  <a:schemeClr val="bg1"/>
                </a:solidFill>
              </a:defRPr>
            </a:lvl5pPr>
            <a:lvl6pPr marL="0" indent="0">
              <a:lnSpc>
                <a:spcPts val="2400"/>
              </a:lnSpc>
              <a:spcBef>
                <a:spcPct val="0"/>
              </a:spcBef>
              <a:spcAft>
                <a:spcPct val="0"/>
              </a:spcAft>
              <a:buFont typeface="Arial" panose="020B0604020202020204" pitchFamily="34" charset="0"/>
              <a:buChar char="​"/>
              <a:defRPr sz="2000">
                <a:solidFill>
                  <a:schemeClr val="bg1"/>
                </a:solidFill>
              </a:defRPr>
            </a:lvl6pPr>
            <a:lvl7pPr marL="0" indent="0">
              <a:lnSpc>
                <a:spcPts val="2400"/>
              </a:lnSpc>
              <a:spcBef>
                <a:spcPct val="0"/>
              </a:spcBef>
              <a:spcAft>
                <a:spcPct val="0"/>
              </a:spcAft>
              <a:buFont typeface="Arial" panose="020B0604020202020204" pitchFamily="34" charset="0"/>
              <a:buChar char="​"/>
              <a:defRPr sz="2000">
                <a:solidFill>
                  <a:schemeClr val="bg1"/>
                </a:solidFill>
              </a:defRPr>
            </a:lvl7pPr>
            <a:lvl8pPr marL="0" indent="0">
              <a:lnSpc>
                <a:spcPts val="2400"/>
              </a:lnSpc>
              <a:spcBef>
                <a:spcPct val="0"/>
              </a:spcBef>
              <a:spcAft>
                <a:spcPct val="0"/>
              </a:spcAft>
              <a:buFont typeface="Arial" panose="020B0604020202020204" pitchFamily="34" charset="0"/>
              <a:buChar char="​"/>
              <a:defRPr sz="2000">
                <a:solidFill>
                  <a:schemeClr val="bg1"/>
                </a:solidFill>
              </a:defRPr>
            </a:lvl8pPr>
            <a:lvl9pPr marL="0" indent="0">
              <a:lnSpc>
                <a:spcPts val="2400"/>
              </a:lnSpc>
              <a:spcBef>
                <a:spcPct val="0"/>
              </a:spcBef>
              <a:buFont typeface="Arial" panose="020B0604020202020204" pitchFamily="34" charset="0"/>
              <a:buChar char="​"/>
              <a:defRPr sz="2000">
                <a:solidFill>
                  <a:schemeClr val="bg1"/>
                </a:solidFill>
              </a:defRPr>
            </a:lvl9pPr>
          </a:lstStyle>
          <a:p>
            <a:pPr lvl="0"/>
            <a:r>
              <a:rPr lang="en-GB" noProof="0"/>
              <a:t>Click to add agenda point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8" name="Text Placeholder 3">
            <a:extLst>
              <a:ext uri="{FF2B5EF4-FFF2-40B4-BE49-F238E27FC236}">
                <a16:creationId xmlns:a16="http://schemas.microsoft.com/office/drawing/2014/main" id="{F1BAA4BF-B600-0946-A7C2-6E67106C49D4}"/>
              </a:ext>
            </a:extLst>
          </p:cNvPr>
          <p:cNvSpPr>
            <a:spLocks noGrp="1"/>
          </p:cNvSpPr>
          <p:nvPr>
            <p:ph type="body" sz="quarter" idx="17" hasCustomPrompt="1"/>
          </p:nvPr>
        </p:nvSpPr>
        <p:spPr>
          <a:xfrm>
            <a:off x="575999" y="1640450"/>
            <a:ext cx="1598875" cy="4266341"/>
          </a:xfrm>
        </p:spPr>
        <p:txBody>
          <a:bodyPr/>
          <a:lstStyle>
            <a:lvl1pPr marL="0" indent="0">
              <a:lnSpc>
                <a:spcPts val="2400"/>
              </a:lnSpc>
              <a:spcAft>
                <a:spcPct val="0"/>
              </a:spcAft>
              <a:buFont typeface="Arial" panose="020B0604020202020204" pitchFamily="34" charset="0"/>
              <a:buChar char="​"/>
              <a:defRPr sz="2000">
                <a:solidFill>
                  <a:schemeClr val="bg1"/>
                </a:solidFill>
              </a:defRPr>
            </a:lvl1pPr>
            <a:lvl2pPr marL="0" indent="0">
              <a:lnSpc>
                <a:spcPts val="2400"/>
              </a:lnSpc>
              <a:spcAft>
                <a:spcPct val="0"/>
              </a:spcAft>
              <a:buFont typeface="Arial" panose="020B0604020202020204" pitchFamily="34" charset="0"/>
              <a:buChar char="​"/>
              <a:defRPr sz="2000" b="1">
                <a:solidFill>
                  <a:schemeClr val="bg1"/>
                </a:solidFill>
              </a:defRPr>
            </a:lvl2pPr>
            <a:lvl3pPr marL="0" indent="0">
              <a:lnSpc>
                <a:spcPts val="2400"/>
              </a:lnSpc>
              <a:spcAft>
                <a:spcPct val="0"/>
              </a:spcAft>
              <a:buFont typeface="Arial" panose="020B0604020202020204" pitchFamily="34" charset="0"/>
              <a:buChar char="​"/>
              <a:defRPr sz="2000">
                <a:solidFill>
                  <a:schemeClr val="bg1"/>
                </a:solidFill>
              </a:defRPr>
            </a:lvl3pPr>
            <a:lvl4pPr>
              <a:lnSpc>
                <a:spcPts val="2400"/>
              </a:lnSpc>
              <a:spcAft>
                <a:spcPct val="0"/>
              </a:spcAft>
              <a:buFont typeface="Arial" panose="020B0604020202020204" pitchFamily="34" charset="0"/>
              <a:buChar char="​"/>
              <a:defRPr sz="2000">
                <a:solidFill>
                  <a:schemeClr val="bg1"/>
                </a:solidFill>
              </a:defRPr>
            </a:lvl4pPr>
            <a:lvl5pPr>
              <a:lnSpc>
                <a:spcPts val="2400"/>
              </a:lnSpc>
              <a:spcAft>
                <a:spcPct val="0"/>
              </a:spcAft>
              <a:buFont typeface="Arial" panose="020B0604020202020204" pitchFamily="34" charset="0"/>
              <a:buChar char="​"/>
              <a:defRPr sz="2000">
                <a:solidFill>
                  <a:schemeClr val="bg1"/>
                </a:solidFill>
              </a:defRPr>
            </a:lvl5pPr>
            <a:lvl6pPr marL="0" indent="0">
              <a:lnSpc>
                <a:spcPts val="2400"/>
              </a:lnSpc>
              <a:spcAft>
                <a:spcPct val="0"/>
              </a:spcAft>
              <a:buFont typeface="Arial" panose="020B0604020202020204" pitchFamily="34" charset="0"/>
              <a:buChar char="​"/>
              <a:defRPr sz="2000" b="1">
                <a:solidFill>
                  <a:schemeClr val="bg1"/>
                </a:solidFill>
              </a:defRPr>
            </a:lvl6pPr>
            <a:lvl7pPr>
              <a:lnSpc>
                <a:spcPts val="2400"/>
              </a:lnSpc>
              <a:spcAft>
                <a:spcPct val="0"/>
              </a:spcAft>
              <a:defRPr sz="2000" b="0">
                <a:solidFill>
                  <a:schemeClr val="bg1"/>
                </a:solidFill>
              </a:defRPr>
            </a:lvl7pPr>
            <a:lvl8pPr>
              <a:lnSpc>
                <a:spcPts val="2400"/>
              </a:lnSpc>
              <a:spcAft>
                <a:spcPct val="0"/>
              </a:spcAft>
              <a:defRPr sz="2000" b="1">
                <a:solidFill>
                  <a:schemeClr val="bg1"/>
                </a:solidFill>
              </a:defRPr>
            </a:lvl8pPr>
            <a:lvl9pPr>
              <a:lnSpc>
                <a:spcPts val="2400"/>
              </a:lnSpc>
              <a:spcAft>
                <a:spcPct val="0"/>
              </a:spcAft>
              <a:defRPr sz="2000">
                <a:solidFill>
                  <a:schemeClr val="bg1"/>
                </a:solidFill>
              </a:defRPr>
            </a:lvl9pPr>
          </a:lstStyle>
          <a:p>
            <a:pPr lvl="0"/>
            <a:r>
              <a:rPr lang="en-GB"/>
              <a:t>09.00-10.00</a:t>
            </a:r>
          </a:p>
          <a:p>
            <a:pPr lvl="1"/>
            <a:r>
              <a:rPr lang="en-GB"/>
              <a:t>02</a:t>
            </a:r>
          </a:p>
          <a:p>
            <a:pPr lvl="2"/>
            <a:r>
              <a:rPr lang="en-GB"/>
              <a:t>03</a:t>
            </a:r>
          </a:p>
          <a:p>
            <a:pPr lvl="3"/>
            <a:r>
              <a:rPr lang="en-GB"/>
              <a:t>04</a:t>
            </a:r>
          </a:p>
          <a:p>
            <a:pPr lvl="4"/>
            <a:r>
              <a:rPr lang="en-GB"/>
              <a:t>05</a:t>
            </a:r>
          </a:p>
          <a:p>
            <a:pPr lvl="5"/>
            <a:r>
              <a:rPr lang="en-GB"/>
              <a:t>06</a:t>
            </a:r>
          </a:p>
          <a:p>
            <a:pPr lvl="6"/>
            <a:r>
              <a:rPr lang="en-GB"/>
              <a:t>07</a:t>
            </a:r>
          </a:p>
          <a:p>
            <a:pPr lvl="7"/>
            <a:r>
              <a:rPr lang="en-GB"/>
              <a:t>08</a:t>
            </a:r>
          </a:p>
          <a:p>
            <a:pPr lvl="8"/>
            <a:r>
              <a:rPr lang="en-GB"/>
              <a:t>09</a:t>
            </a:r>
          </a:p>
        </p:txBody>
      </p:sp>
      <p:sp>
        <p:nvSpPr>
          <p:cNvPr id="13" name="Text Placeholder 2">
            <a:extLst>
              <a:ext uri="{FF2B5EF4-FFF2-40B4-BE49-F238E27FC236}">
                <a16:creationId xmlns:a16="http://schemas.microsoft.com/office/drawing/2014/main" id="{29BCE915-52BE-554A-B04B-6994B4E713CB}"/>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14447137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E3C06A-F467-C64A-BC08-E3E94BC4D443}"/>
              </a:ext>
            </a:extLst>
          </p:cNvPr>
          <p:cNvSpPr/>
          <p:nvPr userDrawn="1"/>
        </p:nvSpPr>
        <p:spPr>
          <a:xfrm>
            <a:off x="-43176" y="1"/>
            <a:ext cx="12235175" cy="6857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415892"/>
          </a:xfrm>
        </p:spPr>
        <p:txBody>
          <a:bodyPr/>
          <a:lstStyle>
            <a:lvl1pPr>
              <a:defRPr sz="3000">
                <a:solidFill>
                  <a:schemeClr val="bg1"/>
                </a:solidFill>
              </a:defRPr>
            </a:lvl1pPr>
          </a:lstStyle>
          <a:p>
            <a:r>
              <a:rPr lang="en-GB" noProof="0"/>
              <a:t>Click to add Agenda title</a:t>
            </a:r>
          </a:p>
        </p:txBody>
      </p:sp>
      <p:sp>
        <p:nvSpPr>
          <p:cNvPr id="17" name="Text Placeholder 2">
            <a:extLst>
              <a:ext uri="{FF2B5EF4-FFF2-40B4-BE49-F238E27FC236}">
                <a16:creationId xmlns:a16="http://schemas.microsoft.com/office/drawing/2014/main" id="{292CCCE9-27FE-C349-B2CD-BFB0345CFFF9}"/>
              </a:ext>
            </a:extLst>
          </p:cNvPr>
          <p:cNvSpPr>
            <a:spLocks noGrp="1"/>
          </p:cNvSpPr>
          <p:nvPr>
            <p:ph type="body" sz="quarter" idx="14" hasCustomPrompt="1"/>
          </p:nvPr>
        </p:nvSpPr>
        <p:spPr>
          <a:xfrm>
            <a:off x="2174875" y="1640451"/>
            <a:ext cx="5008563" cy="4264840"/>
          </a:xfrm>
        </p:spPr>
        <p:txBody>
          <a:bodyPr/>
          <a:lstStyle>
            <a:lvl1pPr marL="0" indent="0">
              <a:lnSpc>
                <a:spcPts val="2400"/>
              </a:lnSpc>
              <a:spcAft>
                <a:spcPct val="0"/>
              </a:spcAft>
              <a:buFont typeface="Arial" panose="020B0604020202020204" pitchFamily="34" charset="0"/>
              <a:buChar char="​"/>
              <a:defRPr sz="2000">
                <a:solidFill>
                  <a:schemeClr val="bg1"/>
                </a:solidFill>
              </a:defRPr>
            </a:lvl1pPr>
            <a:lvl2pPr marL="0" indent="0">
              <a:lnSpc>
                <a:spcPts val="2400"/>
              </a:lnSpc>
              <a:spcBef>
                <a:spcPct val="0"/>
              </a:spcBef>
              <a:spcAft>
                <a:spcPct val="0"/>
              </a:spcAft>
              <a:buFont typeface="Arial" panose="020B0604020202020204" pitchFamily="34" charset="0"/>
              <a:buChar char="​"/>
              <a:defRPr sz="2000" b="1">
                <a:solidFill>
                  <a:schemeClr val="bg1"/>
                </a:solidFill>
              </a:defRPr>
            </a:lvl2pPr>
            <a:lvl3pPr marL="0" indent="0">
              <a:lnSpc>
                <a:spcPts val="2400"/>
              </a:lnSpc>
              <a:spcBef>
                <a:spcPct val="0"/>
              </a:spcBef>
              <a:spcAft>
                <a:spcPct val="0"/>
              </a:spcAft>
              <a:buFont typeface="Arial" panose="020B0604020202020204" pitchFamily="34" charset="0"/>
              <a:buChar char="​"/>
              <a:defRPr sz="2000">
                <a:solidFill>
                  <a:schemeClr val="bg1"/>
                </a:solidFill>
              </a:defRPr>
            </a:lvl3pPr>
            <a:lvl4pPr marL="0" indent="0">
              <a:lnSpc>
                <a:spcPts val="2400"/>
              </a:lnSpc>
              <a:spcBef>
                <a:spcPct val="0"/>
              </a:spcBef>
              <a:spcAft>
                <a:spcPct val="0"/>
              </a:spcAft>
              <a:buFont typeface="Arial" panose="020B0604020202020204" pitchFamily="34" charset="0"/>
              <a:buChar char="​"/>
              <a:defRPr sz="2000">
                <a:solidFill>
                  <a:schemeClr val="bg1"/>
                </a:solidFill>
              </a:defRPr>
            </a:lvl4pPr>
            <a:lvl5pPr marL="0" indent="0">
              <a:lnSpc>
                <a:spcPts val="2400"/>
              </a:lnSpc>
              <a:spcBef>
                <a:spcPct val="0"/>
              </a:spcBef>
              <a:spcAft>
                <a:spcPct val="0"/>
              </a:spcAft>
              <a:buFont typeface="Arial" panose="020B0604020202020204" pitchFamily="34" charset="0"/>
              <a:buChar char="​"/>
              <a:defRPr sz="2000">
                <a:solidFill>
                  <a:schemeClr val="bg1"/>
                </a:solidFill>
              </a:defRPr>
            </a:lvl5pPr>
            <a:lvl6pPr marL="0" indent="0">
              <a:lnSpc>
                <a:spcPts val="2400"/>
              </a:lnSpc>
              <a:spcBef>
                <a:spcPct val="0"/>
              </a:spcBef>
              <a:spcAft>
                <a:spcPct val="0"/>
              </a:spcAft>
              <a:buFont typeface="Arial" panose="020B0604020202020204" pitchFamily="34" charset="0"/>
              <a:buChar char="​"/>
              <a:defRPr sz="2000">
                <a:solidFill>
                  <a:schemeClr val="bg1"/>
                </a:solidFill>
              </a:defRPr>
            </a:lvl6pPr>
            <a:lvl7pPr marL="0" indent="0">
              <a:lnSpc>
                <a:spcPts val="2400"/>
              </a:lnSpc>
              <a:spcBef>
                <a:spcPct val="0"/>
              </a:spcBef>
              <a:spcAft>
                <a:spcPct val="0"/>
              </a:spcAft>
              <a:buFont typeface="Arial" panose="020B0604020202020204" pitchFamily="34" charset="0"/>
              <a:buChar char="​"/>
              <a:defRPr sz="2000">
                <a:solidFill>
                  <a:schemeClr val="bg1"/>
                </a:solidFill>
              </a:defRPr>
            </a:lvl7pPr>
            <a:lvl8pPr marL="0" indent="0">
              <a:lnSpc>
                <a:spcPts val="2400"/>
              </a:lnSpc>
              <a:spcBef>
                <a:spcPct val="0"/>
              </a:spcBef>
              <a:spcAft>
                <a:spcPct val="0"/>
              </a:spcAft>
              <a:buFont typeface="Arial" panose="020B0604020202020204" pitchFamily="34" charset="0"/>
              <a:buChar char="​"/>
              <a:defRPr sz="2000">
                <a:solidFill>
                  <a:schemeClr val="bg1"/>
                </a:solidFill>
              </a:defRPr>
            </a:lvl8pPr>
            <a:lvl9pPr marL="0" indent="0">
              <a:lnSpc>
                <a:spcPts val="2400"/>
              </a:lnSpc>
              <a:spcBef>
                <a:spcPct val="0"/>
              </a:spcBef>
              <a:buFont typeface="Arial" panose="020B0604020202020204" pitchFamily="34" charset="0"/>
              <a:buChar char="​"/>
              <a:defRPr sz="2000">
                <a:solidFill>
                  <a:schemeClr val="bg1"/>
                </a:solidFill>
              </a:defRPr>
            </a:lvl9pPr>
          </a:lstStyle>
          <a:p>
            <a:pPr lvl="0"/>
            <a:r>
              <a:rPr lang="en-GB" noProof="0"/>
              <a:t>Click to add agenda point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8" name="Text Placeholder 3">
            <a:extLst>
              <a:ext uri="{FF2B5EF4-FFF2-40B4-BE49-F238E27FC236}">
                <a16:creationId xmlns:a16="http://schemas.microsoft.com/office/drawing/2014/main" id="{F1BAA4BF-B600-0946-A7C2-6E67106C49D4}"/>
              </a:ext>
            </a:extLst>
          </p:cNvPr>
          <p:cNvSpPr>
            <a:spLocks noGrp="1"/>
          </p:cNvSpPr>
          <p:nvPr>
            <p:ph type="body" sz="quarter" idx="17" hasCustomPrompt="1"/>
          </p:nvPr>
        </p:nvSpPr>
        <p:spPr>
          <a:xfrm>
            <a:off x="575999" y="1640450"/>
            <a:ext cx="1598875" cy="4266341"/>
          </a:xfrm>
        </p:spPr>
        <p:txBody>
          <a:bodyPr/>
          <a:lstStyle>
            <a:lvl1pPr marL="0" indent="0">
              <a:lnSpc>
                <a:spcPts val="2400"/>
              </a:lnSpc>
              <a:spcAft>
                <a:spcPct val="0"/>
              </a:spcAft>
              <a:buFont typeface="Arial" panose="020B0604020202020204" pitchFamily="34" charset="0"/>
              <a:buChar char="​"/>
              <a:defRPr sz="2000">
                <a:solidFill>
                  <a:schemeClr val="bg1"/>
                </a:solidFill>
              </a:defRPr>
            </a:lvl1pPr>
            <a:lvl2pPr marL="0" indent="0">
              <a:lnSpc>
                <a:spcPts val="2400"/>
              </a:lnSpc>
              <a:spcAft>
                <a:spcPct val="0"/>
              </a:spcAft>
              <a:buFont typeface="Arial" panose="020B0604020202020204" pitchFamily="34" charset="0"/>
              <a:buChar char="​"/>
              <a:defRPr sz="2000" b="1">
                <a:solidFill>
                  <a:schemeClr val="bg1"/>
                </a:solidFill>
              </a:defRPr>
            </a:lvl2pPr>
            <a:lvl3pPr marL="0" indent="0">
              <a:lnSpc>
                <a:spcPts val="2400"/>
              </a:lnSpc>
              <a:spcAft>
                <a:spcPct val="0"/>
              </a:spcAft>
              <a:buFont typeface="Arial" panose="020B0604020202020204" pitchFamily="34" charset="0"/>
              <a:buChar char="​"/>
              <a:defRPr sz="2000">
                <a:solidFill>
                  <a:schemeClr val="bg1"/>
                </a:solidFill>
              </a:defRPr>
            </a:lvl3pPr>
            <a:lvl4pPr>
              <a:lnSpc>
                <a:spcPts val="2400"/>
              </a:lnSpc>
              <a:spcAft>
                <a:spcPct val="0"/>
              </a:spcAft>
              <a:buFont typeface="Arial" panose="020B0604020202020204" pitchFamily="34" charset="0"/>
              <a:buChar char="​"/>
              <a:defRPr sz="2000">
                <a:solidFill>
                  <a:schemeClr val="bg1"/>
                </a:solidFill>
              </a:defRPr>
            </a:lvl4pPr>
            <a:lvl5pPr>
              <a:lnSpc>
                <a:spcPts val="2400"/>
              </a:lnSpc>
              <a:spcAft>
                <a:spcPct val="0"/>
              </a:spcAft>
              <a:buFont typeface="Arial" panose="020B0604020202020204" pitchFamily="34" charset="0"/>
              <a:buChar char="​"/>
              <a:defRPr sz="2000">
                <a:solidFill>
                  <a:schemeClr val="bg1"/>
                </a:solidFill>
              </a:defRPr>
            </a:lvl5pPr>
            <a:lvl6pPr marL="0" indent="0">
              <a:lnSpc>
                <a:spcPts val="2400"/>
              </a:lnSpc>
              <a:spcAft>
                <a:spcPct val="0"/>
              </a:spcAft>
              <a:buFont typeface="Arial" panose="020B0604020202020204" pitchFamily="34" charset="0"/>
              <a:buChar char="​"/>
              <a:defRPr sz="2000" b="1">
                <a:solidFill>
                  <a:schemeClr val="bg1"/>
                </a:solidFill>
              </a:defRPr>
            </a:lvl6pPr>
            <a:lvl7pPr>
              <a:lnSpc>
                <a:spcPts val="2400"/>
              </a:lnSpc>
              <a:spcAft>
                <a:spcPct val="0"/>
              </a:spcAft>
              <a:defRPr sz="2000" b="0">
                <a:solidFill>
                  <a:schemeClr val="bg1"/>
                </a:solidFill>
              </a:defRPr>
            </a:lvl7pPr>
            <a:lvl8pPr>
              <a:lnSpc>
                <a:spcPts val="2400"/>
              </a:lnSpc>
              <a:spcAft>
                <a:spcPct val="0"/>
              </a:spcAft>
              <a:defRPr sz="2000" b="1">
                <a:solidFill>
                  <a:schemeClr val="bg1"/>
                </a:solidFill>
              </a:defRPr>
            </a:lvl8pPr>
            <a:lvl9pPr>
              <a:lnSpc>
                <a:spcPts val="2400"/>
              </a:lnSpc>
              <a:spcAft>
                <a:spcPct val="0"/>
              </a:spcAft>
              <a:defRPr sz="2000">
                <a:solidFill>
                  <a:schemeClr val="bg1"/>
                </a:solidFill>
              </a:defRPr>
            </a:lvl9pPr>
          </a:lstStyle>
          <a:p>
            <a:pPr lvl="0"/>
            <a:r>
              <a:rPr lang="en-GB"/>
              <a:t>09.00-10.00</a:t>
            </a:r>
          </a:p>
          <a:p>
            <a:pPr lvl="1"/>
            <a:r>
              <a:rPr lang="en-GB"/>
              <a:t>02</a:t>
            </a:r>
          </a:p>
          <a:p>
            <a:pPr lvl="2"/>
            <a:r>
              <a:rPr lang="en-GB"/>
              <a:t>03</a:t>
            </a:r>
          </a:p>
          <a:p>
            <a:pPr lvl="3"/>
            <a:r>
              <a:rPr lang="en-GB"/>
              <a:t>04</a:t>
            </a:r>
          </a:p>
          <a:p>
            <a:pPr lvl="4"/>
            <a:r>
              <a:rPr lang="en-GB"/>
              <a:t>05</a:t>
            </a:r>
          </a:p>
          <a:p>
            <a:pPr lvl="5"/>
            <a:r>
              <a:rPr lang="en-GB"/>
              <a:t>06</a:t>
            </a:r>
          </a:p>
          <a:p>
            <a:pPr lvl="6"/>
            <a:r>
              <a:rPr lang="en-GB"/>
              <a:t>07</a:t>
            </a:r>
          </a:p>
          <a:p>
            <a:pPr lvl="7"/>
            <a:r>
              <a:rPr lang="en-GB"/>
              <a:t>08</a:t>
            </a:r>
          </a:p>
          <a:p>
            <a:pPr lvl="8"/>
            <a:r>
              <a:rPr lang="en-GB"/>
              <a:t>09</a:t>
            </a:r>
          </a:p>
        </p:txBody>
      </p:sp>
      <p:sp>
        <p:nvSpPr>
          <p:cNvPr id="13" name="Text Placeholder 2">
            <a:extLst>
              <a:ext uri="{FF2B5EF4-FFF2-40B4-BE49-F238E27FC236}">
                <a16:creationId xmlns:a16="http://schemas.microsoft.com/office/drawing/2014/main" id="{29BCE915-52BE-554A-B04B-6994B4E713CB}"/>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7630974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8DFB3C9-9EB5-9444-A64E-4171FA8C035E}"/>
              </a:ext>
            </a:extLst>
          </p:cNvPr>
          <p:cNvPicPr>
            <a:picLocks noChangeAspect="1"/>
          </p:cNvPicPr>
          <p:nvPr userDrawn="1"/>
        </p:nvPicPr>
        <p:blipFill>
          <a:blip r:embed="rId2">
            <a:grayscl/>
          </a:blip>
          <a:srcRect r="-1"/>
          <a:stretch>
            <a:fillRect/>
          </a:stretch>
        </p:blipFill>
        <p:spPr>
          <a:xfrm>
            <a:off x="-43175" y="1"/>
            <a:ext cx="12235176" cy="6857999"/>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43176" y="-1"/>
            <a:ext cx="12235175" cy="6857999"/>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pic>
        <p:nvPicPr>
          <p:cNvPr id="11" name="Picture 10">
            <a:extLst>
              <a:ext uri="{FF2B5EF4-FFF2-40B4-BE49-F238E27FC236}">
                <a16:creationId xmlns:a16="http://schemas.microsoft.com/office/drawing/2014/main" id="{09233639-1FD0-8441-86D4-D0CDFC17DA55}"/>
              </a:ext>
            </a:extLst>
          </p:cNvPr>
          <p:cNvPicPr>
            <a:picLocks noChangeAspect="1"/>
          </p:cNvPicPr>
          <p:nvPr userDrawn="1"/>
        </p:nvPicPr>
        <p:blipFill>
          <a:blip r:embed="rId3"/>
          <a:srcRect r="-27953" b="-73155"/>
          <a:stretch>
            <a:fillRect/>
          </a:stretch>
        </p:blipFill>
        <p:spPr>
          <a:xfrm>
            <a:off x="7358113" y="3976220"/>
            <a:ext cx="6184763" cy="6184763"/>
          </a:xfrm>
          <a:prstGeom prst="ellipse">
            <a:avLst/>
          </a:prstGeom>
        </p:spPr>
      </p:pic>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446888"/>
          </a:xfrm>
        </p:spPr>
        <p:txBody>
          <a:bodyPr/>
          <a:lstStyle>
            <a:lvl1pPr>
              <a:defRPr sz="3000">
                <a:solidFill>
                  <a:schemeClr val="bg1"/>
                </a:solidFill>
              </a:defRPr>
            </a:lvl1pPr>
          </a:lstStyle>
          <a:p>
            <a:r>
              <a:rPr lang="en-GB" noProof="0"/>
              <a:t>Click to add Agenda title</a:t>
            </a:r>
          </a:p>
        </p:txBody>
      </p:sp>
      <p:sp>
        <p:nvSpPr>
          <p:cNvPr id="13" name="Text Placeholder 2">
            <a:extLst>
              <a:ext uri="{FF2B5EF4-FFF2-40B4-BE49-F238E27FC236}">
                <a16:creationId xmlns:a16="http://schemas.microsoft.com/office/drawing/2014/main" id="{97FB3A7B-6F36-3E47-B6D1-3B7E8F957951}"/>
              </a:ext>
            </a:extLst>
          </p:cNvPr>
          <p:cNvSpPr>
            <a:spLocks noGrp="1"/>
          </p:cNvSpPr>
          <p:nvPr>
            <p:ph type="body" sz="quarter" idx="14" hasCustomPrompt="1"/>
          </p:nvPr>
        </p:nvSpPr>
        <p:spPr>
          <a:xfrm>
            <a:off x="576000" y="1638599"/>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ct val="0"/>
              </a:spcBef>
              <a:spcAft>
                <a:spcPts val="900"/>
              </a:spcAft>
              <a:buFont typeface="Arial" panose="020B0604020202020204" pitchFamily="34" charset="0"/>
              <a:buChar char="​"/>
              <a:defRPr sz="2000" b="1">
                <a:solidFill>
                  <a:schemeClr val="bg1"/>
                </a:solidFill>
              </a:defRPr>
            </a:lvl2pPr>
            <a:lvl3pPr marL="0" indent="0">
              <a:lnSpc>
                <a:spcPct val="100000"/>
              </a:lnSpc>
              <a:spcBef>
                <a:spcPct val="0"/>
              </a:spcBef>
              <a:spcAft>
                <a:spcPts val="900"/>
              </a:spcAft>
              <a:buFont typeface="Arial" panose="020B0604020202020204" pitchFamily="34" charset="0"/>
              <a:buChar char="​"/>
              <a:defRPr sz="2000">
                <a:solidFill>
                  <a:schemeClr val="bg1"/>
                </a:solidFill>
              </a:defRPr>
            </a:lvl3pPr>
            <a:lvl4pPr marL="0" indent="0">
              <a:lnSpc>
                <a:spcPct val="100000"/>
              </a:lnSpc>
              <a:spcBef>
                <a:spcPct val="0"/>
              </a:spcBef>
              <a:spcAft>
                <a:spcPts val="900"/>
              </a:spcAft>
              <a:buFont typeface="Arial" panose="020B0604020202020204" pitchFamily="34" charset="0"/>
              <a:buChar char="​"/>
              <a:defRPr sz="2000">
                <a:solidFill>
                  <a:schemeClr val="bg1"/>
                </a:solidFill>
              </a:defRPr>
            </a:lvl4pPr>
            <a:lvl5pPr marL="0" indent="0">
              <a:lnSpc>
                <a:spcPct val="100000"/>
              </a:lnSpc>
              <a:spcBef>
                <a:spcPct val="0"/>
              </a:spcBef>
              <a:spcAft>
                <a:spcPts val="900"/>
              </a:spcAft>
              <a:buFont typeface="Arial" panose="020B0604020202020204" pitchFamily="34" charset="0"/>
              <a:buChar char="​"/>
              <a:defRPr sz="2000">
                <a:solidFill>
                  <a:schemeClr val="bg1"/>
                </a:solidFill>
              </a:defRPr>
            </a:lvl5pPr>
            <a:lvl6pPr marL="0" indent="0">
              <a:lnSpc>
                <a:spcPct val="100000"/>
              </a:lnSpc>
              <a:spcBef>
                <a:spcPct val="0"/>
              </a:spcBef>
              <a:spcAft>
                <a:spcPts val="900"/>
              </a:spcAft>
              <a:buFont typeface="Arial" panose="020B0604020202020204" pitchFamily="34" charset="0"/>
              <a:buChar char="​"/>
              <a:defRPr sz="2000">
                <a:solidFill>
                  <a:schemeClr val="bg1"/>
                </a:solidFill>
              </a:defRPr>
            </a:lvl6pPr>
            <a:lvl7pPr marL="0" indent="0">
              <a:lnSpc>
                <a:spcPct val="100000"/>
              </a:lnSpc>
              <a:spcBef>
                <a:spcPct val="0"/>
              </a:spcBef>
              <a:spcAft>
                <a:spcPts val="900"/>
              </a:spcAft>
              <a:buFont typeface="Arial" panose="020B0604020202020204" pitchFamily="34" charset="0"/>
              <a:buChar char="​"/>
              <a:defRPr sz="2000">
                <a:solidFill>
                  <a:schemeClr val="bg1"/>
                </a:solidFill>
              </a:defRPr>
            </a:lvl7pPr>
            <a:lvl8pPr marL="0" indent="0">
              <a:lnSpc>
                <a:spcPct val="100000"/>
              </a:lnSpc>
              <a:spcBef>
                <a:spcPct val="0"/>
              </a:spcBef>
              <a:spcAft>
                <a:spcPts val="900"/>
              </a:spcAft>
              <a:buFont typeface="Arial" panose="020B0604020202020204" pitchFamily="34" charset="0"/>
              <a:buChar char="​"/>
              <a:defRPr sz="2000">
                <a:solidFill>
                  <a:schemeClr val="bg1"/>
                </a:solidFill>
              </a:defRPr>
            </a:lvl8pPr>
            <a:lvl9pPr marL="0" indent="0">
              <a:lnSpc>
                <a:spcPct val="100000"/>
              </a:lnSpc>
              <a:spcBef>
                <a:spcPct val="0"/>
              </a:spcBef>
              <a:spcAft>
                <a:spcPts val="900"/>
              </a:spcAft>
              <a:buFont typeface="Arial" panose="020B0604020202020204" pitchFamily="34" charset="0"/>
              <a:buChar char="​"/>
              <a:defRPr sz="2000">
                <a:solidFill>
                  <a:schemeClr val="bg1"/>
                </a:solidFill>
              </a:defRPr>
            </a:lvl9pPr>
          </a:lstStyle>
          <a:p>
            <a:pPr lvl="0"/>
            <a:r>
              <a:rPr lang="en-GB" noProof="0"/>
              <a:t>Click to add agenda point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4" name="Text Placeholder 2">
            <a:extLst>
              <a:ext uri="{FF2B5EF4-FFF2-40B4-BE49-F238E27FC236}">
                <a16:creationId xmlns:a16="http://schemas.microsoft.com/office/drawing/2014/main" id="{9CD9FB3A-8D0F-0346-A4AF-89E8956DBFC6}"/>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891499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A0208642-FAE2-4418-9014-1CE767DCC7FD}"/>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1" name="Footer Placeholder 8" hidden="1">
            <a:extLst>
              <a:ext uri="{FF2B5EF4-FFF2-40B4-BE49-F238E27FC236}">
                <a16:creationId xmlns:a16="http://schemas.microsoft.com/office/drawing/2014/main" id="{E7F83165-73E5-45CF-B88B-91410D08B50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F03054CD-9DA2-4418-92CC-F992664950B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9" name="Rectangle 8">
            <a:extLst>
              <a:ext uri="{FF2B5EF4-FFF2-40B4-BE49-F238E27FC236}">
                <a16:creationId xmlns:a16="http://schemas.microsoft.com/office/drawing/2014/main" id="{277433B5-7CF5-4F0C-AFEC-58E83EB6708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BD7C526-7012-44C2-846B-90136E01891C}"/>
              </a:ext>
            </a:extLst>
          </p:cNvPr>
          <p:cNvGrpSpPr/>
          <p:nvPr userDrawn="1"/>
        </p:nvGrpSpPr>
        <p:grpSpPr>
          <a:xfrm>
            <a:off x="0" y="0"/>
            <a:ext cx="12192001" cy="6858000"/>
            <a:chOff x="0" y="0"/>
            <a:chExt cx="12192001" cy="6858000"/>
          </a:xfrm>
        </p:grpSpPr>
        <p:sp>
          <p:nvSpPr>
            <p:cNvPr id="17" name="Freeform: Shape 16">
              <a:extLst>
                <a:ext uri="{FF2B5EF4-FFF2-40B4-BE49-F238E27FC236}">
                  <a16:creationId xmlns:a16="http://schemas.microsoft.com/office/drawing/2014/main" id="{398190AE-A7DB-4CE8-BD3C-33F8F3FD45CC}"/>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8" name="Freeform: Shape 17">
              <a:extLst>
                <a:ext uri="{FF2B5EF4-FFF2-40B4-BE49-F238E27FC236}">
                  <a16:creationId xmlns:a16="http://schemas.microsoft.com/office/drawing/2014/main" id="{D5A9E80E-E191-4496-A91C-DFC183245E46}"/>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9" name="Oval 18">
              <a:extLst>
                <a:ext uri="{FF2B5EF4-FFF2-40B4-BE49-F238E27FC236}">
                  <a16:creationId xmlns:a16="http://schemas.microsoft.com/office/drawing/2014/main" id="{C784C86D-8E4A-4B6B-8308-654B0ECBD800}"/>
                </a:ext>
              </a:extLst>
            </p:cNvPr>
            <p:cNvSpPr/>
            <p:nvPr userDrawn="1"/>
          </p:nvSpPr>
          <p:spPr>
            <a:xfrm>
              <a:off x="8470647" y="2901865"/>
              <a:ext cx="3130237" cy="3130237"/>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title" hasCustomPrompt="1"/>
          </p:nvPr>
        </p:nvSpPr>
        <p:spPr/>
        <p:txBody>
          <a:bodyPr/>
          <a:lstStyle>
            <a:lvl1pPr>
              <a:defRPr sz="5400">
                <a:solidFill>
                  <a:schemeClr val="bg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576000" y="1728000"/>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ct val="0"/>
              </a:spcBef>
              <a:spcAft>
                <a:spcPts val="900"/>
              </a:spcAft>
              <a:buFont typeface="Arial" panose="020B0604020202020204" pitchFamily="34" charset="0"/>
              <a:buChar char="​"/>
              <a:defRPr sz="2000" b="1">
                <a:solidFill>
                  <a:schemeClr val="bg1"/>
                </a:solidFill>
              </a:defRPr>
            </a:lvl2pPr>
            <a:lvl3pPr marL="0" indent="0">
              <a:lnSpc>
                <a:spcPct val="100000"/>
              </a:lnSpc>
              <a:spcBef>
                <a:spcPct val="0"/>
              </a:spcBef>
              <a:spcAft>
                <a:spcPts val="900"/>
              </a:spcAft>
              <a:buFont typeface="Arial" panose="020B0604020202020204" pitchFamily="34" charset="0"/>
              <a:buChar char="​"/>
              <a:defRPr sz="2000">
                <a:solidFill>
                  <a:schemeClr val="bg1"/>
                </a:solidFill>
              </a:defRPr>
            </a:lvl3pPr>
            <a:lvl4pPr marL="0" indent="0">
              <a:lnSpc>
                <a:spcPct val="100000"/>
              </a:lnSpc>
              <a:spcBef>
                <a:spcPct val="0"/>
              </a:spcBef>
              <a:spcAft>
                <a:spcPts val="900"/>
              </a:spcAft>
              <a:buFont typeface="Arial" panose="020B0604020202020204" pitchFamily="34" charset="0"/>
              <a:buChar char="​"/>
              <a:defRPr sz="2000">
                <a:solidFill>
                  <a:schemeClr val="bg1"/>
                </a:solidFill>
              </a:defRPr>
            </a:lvl4pPr>
            <a:lvl5pPr marL="0" indent="0">
              <a:lnSpc>
                <a:spcPct val="100000"/>
              </a:lnSpc>
              <a:spcBef>
                <a:spcPct val="0"/>
              </a:spcBef>
              <a:spcAft>
                <a:spcPts val="900"/>
              </a:spcAft>
              <a:buFont typeface="Arial" panose="020B0604020202020204" pitchFamily="34" charset="0"/>
              <a:buChar char="​"/>
              <a:defRPr sz="2000">
                <a:solidFill>
                  <a:schemeClr val="bg1"/>
                </a:solidFill>
              </a:defRPr>
            </a:lvl5pPr>
            <a:lvl6pPr marL="0" indent="0">
              <a:lnSpc>
                <a:spcPct val="100000"/>
              </a:lnSpc>
              <a:spcBef>
                <a:spcPct val="0"/>
              </a:spcBef>
              <a:spcAft>
                <a:spcPts val="900"/>
              </a:spcAft>
              <a:buFont typeface="Arial" panose="020B0604020202020204" pitchFamily="34" charset="0"/>
              <a:buChar char="​"/>
              <a:defRPr sz="2000">
                <a:solidFill>
                  <a:schemeClr val="bg1"/>
                </a:solidFill>
              </a:defRPr>
            </a:lvl6pPr>
            <a:lvl7pPr marL="0" indent="0">
              <a:lnSpc>
                <a:spcPct val="100000"/>
              </a:lnSpc>
              <a:spcBef>
                <a:spcPct val="0"/>
              </a:spcBef>
              <a:spcAft>
                <a:spcPts val="900"/>
              </a:spcAft>
              <a:buFont typeface="Arial" panose="020B0604020202020204" pitchFamily="34" charset="0"/>
              <a:buChar char="​"/>
              <a:defRPr sz="2000">
                <a:solidFill>
                  <a:schemeClr val="bg1"/>
                </a:solidFill>
              </a:defRPr>
            </a:lvl7pPr>
            <a:lvl8pPr marL="0" indent="0">
              <a:lnSpc>
                <a:spcPct val="100000"/>
              </a:lnSpc>
              <a:spcBef>
                <a:spcPct val="0"/>
              </a:spcBef>
              <a:spcAft>
                <a:spcPts val="900"/>
              </a:spcAft>
              <a:buFont typeface="Arial" panose="020B0604020202020204" pitchFamily="34" charset="0"/>
              <a:buChar char="​"/>
              <a:defRPr sz="2000">
                <a:solidFill>
                  <a:schemeClr val="bg1"/>
                </a:solidFill>
              </a:defRPr>
            </a:lvl8pPr>
            <a:lvl9pPr marL="0" indent="0">
              <a:lnSpc>
                <a:spcPct val="100000"/>
              </a:lnSpc>
              <a:spcBef>
                <a:spcPct val="0"/>
              </a:spcBef>
              <a:spcAft>
                <a:spcPts val="900"/>
              </a:spcAft>
              <a:buFont typeface="Arial" panose="020B0604020202020204" pitchFamily="34" charset="0"/>
              <a:buChar char="​"/>
              <a:defRPr sz="2000">
                <a:solidFill>
                  <a:schemeClr val="bg1"/>
                </a:solidFill>
              </a:defRPr>
            </a:lvl9pPr>
          </a:lstStyle>
          <a:p>
            <a:pPr lvl="0"/>
            <a:r>
              <a:rPr lang="en-GB" noProof="0"/>
              <a:t>Click to add agenda point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1983175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B2B9AAE-4187-624A-8AA9-DC98628C891B}"/>
              </a:ext>
            </a:extLst>
          </p:cNvPr>
          <p:cNvPicPr>
            <a:picLocks noChangeAspect="1"/>
          </p:cNvPicPr>
          <p:nvPr userDrawn="1"/>
        </p:nvPicPr>
        <p:blipFill>
          <a:blip r:embed="rId2"/>
          <a:srcRect/>
          <a:stretch>
            <a:fillRect/>
          </a:stretch>
        </p:blipFill>
        <p:spPr>
          <a:xfrm>
            <a:off x="-795" y="0"/>
            <a:ext cx="12192000" cy="6858000"/>
          </a:xfrm>
          <a:prstGeom prst="rect">
            <a:avLst/>
          </a:prstGeom>
        </p:spPr>
      </p:pic>
      <p:sp>
        <p:nvSpPr>
          <p:cNvPr id="5" name="Rectangle 4">
            <a:extLst>
              <a:ext uri="{FF2B5EF4-FFF2-40B4-BE49-F238E27FC236}">
                <a16:creationId xmlns:a16="http://schemas.microsoft.com/office/drawing/2014/main" id="{05E3C06A-F467-C64A-BC08-E3E94BC4D443}"/>
              </a:ext>
            </a:extLst>
          </p:cNvPr>
          <p:cNvSpPr/>
          <p:nvPr userDrawn="1"/>
        </p:nvSpPr>
        <p:spPr>
          <a:xfrm>
            <a:off x="-795" y="0"/>
            <a:ext cx="12192000" cy="6857997"/>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pic>
        <p:nvPicPr>
          <p:cNvPr id="19" name="Picture 18">
            <a:extLst>
              <a:ext uri="{FF2B5EF4-FFF2-40B4-BE49-F238E27FC236}">
                <a16:creationId xmlns:a16="http://schemas.microsoft.com/office/drawing/2014/main" id="{BE1FAEF6-FE6E-EC4C-9B6B-A12E1D029124}"/>
              </a:ext>
            </a:extLst>
          </p:cNvPr>
          <p:cNvPicPr>
            <a:picLocks noChangeAspect="1"/>
          </p:cNvPicPr>
          <p:nvPr userDrawn="1"/>
        </p:nvPicPr>
        <p:blipFill>
          <a:blip r:embed="rId3"/>
          <a:srcRect/>
          <a:stretch>
            <a:fillRect/>
          </a:stretch>
        </p:blipFill>
        <p:spPr>
          <a:xfrm>
            <a:off x="8415464" y="0"/>
            <a:ext cx="3776537" cy="6858000"/>
          </a:xfrm>
          <a:custGeom>
            <a:avLst/>
            <a:gdLst>
              <a:gd name="connsiteX0" fmla="*/ 1955798 w 4153403"/>
              <a:gd name="connsiteY0" fmla="*/ 0 h 6858000"/>
              <a:gd name="connsiteX1" fmla="*/ 4153403 w 4153403"/>
              <a:gd name="connsiteY1" fmla="*/ 0 h 6858000"/>
              <a:gd name="connsiteX2" fmla="*/ 4153403 w 4153403"/>
              <a:gd name="connsiteY2" fmla="*/ 6858000 h 6858000"/>
              <a:gd name="connsiteX3" fmla="*/ 1501260 w 4153403"/>
              <a:gd name="connsiteY3" fmla="*/ 6858000 h 6858000"/>
              <a:gd name="connsiteX4" fmla="*/ 1257539 w 4153403"/>
              <a:gd name="connsiteY4" fmla="*/ 6636491 h 6858000"/>
              <a:gd name="connsiteX5" fmla="*/ 0 w 4153403"/>
              <a:gd name="connsiteY5" fmla="*/ 3600524 h 6858000"/>
              <a:gd name="connsiteX6" fmla="*/ 1892966 w 4153403"/>
              <a:gd name="connsiteY6" fmla="*/ 40281 h 6858000"/>
              <a:gd name="connsiteX7" fmla="*/ 1955798 w 4153403"/>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53403" h="6858000">
                <a:moveTo>
                  <a:pt x="1955798" y="0"/>
                </a:moveTo>
                <a:lnTo>
                  <a:pt x="4153403" y="0"/>
                </a:lnTo>
                <a:lnTo>
                  <a:pt x="4153403" y="6858000"/>
                </a:lnTo>
                <a:lnTo>
                  <a:pt x="1501260" y="6858000"/>
                </a:lnTo>
                <a:lnTo>
                  <a:pt x="1257539" y="6636491"/>
                </a:lnTo>
                <a:cubicBezTo>
                  <a:pt x="480567" y="5859520"/>
                  <a:pt x="0" y="4786143"/>
                  <a:pt x="0" y="3600524"/>
                </a:cubicBezTo>
                <a:cubicBezTo>
                  <a:pt x="0" y="2118500"/>
                  <a:pt x="750886" y="811855"/>
                  <a:pt x="1892966" y="40281"/>
                </a:cubicBezTo>
                <a:lnTo>
                  <a:pt x="1955798" y="0"/>
                </a:lnTo>
                <a:close/>
              </a:path>
            </a:pathLst>
          </a:custGeom>
        </p:spPr>
      </p:pic>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1144800"/>
          </a:xfrm>
        </p:spPr>
        <p:txBody>
          <a:bodyPr/>
          <a:lstStyle>
            <a:lvl1pPr>
              <a:defRPr sz="3000">
                <a:solidFill>
                  <a:schemeClr val="bg1"/>
                </a:solidFill>
              </a:defRPr>
            </a:lvl1pPr>
          </a:lstStyle>
          <a:p>
            <a:r>
              <a:rPr lang="en-GB" noProof="0"/>
              <a:t>Click to add Agenda title</a:t>
            </a:r>
          </a:p>
        </p:txBody>
      </p:sp>
      <p:sp>
        <p:nvSpPr>
          <p:cNvPr id="11" name="Text Placeholder 2">
            <a:extLst>
              <a:ext uri="{FF2B5EF4-FFF2-40B4-BE49-F238E27FC236}">
                <a16:creationId xmlns:a16="http://schemas.microsoft.com/office/drawing/2014/main" id="{D58B417B-63CE-474B-AA44-3F92C45F073D}"/>
              </a:ext>
            </a:extLst>
          </p:cNvPr>
          <p:cNvSpPr>
            <a:spLocks noGrp="1"/>
          </p:cNvSpPr>
          <p:nvPr>
            <p:ph type="body" sz="quarter" idx="14" hasCustomPrompt="1"/>
          </p:nvPr>
        </p:nvSpPr>
        <p:spPr>
          <a:xfrm>
            <a:off x="576000" y="1638599"/>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ct val="0"/>
              </a:spcBef>
              <a:spcAft>
                <a:spcPts val="900"/>
              </a:spcAft>
              <a:buFont typeface="Arial" panose="020B0604020202020204" pitchFamily="34" charset="0"/>
              <a:buChar char="​"/>
              <a:defRPr sz="2000" b="1">
                <a:solidFill>
                  <a:schemeClr val="bg1"/>
                </a:solidFill>
              </a:defRPr>
            </a:lvl2pPr>
            <a:lvl3pPr marL="0" indent="0">
              <a:lnSpc>
                <a:spcPct val="100000"/>
              </a:lnSpc>
              <a:spcBef>
                <a:spcPct val="0"/>
              </a:spcBef>
              <a:spcAft>
                <a:spcPts val="900"/>
              </a:spcAft>
              <a:buFont typeface="Arial" panose="020B0604020202020204" pitchFamily="34" charset="0"/>
              <a:buChar char="​"/>
              <a:defRPr sz="2000">
                <a:solidFill>
                  <a:schemeClr val="bg1"/>
                </a:solidFill>
              </a:defRPr>
            </a:lvl3pPr>
            <a:lvl4pPr marL="0" indent="0">
              <a:lnSpc>
                <a:spcPct val="100000"/>
              </a:lnSpc>
              <a:spcBef>
                <a:spcPct val="0"/>
              </a:spcBef>
              <a:spcAft>
                <a:spcPts val="900"/>
              </a:spcAft>
              <a:buFont typeface="Arial" panose="020B0604020202020204" pitchFamily="34" charset="0"/>
              <a:buChar char="​"/>
              <a:defRPr sz="2000">
                <a:solidFill>
                  <a:schemeClr val="bg1"/>
                </a:solidFill>
              </a:defRPr>
            </a:lvl4pPr>
            <a:lvl5pPr marL="0" indent="0">
              <a:lnSpc>
                <a:spcPct val="100000"/>
              </a:lnSpc>
              <a:spcBef>
                <a:spcPct val="0"/>
              </a:spcBef>
              <a:spcAft>
                <a:spcPts val="900"/>
              </a:spcAft>
              <a:buFont typeface="Arial" panose="020B0604020202020204" pitchFamily="34" charset="0"/>
              <a:buChar char="​"/>
              <a:defRPr sz="2000">
                <a:solidFill>
                  <a:schemeClr val="bg1"/>
                </a:solidFill>
              </a:defRPr>
            </a:lvl5pPr>
            <a:lvl6pPr marL="0" indent="0">
              <a:lnSpc>
                <a:spcPct val="100000"/>
              </a:lnSpc>
              <a:spcBef>
                <a:spcPct val="0"/>
              </a:spcBef>
              <a:spcAft>
                <a:spcPts val="900"/>
              </a:spcAft>
              <a:buFont typeface="Arial" panose="020B0604020202020204" pitchFamily="34" charset="0"/>
              <a:buChar char="​"/>
              <a:defRPr sz="2000">
                <a:solidFill>
                  <a:schemeClr val="bg1"/>
                </a:solidFill>
              </a:defRPr>
            </a:lvl6pPr>
            <a:lvl7pPr marL="0" indent="0">
              <a:lnSpc>
                <a:spcPct val="100000"/>
              </a:lnSpc>
              <a:spcBef>
                <a:spcPct val="0"/>
              </a:spcBef>
              <a:spcAft>
                <a:spcPts val="900"/>
              </a:spcAft>
              <a:buFont typeface="Arial" panose="020B0604020202020204" pitchFamily="34" charset="0"/>
              <a:buChar char="​"/>
              <a:defRPr sz="2000">
                <a:solidFill>
                  <a:schemeClr val="bg1"/>
                </a:solidFill>
              </a:defRPr>
            </a:lvl7pPr>
            <a:lvl8pPr marL="0" indent="0">
              <a:lnSpc>
                <a:spcPct val="100000"/>
              </a:lnSpc>
              <a:spcBef>
                <a:spcPct val="0"/>
              </a:spcBef>
              <a:spcAft>
                <a:spcPts val="900"/>
              </a:spcAft>
              <a:buFont typeface="Arial" panose="020B0604020202020204" pitchFamily="34" charset="0"/>
              <a:buChar char="​"/>
              <a:defRPr sz="2000">
                <a:solidFill>
                  <a:schemeClr val="bg1"/>
                </a:solidFill>
              </a:defRPr>
            </a:lvl8pPr>
            <a:lvl9pPr marL="0" indent="0">
              <a:lnSpc>
                <a:spcPct val="100000"/>
              </a:lnSpc>
              <a:spcBef>
                <a:spcPct val="0"/>
              </a:spcBef>
              <a:spcAft>
                <a:spcPts val="900"/>
              </a:spcAft>
              <a:buFont typeface="Arial" panose="020B0604020202020204" pitchFamily="34" charset="0"/>
              <a:buChar char="​"/>
              <a:defRPr sz="2000">
                <a:solidFill>
                  <a:schemeClr val="bg1"/>
                </a:solidFill>
              </a:defRPr>
            </a:lvl9pPr>
          </a:lstStyle>
          <a:p>
            <a:pPr lvl="0"/>
            <a:r>
              <a:rPr lang="en-GB" noProof="0"/>
              <a:t>Click to add agenda point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3" name="Text Placeholder 2">
            <a:extLst>
              <a:ext uri="{FF2B5EF4-FFF2-40B4-BE49-F238E27FC236}">
                <a16:creationId xmlns:a16="http://schemas.microsoft.com/office/drawing/2014/main" id="{3F5A1782-E16A-0F4E-86BB-DC61C1FDB932}"/>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2052230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E3C06A-F467-C64A-BC08-E3E94BC4D443}"/>
              </a:ext>
            </a:extLst>
          </p:cNvPr>
          <p:cNvSpPr/>
          <p:nvPr userDrawn="1"/>
        </p:nvSpPr>
        <p:spPr>
          <a:xfrm>
            <a:off x="-43176" y="1"/>
            <a:ext cx="12235175" cy="6857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sp>
        <p:nvSpPr>
          <p:cNvPr id="9" name="Subtitle 2">
            <a:extLst>
              <a:ext uri="{FF2B5EF4-FFF2-40B4-BE49-F238E27FC236}">
                <a16:creationId xmlns:a16="http://schemas.microsoft.com/office/drawing/2014/main" id="{B7760CEC-F44E-48BB-82EA-3BACC3ED663E}"/>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6" name="Date Placeholder 5">
            <a:extLst>
              <a:ext uri="{FF2B5EF4-FFF2-40B4-BE49-F238E27FC236}">
                <a16:creationId xmlns:a16="http://schemas.microsoft.com/office/drawing/2014/main" id="{FF02E9D8-243A-43CF-853E-50C27FDBBCA7}"/>
              </a:ext>
            </a:extLst>
          </p:cNvPr>
          <p:cNvSpPr>
            <a:spLocks noGrp="1"/>
          </p:cNvSpPr>
          <p:nvPr>
            <p:ph type="dt" sz="half" idx="10"/>
          </p:nvPr>
        </p:nvSpPr>
        <p:spPr/>
        <p:txBody>
          <a:bodyPr/>
          <a:lstStyle>
            <a:lvl1pPr>
              <a:defRPr>
                <a:solidFill>
                  <a:schemeClr val="bg1"/>
                </a:solidFill>
              </a:defRPr>
            </a:lvl1pPr>
          </a:lstStyle>
          <a:p>
            <a:endParaRPr lang="en-GB"/>
          </a:p>
        </p:txBody>
      </p:sp>
      <p:sp>
        <p:nvSpPr>
          <p:cNvPr id="7" name="Footer Placeholder 6">
            <a:extLst>
              <a:ext uri="{FF2B5EF4-FFF2-40B4-BE49-F238E27FC236}">
                <a16:creationId xmlns:a16="http://schemas.microsoft.com/office/drawing/2014/main" id="{D8C49C12-383D-468E-AA2D-91215721833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E1E77DCE-4538-484C-A26C-2C0A8F285C7B}"/>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t>‹#›</a:t>
            </a:fld>
            <a:endParaRPr lang="en-GB"/>
          </a:p>
        </p:txBody>
      </p:sp>
      <p:sp>
        <p:nvSpPr>
          <p:cNvPr id="16" name="Title 1">
            <a:extLst>
              <a:ext uri="{FF2B5EF4-FFF2-40B4-BE49-F238E27FC236}">
                <a16:creationId xmlns:a16="http://schemas.microsoft.com/office/drawing/2014/main" id="{5ABC69AE-A0D5-9D4E-95EE-0C65E7E0FC8F}"/>
              </a:ext>
            </a:extLst>
          </p:cNvPr>
          <p:cNvSpPr>
            <a:spLocks noGrp="1"/>
          </p:cNvSpPr>
          <p:nvPr>
            <p:ph type="title" hasCustomPrompt="1"/>
          </p:nvPr>
        </p:nvSpPr>
        <p:spPr>
          <a:xfrm>
            <a:off x="576000" y="576000"/>
            <a:ext cx="11041200" cy="1144800"/>
          </a:xfrm>
        </p:spPr>
        <p:txBody>
          <a:bodyPr/>
          <a:lstStyle>
            <a:lvl1pPr>
              <a:defRPr sz="3000">
                <a:solidFill>
                  <a:schemeClr val="bg1"/>
                </a:solidFill>
              </a:defRPr>
            </a:lvl1pPr>
          </a:lstStyle>
          <a:p>
            <a:r>
              <a:rPr lang="en-GB" noProof="0"/>
              <a:t>Click to add Agenda title</a:t>
            </a:r>
          </a:p>
        </p:txBody>
      </p:sp>
      <p:sp>
        <p:nvSpPr>
          <p:cNvPr id="11" name="Text Placeholder 2">
            <a:extLst>
              <a:ext uri="{FF2B5EF4-FFF2-40B4-BE49-F238E27FC236}">
                <a16:creationId xmlns:a16="http://schemas.microsoft.com/office/drawing/2014/main" id="{D58B417B-63CE-474B-AA44-3F92C45F073D}"/>
              </a:ext>
            </a:extLst>
          </p:cNvPr>
          <p:cNvSpPr>
            <a:spLocks noGrp="1"/>
          </p:cNvSpPr>
          <p:nvPr>
            <p:ph type="body" sz="quarter" idx="14" hasCustomPrompt="1"/>
          </p:nvPr>
        </p:nvSpPr>
        <p:spPr>
          <a:xfrm>
            <a:off x="576000" y="1638599"/>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ct val="0"/>
              </a:spcBef>
              <a:spcAft>
                <a:spcPts val="900"/>
              </a:spcAft>
              <a:buFont typeface="Arial" panose="020B0604020202020204" pitchFamily="34" charset="0"/>
              <a:buChar char="​"/>
              <a:defRPr sz="2000" b="1">
                <a:solidFill>
                  <a:schemeClr val="bg1"/>
                </a:solidFill>
              </a:defRPr>
            </a:lvl2pPr>
            <a:lvl3pPr marL="0" indent="0">
              <a:lnSpc>
                <a:spcPct val="100000"/>
              </a:lnSpc>
              <a:spcBef>
                <a:spcPct val="0"/>
              </a:spcBef>
              <a:spcAft>
                <a:spcPts val="900"/>
              </a:spcAft>
              <a:buFont typeface="Arial" panose="020B0604020202020204" pitchFamily="34" charset="0"/>
              <a:buChar char="​"/>
              <a:defRPr sz="2000">
                <a:solidFill>
                  <a:schemeClr val="bg1"/>
                </a:solidFill>
              </a:defRPr>
            </a:lvl3pPr>
            <a:lvl4pPr marL="0" indent="0">
              <a:lnSpc>
                <a:spcPct val="100000"/>
              </a:lnSpc>
              <a:spcBef>
                <a:spcPct val="0"/>
              </a:spcBef>
              <a:spcAft>
                <a:spcPts val="900"/>
              </a:spcAft>
              <a:buFont typeface="Arial" panose="020B0604020202020204" pitchFamily="34" charset="0"/>
              <a:buChar char="​"/>
              <a:defRPr sz="2000">
                <a:solidFill>
                  <a:schemeClr val="bg1"/>
                </a:solidFill>
              </a:defRPr>
            </a:lvl4pPr>
            <a:lvl5pPr marL="0" indent="0">
              <a:lnSpc>
                <a:spcPct val="100000"/>
              </a:lnSpc>
              <a:spcBef>
                <a:spcPct val="0"/>
              </a:spcBef>
              <a:spcAft>
                <a:spcPts val="900"/>
              </a:spcAft>
              <a:buFont typeface="Arial" panose="020B0604020202020204" pitchFamily="34" charset="0"/>
              <a:buChar char="​"/>
              <a:defRPr sz="2000">
                <a:solidFill>
                  <a:schemeClr val="bg1"/>
                </a:solidFill>
              </a:defRPr>
            </a:lvl5pPr>
            <a:lvl6pPr marL="0" indent="0">
              <a:lnSpc>
                <a:spcPct val="100000"/>
              </a:lnSpc>
              <a:spcBef>
                <a:spcPct val="0"/>
              </a:spcBef>
              <a:spcAft>
                <a:spcPts val="900"/>
              </a:spcAft>
              <a:buFont typeface="Arial" panose="020B0604020202020204" pitchFamily="34" charset="0"/>
              <a:buChar char="​"/>
              <a:defRPr sz="2000">
                <a:solidFill>
                  <a:schemeClr val="bg1"/>
                </a:solidFill>
              </a:defRPr>
            </a:lvl6pPr>
            <a:lvl7pPr marL="0" indent="0">
              <a:lnSpc>
                <a:spcPct val="100000"/>
              </a:lnSpc>
              <a:spcBef>
                <a:spcPct val="0"/>
              </a:spcBef>
              <a:spcAft>
                <a:spcPts val="900"/>
              </a:spcAft>
              <a:buFont typeface="Arial" panose="020B0604020202020204" pitchFamily="34" charset="0"/>
              <a:buChar char="​"/>
              <a:defRPr sz="2000">
                <a:solidFill>
                  <a:schemeClr val="bg1"/>
                </a:solidFill>
              </a:defRPr>
            </a:lvl7pPr>
            <a:lvl8pPr marL="0" indent="0">
              <a:lnSpc>
                <a:spcPct val="100000"/>
              </a:lnSpc>
              <a:spcBef>
                <a:spcPct val="0"/>
              </a:spcBef>
              <a:spcAft>
                <a:spcPts val="900"/>
              </a:spcAft>
              <a:buFont typeface="Arial" panose="020B0604020202020204" pitchFamily="34" charset="0"/>
              <a:buChar char="​"/>
              <a:defRPr sz="2000">
                <a:solidFill>
                  <a:schemeClr val="bg1"/>
                </a:solidFill>
              </a:defRPr>
            </a:lvl8pPr>
            <a:lvl9pPr marL="0" indent="0">
              <a:lnSpc>
                <a:spcPct val="100000"/>
              </a:lnSpc>
              <a:spcBef>
                <a:spcPct val="0"/>
              </a:spcBef>
              <a:spcAft>
                <a:spcPts val="900"/>
              </a:spcAft>
              <a:buFont typeface="Arial" panose="020B0604020202020204" pitchFamily="34" charset="0"/>
              <a:buChar char="​"/>
              <a:defRPr sz="2000">
                <a:solidFill>
                  <a:schemeClr val="bg1"/>
                </a:solidFill>
              </a:defRPr>
            </a:lvl9pPr>
          </a:lstStyle>
          <a:p>
            <a:pPr lvl="0"/>
            <a:r>
              <a:rPr lang="en-GB" noProof="0"/>
              <a:t>Click to add agenda point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3" name="Text Placeholder 2">
            <a:extLst>
              <a:ext uri="{FF2B5EF4-FFF2-40B4-BE49-F238E27FC236}">
                <a16:creationId xmlns:a16="http://schemas.microsoft.com/office/drawing/2014/main" id="{3F5A1782-E16A-0F4E-86BB-DC61C1FDB932}"/>
              </a:ext>
            </a:extLst>
          </p:cNvPr>
          <p:cNvSpPr>
            <a:spLocks noGrp="1"/>
          </p:cNvSpPr>
          <p:nvPr>
            <p:ph type="body" sz="quarter" idx="15" hasCustomPrompt="1"/>
          </p:nvPr>
        </p:nvSpPr>
        <p:spPr>
          <a:xfrm>
            <a:off x="574674" y="1028701"/>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40591516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A">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523615282"/>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ivider B">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F204BC-17A8-E947-972A-1A488E17F3D7}"/>
              </a:ext>
            </a:extLst>
          </p:cNvPr>
          <p:cNvPicPr>
            <a:picLocks noChangeAspect="1"/>
          </p:cNvPicPr>
          <p:nvPr userDrawn="1"/>
        </p:nvPicPr>
        <p:blipFill>
          <a:blip r:embed="rId2"/>
          <a:srcRect/>
          <a:stretch>
            <a:fillRect/>
          </a:stretch>
        </p:blipFill>
        <p:spPr>
          <a:xfrm rot="5400000">
            <a:off x="2653748" y="-2653748"/>
            <a:ext cx="6884504" cy="12192000"/>
          </a:xfrm>
          <a:prstGeom prst="rect">
            <a:avLst/>
          </a:prstGeom>
        </p:spPr>
      </p:pic>
      <p:pic>
        <p:nvPicPr>
          <p:cNvPr id="14" name="Picture 13">
            <a:extLst>
              <a:ext uri="{FF2B5EF4-FFF2-40B4-BE49-F238E27FC236}">
                <a16:creationId xmlns:a16="http://schemas.microsoft.com/office/drawing/2014/main" id="{927945A5-6086-3146-9A42-3A6F1EB25772}"/>
              </a:ext>
            </a:extLst>
          </p:cNvPr>
          <p:cNvPicPr>
            <a:picLocks noChangeAspect="1"/>
          </p:cNvPicPr>
          <p:nvPr userDrawn="1"/>
        </p:nvPicPr>
        <p:blipFill>
          <a:blip r:embed="rId3">
            <a:alphaModFix amt="90000"/>
          </a:blip>
          <a:srcRect/>
          <a:stretch>
            <a:fillRect/>
          </a:stretch>
        </p:blipFill>
        <p:spPr>
          <a:xfrm>
            <a:off x="0" y="1182269"/>
            <a:ext cx="10672763" cy="4493462"/>
          </a:xfrm>
          <a:prstGeom prst="rect">
            <a:avLst/>
          </a:prstGeom>
        </p:spPr>
      </p:pic>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2" name="Title 1"/>
          <p:cNvSpPr>
            <a:spLocks noGrp="1"/>
          </p:cNvSpPr>
          <p:nvPr>
            <p:ph type="ctrTitle" hasCustomPrompt="1"/>
          </p:nvPr>
        </p:nvSpPr>
        <p:spPr>
          <a:xfrm>
            <a:off x="575400" y="2537039"/>
            <a:ext cx="8497163"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5400" y="3426434"/>
            <a:ext cx="8497163"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Tree>
    <p:extLst>
      <p:ext uri="{BB962C8B-B14F-4D97-AF65-F5344CB8AC3E}">
        <p14:creationId xmlns:p14="http://schemas.microsoft.com/office/powerpoint/2010/main" val="164827148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Divider B">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ABD30E-4A4E-C943-80A2-09788C943696}"/>
              </a:ext>
            </a:extLst>
          </p:cNvPr>
          <p:cNvPicPr>
            <a:picLocks noChangeAspect="1"/>
          </p:cNvPicPr>
          <p:nvPr userDrawn="1"/>
        </p:nvPicPr>
        <p:blipFill>
          <a:blip r:embed="rId2">
            <a:grayscl/>
          </a:blip>
          <a:srcRect/>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0A84C465-CFFE-7F44-AEE5-6D9B55A148A4}"/>
              </a:ext>
            </a:extLst>
          </p:cNvPr>
          <p:cNvSpPr/>
          <p:nvPr userDrawn="1"/>
        </p:nvSpPr>
        <p:spPr>
          <a:xfrm>
            <a:off x="0" y="0"/>
            <a:ext cx="12191999"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2" name="Title 1"/>
          <p:cNvSpPr>
            <a:spLocks noGrp="1"/>
          </p:cNvSpPr>
          <p:nvPr>
            <p:ph type="ctrTitle" hasCustomPrompt="1"/>
          </p:nvPr>
        </p:nvSpPr>
        <p:spPr>
          <a:xfrm>
            <a:off x="575400" y="2665182"/>
            <a:ext cx="8497163"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5400" y="3554577"/>
            <a:ext cx="8497163"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Tree>
    <p:extLst>
      <p:ext uri="{BB962C8B-B14F-4D97-AF65-F5344CB8AC3E}">
        <p14:creationId xmlns:p14="http://schemas.microsoft.com/office/powerpoint/2010/main" val="2555235753"/>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Divider B">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D8CCC9-28AD-9B44-88D4-977878B8820E}"/>
              </a:ext>
            </a:extLst>
          </p:cNvPr>
          <p:cNvPicPr>
            <a:picLocks noChangeAspect="1"/>
          </p:cNvPicPr>
          <p:nvPr userDrawn="1"/>
        </p:nvPicPr>
        <p:blipFill>
          <a:blip r:embed="rId2"/>
          <a:srcRect/>
          <a:stretch>
            <a:fillRect/>
          </a:stretch>
        </p:blipFill>
        <p:spPr>
          <a:xfrm>
            <a:off x="-795" y="0"/>
            <a:ext cx="12192000" cy="6858000"/>
          </a:xfrm>
          <a:prstGeom prst="rect">
            <a:avLst/>
          </a:prstGeom>
        </p:spPr>
      </p:pic>
      <p:sp>
        <p:nvSpPr>
          <p:cNvPr id="8" name="Rectangle 7">
            <a:extLst>
              <a:ext uri="{FF2B5EF4-FFF2-40B4-BE49-F238E27FC236}">
                <a16:creationId xmlns:a16="http://schemas.microsoft.com/office/drawing/2014/main" id="{4ACD4022-D1DC-6C47-B3E4-4DB1644A7A53}"/>
              </a:ext>
            </a:extLst>
          </p:cNvPr>
          <p:cNvSpPr/>
          <p:nvPr userDrawn="1"/>
        </p:nvSpPr>
        <p:spPr>
          <a:xfrm>
            <a:off x="-795" y="0"/>
            <a:ext cx="12191999"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noProof="0"/>
          </a:p>
        </p:txBody>
      </p:sp>
      <p:sp>
        <p:nvSpPr>
          <p:cNvPr id="2" name="Title 1"/>
          <p:cNvSpPr>
            <a:spLocks noGrp="1"/>
          </p:cNvSpPr>
          <p:nvPr>
            <p:ph type="ctrTitle" hasCustomPrompt="1"/>
          </p:nvPr>
        </p:nvSpPr>
        <p:spPr>
          <a:xfrm>
            <a:off x="575400" y="2665182"/>
            <a:ext cx="8497163"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5400" y="3554577"/>
            <a:ext cx="8497163"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1041707086"/>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C">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4" name="Background">
            <a:extLst>
              <a:ext uri="{FF2B5EF4-FFF2-40B4-BE49-F238E27FC236}">
                <a16:creationId xmlns:a16="http://schemas.microsoft.com/office/drawing/2014/main" id="{FA2552B0-F9F4-472D-8719-15F02EAF1059}"/>
              </a:ext>
            </a:extLst>
          </p:cNvPr>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pic>
        <p:nvPicPr>
          <p:cNvPr id="15" name="Picture 14">
            <a:extLst>
              <a:ext uri="{FF2B5EF4-FFF2-40B4-BE49-F238E27FC236}">
                <a16:creationId xmlns:a16="http://schemas.microsoft.com/office/drawing/2014/main" id="{E08AC402-9E68-1149-BDC1-ABD3BA5EEB16}"/>
              </a:ext>
            </a:extLst>
          </p:cNvPr>
          <p:cNvPicPr>
            <a:picLocks noChangeAspect="1"/>
          </p:cNvPicPr>
          <p:nvPr userDrawn="1"/>
        </p:nvPicPr>
        <p:blipFill>
          <a:blip r:embed="rId2">
            <a:alphaModFix/>
          </a:blip>
          <a:srcRect t="-18244" r="-68796" b="-20364"/>
          <a:stretch>
            <a:fillRect/>
          </a:stretch>
        </p:blipFill>
        <p:spPr>
          <a:xfrm>
            <a:off x="6407618" y="-1251102"/>
            <a:ext cx="9763651" cy="9505675"/>
          </a:xfrm>
          <a:prstGeom prst="ellipse">
            <a:avLst/>
          </a:prstGeom>
        </p:spPr>
      </p:pic>
    </p:spTree>
    <p:extLst>
      <p:ext uri="{BB962C8B-B14F-4D97-AF65-F5344CB8AC3E}">
        <p14:creationId xmlns:p14="http://schemas.microsoft.com/office/powerpoint/2010/main" val="2822275170"/>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Divider C">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4" name="Background">
            <a:extLst>
              <a:ext uri="{FF2B5EF4-FFF2-40B4-BE49-F238E27FC236}">
                <a16:creationId xmlns:a16="http://schemas.microsoft.com/office/drawing/2014/main" id="{FA2552B0-F9F4-472D-8719-15F02EAF1059}"/>
              </a:ext>
            </a:extLst>
          </p:cNvPr>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331246002"/>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 1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solidFill>
            <a:schemeClr val="bg1"/>
          </a:solidFill>
        </p:spPr>
        <p:txBody>
          <a:bodyPr/>
          <a:lstStyle>
            <a:lvl1pPr>
              <a:defRPr>
                <a:solidFill>
                  <a:schemeClr val="accent1"/>
                </a:solidFill>
              </a:defRPr>
            </a:lvl1p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0" name="Subtitle 2">
            <a:extLst>
              <a:ext uri="{FF2B5EF4-FFF2-40B4-BE49-F238E27FC236}">
                <a16:creationId xmlns:a16="http://schemas.microsoft.com/office/drawing/2014/main" id="{C4F97EC3-97B0-43CE-906F-1E72A9984779}"/>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p>
            <a:endParaRPr lang="en-GB"/>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p>
            <a:fld id="{23AA811B-2EBD-4900-905E-5BE206449611}" type="slidenum">
              <a:rPr lang="en-GB" smtClean="0"/>
              <a:t>‹#›</a:t>
            </a:fld>
            <a:endParaRPr lang="en-GB"/>
          </a:p>
        </p:txBody>
      </p:sp>
      <p:sp>
        <p:nvSpPr>
          <p:cNvPr id="11" name="Text Placeholder 2">
            <a:extLst>
              <a:ext uri="{FF2B5EF4-FFF2-40B4-BE49-F238E27FC236}">
                <a16:creationId xmlns:a16="http://schemas.microsoft.com/office/drawing/2014/main" id="{C72BCE86-381B-3D48-AA79-FADCBFB5BA9C}"/>
              </a:ext>
            </a:extLst>
          </p:cNvPr>
          <p:cNvSpPr>
            <a:spLocks noGrp="1"/>
          </p:cNvSpPr>
          <p:nvPr>
            <p:ph type="body" sz="quarter" idx="17" hasCustomPrompt="1"/>
          </p:nvPr>
        </p:nvSpPr>
        <p:spPr>
          <a:xfrm>
            <a:off x="574674" y="1028701"/>
            <a:ext cx="11041063" cy="438150"/>
          </a:xfrm>
          <a:solidFill>
            <a:schemeClr val="bg1"/>
          </a:solidFill>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15138145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Title + 1 column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B5B2DF-56E5-134A-AEF7-69E56E09DCAD}"/>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F211F62A-2562-554C-AD34-AAD5BD7B54E4}"/>
              </a:ext>
            </a:extLst>
          </p:cNvPr>
          <p:cNvPicPr>
            <a:picLocks noChangeAspect="1"/>
          </p:cNvPicPr>
          <p:nvPr userDrawn="1"/>
        </p:nvPicPr>
        <p:blipFill>
          <a:blip r:embed="rId3"/>
          <a:srcRect/>
          <a:stretch>
            <a:fillRect/>
          </a:stretch>
        </p:blipFill>
        <p:spPr>
          <a:xfrm>
            <a:off x="0" y="644586"/>
            <a:ext cx="12192000" cy="6213413"/>
          </a:xfrm>
          <a:prstGeom prst="rect">
            <a:avLst/>
          </a:prstGeom>
        </p:spPr>
      </p:pic>
      <p:sp>
        <p:nvSpPr>
          <p:cNvPr id="2" name="Title 1"/>
          <p:cNvSpPr>
            <a:spLocks noGrp="1"/>
          </p:cNvSpPr>
          <p:nvPr>
            <p:ph type="title" hasCustomPrompt="1"/>
          </p:nvPr>
        </p:nvSpPr>
        <p:spPr>
          <a:xfrm>
            <a:off x="576000" y="865187"/>
            <a:ext cx="9441125" cy="855612"/>
          </a:xfrm>
        </p:spPr>
        <p:txBody>
          <a:bodyPr/>
          <a:lstStyle>
            <a:lvl1pPr>
              <a:defRPr sz="30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76001" y="2030931"/>
            <a:ext cx="10385687" cy="39618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0" name="Subtitle 2">
            <a:extLst>
              <a:ext uri="{FF2B5EF4-FFF2-40B4-BE49-F238E27FC236}">
                <a16:creationId xmlns:a16="http://schemas.microsoft.com/office/drawing/2014/main" id="{C4F97EC3-97B0-43CE-906F-1E72A9984779}"/>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lvl1pPr>
              <a:defRPr>
                <a:solidFill>
                  <a:schemeClr val="bg1"/>
                </a:solidFill>
              </a:defRPr>
            </a:lvl1pPr>
          </a:lstStyle>
          <a:p>
            <a:endParaRPr lang="en-GB"/>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sp>
        <p:nvSpPr>
          <p:cNvPr id="13" name="Text Placeholder 2">
            <a:extLst>
              <a:ext uri="{FF2B5EF4-FFF2-40B4-BE49-F238E27FC236}">
                <a16:creationId xmlns:a16="http://schemas.microsoft.com/office/drawing/2014/main" id="{4D86379D-A4B2-E249-B6D0-67274CE2541F}"/>
              </a:ext>
            </a:extLst>
          </p:cNvPr>
          <p:cNvSpPr>
            <a:spLocks noGrp="1"/>
          </p:cNvSpPr>
          <p:nvPr>
            <p:ph type="body" sz="quarter" idx="17" hasCustomPrompt="1"/>
          </p:nvPr>
        </p:nvSpPr>
        <p:spPr>
          <a:xfrm>
            <a:off x="574674" y="1319530"/>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1284088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A">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grpSp>
        <p:nvGrpSpPr>
          <p:cNvPr id="22" name="Group 21">
            <a:extLst>
              <a:ext uri="{FF2B5EF4-FFF2-40B4-BE49-F238E27FC236}">
                <a16:creationId xmlns:a16="http://schemas.microsoft.com/office/drawing/2014/main" id="{AE8AB26F-90BA-448D-9EAA-1D7165163085}"/>
              </a:ext>
            </a:extLst>
          </p:cNvPr>
          <p:cNvGrpSpPr/>
          <p:nvPr userDrawn="1"/>
        </p:nvGrpSpPr>
        <p:grpSpPr>
          <a:xfrm>
            <a:off x="0" y="0"/>
            <a:ext cx="12192001" cy="6858000"/>
            <a:chOff x="0" y="0"/>
            <a:chExt cx="12192001" cy="6858000"/>
          </a:xfrm>
        </p:grpSpPr>
        <p:sp>
          <p:nvSpPr>
            <p:cNvPr id="19" name="Freeform: Shape 18">
              <a:extLst>
                <a:ext uri="{FF2B5EF4-FFF2-40B4-BE49-F238E27FC236}">
                  <a16:creationId xmlns:a16="http://schemas.microsoft.com/office/drawing/2014/main" id="{518C9BAC-9CC3-435C-830B-C71FD64F94B2}"/>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1" name="Freeform: Shape 20">
              <a:extLst>
                <a:ext uri="{FF2B5EF4-FFF2-40B4-BE49-F238E27FC236}">
                  <a16:creationId xmlns:a16="http://schemas.microsoft.com/office/drawing/2014/main" id="{EB73C97C-424C-4722-9780-15811048487F}"/>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Oval 13">
              <a:extLst>
                <a:ext uri="{FF2B5EF4-FFF2-40B4-BE49-F238E27FC236}">
                  <a16:creationId xmlns:a16="http://schemas.microsoft.com/office/drawing/2014/main" id="{0FED8129-ACA0-4A76-ADFE-578202199385}"/>
                </a:ext>
              </a:extLst>
            </p:cNvPr>
            <p:cNvSpPr/>
            <p:nvPr userDrawn="1"/>
          </p:nvSpPr>
          <p:spPr>
            <a:xfrm>
              <a:off x="8470647" y="2901865"/>
              <a:ext cx="3130237" cy="3130237"/>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71382265"/>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Title + 1 column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B5B2DF-56E5-134A-AEF7-69E56E09DCAD}"/>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F211F62A-2562-554C-AD34-AAD5BD7B54E4}"/>
              </a:ext>
            </a:extLst>
          </p:cNvPr>
          <p:cNvPicPr>
            <a:picLocks noChangeAspect="1"/>
          </p:cNvPicPr>
          <p:nvPr userDrawn="1"/>
        </p:nvPicPr>
        <p:blipFill>
          <a:blip r:embed="rId3">
            <a:alphaModFix amt="85000"/>
          </a:blip>
          <a:srcRect/>
          <a:stretch>
            <a:fillRect/>
          </a:stretch>
        </p:blipFill>
        <p:spPr>
          <a:xfrm>
            <a:off x="0" y="644586"/>
            <a:ext cx="12192000" cy="6213413"/>
          </a:xfrm>
          <a:prstGeom prst="rect">
            <a:avLst/>
          </a:prstGeom>
        </p:spPr>
      </p:pic>
      <p:sp>
        <p:nvSpPr>
          <p:cNvPr id="2" name="Title 1"/>
          <p:cNvSpPr>
            <a:spLocks noGrp="1"/>
          </p:cNvSpPr>
          <p:nvPr>
            <p:ph type="title" hasCustomPrompt="1"/>
          </p:nvPr>
        </p:nvSpPr>
        <p:spPr>
          <a:xfrm>
            <a:off x="576000" y="865187"/>
            <a:ext cx="9441125" cy="855612"/>
          </a:xfrm>
        </p:spPr>
        <p:txBody>
          <a:bodyPr/>
          <a:lstStyle>
            <a:lvl1pPr>
              <a:defRPr sz="30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76001" y="2030931"/>
            <a:ext cx="10385687" cy="39618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0" name="Subtitle 2">
            <a:extLst>
              <a:ext uri="{FF2B5EF4-FFF2-40B4-BE49-F238E27FC236}">
                <a16:creationId xmlns:a16="http://schemas.microsoft.com/office/drawing/2014/main" id="{C4F97EC3-97B0-43CE-906F-1E72A9984779}"/>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lvl1pPr>
              <a:defRPr>
                <a:solidFill>
                  <a:schemeClr val="bg1"/>
                </a:solidFill>
              </a:defRPr>
            </a:lvl1pPr>
          </a:lstStyle>
          <a:p>
            <a:endParaRPr lang="en-GB"/>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sp>
        <p:nvSpPr>
          <p:cNvPr id="13" name="Text Placeholder 2">
            <a:extLst>
              <a:ext uri="{FF2B5EF4-FFF2-40B4-BE49-F238E27FC236}">
                <a16:creationId xmlns:a16="http://schemas.microsoft.com/office/drawing/2014/main" id="{4D86379D-A4B2-E249-B6D0-67274CE2541F}"/>
              </a:ext>
            </a:extLst>
          </p:cNvPr>
          <p:cNvSpPr>
            <a:spLocks noGrp="1"/>
          </p:cNvSpPr>
          <p:nvPr>
            <p:ph type="body" sz="quarter" idx="17" hasCustomPrompt="1"/>
          </p:nvPr>
        </p:nvSpPr>
        <p:spPr>
          <a:xfrm>
            <a:off x="574674" y="1319530"/>
            <a:ext cx="11041063" cy="438150"/>
          </a:xfrm>
        </p:spPr>
        <p:txBody>
          <a:bodyPr/>
          <a:lstStyle>
            <a:lvl1pPr marL="0" indent="0">
              <a:buNone/>
              <a:defRPr sz="2500">
                <a:solidFill>
                  <a:schemeClr val="bg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5179165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 2 column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11041200" cy="440000"/>
          </a:xfrm>
        </p:spPr>
        <p:txBody>
          <a:bodyPr/>
          <a:lstStyle>
            <a:lvl1pPr>
              <a:defRPr>
                <a:solidFill>
                  <a:schemeClr val="accent1"/>
                </a:solidFill>
              </a:defRPr>
            </a:lvl1pPr>
          </a:lstStyle>
          <a:p>
            <a:r>
              <a:rPr lang="en-GB" noProof="0"/>
              <a:t>Click to add title</a:t>
            </a:r>
            <a:endParaRPr lang="en-GB"/>
          </a:p>
        </p:txBody>
      </p:sp>
      <p:sp>
        <p:nvSpPr>
          <p:cNvPr id="3" name="Content Placeholder 2"/>
          <p:cNvSpPr>
            <a:spLocks noGrp="1"/>
          </p:cNvSpPr>
          <p:nvPr>
            <p:ph idx="1" hasCustomPrompt="1"/>
          </p:nvPr>
        </p:nvSpPr>
        <p:spPr>
          <a:xfrm>
            <a:off x="576000" y="1727199"/>
            <a:ext cx="5374800" cy="42660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7199"/>
            <a:ext cx="5374800" cy="42660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Subtitle 2">
            <a:extLst>
              <a:ext uri="{FF2B5EF4-FFF2-40B4-BE49-F238E27FC236}">
                <a16:creationId xmlns:a16="http://schemas.microsoft.com/office/drawing/2014/main" id="{398F151E-B6CA-43E0-8B24-7FEA28A1C8A1}"/>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GB" smtClean="0"/>
              <a:t>‹#›</a:t>
            </a:fld>
            <a:endParaRPr lang="en-GB"/>
          </a:p>
        </p:txBody>
      </p:sp>
      <p:sp>
        <p:nvSpPr>
          <p:cNvPr id="10" name="Text Placeholder 2">
            <a:extLst>
              <a:ext uri="{FF2B5EF4-FFF2-40B4-BE49-F238E27FC236}">
                <a16:creationId xmlns:a16="http://schemas.microsoft.com/office/drawing/2014/main" id="{7BD03BEF-0649-C344-965C-21468BCBDDA8}"/>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3335006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 2 column content w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11041200" cy="1152000"/>
          </a:xfrm>
        </p:spPr>
        <p:txBody>
          <a:bodyPr/>
          <a:lstStyle>
            <a:lvl1pPr>
              <a:defRPr>
                <a:solidFill>
                  <a:schemeClr val="accent1"/>
                </a:solidFill>
              </a:defRPr>
            </a:lvl1pPr>
          </a:lstStyle>
          <a:p>
            <a:r>
              <a:rPr lang="en-GB" noProof="0"/>
              <a:t>Click to add title</a:t>
            </a:r>
            <a:endParaRPr lang="en-GB"/>
          </a:p>
        </p:txBody>
      </p:sp>
      <p:sp>
        <p:nvSpPr>
          <p:cNvPr id="3" name="Content Placeholder 2"/>
          <p:cNvSpPr>
            <a:spLocks noGrp="1"/>
          </p:cNvSpPr>
          <p:nvPr>
            <p:ph idx="1" hasCustomPrompt="1"/>
          </p:nvPr>
        </p:nvSpPr>
        <p:spPr>
          <a:xfrm>
            <a:off x="576000" y="1727200"/>
            <a:ext cx="11041200" cy="19908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576000" y="4002013"/>
            <a:ext cx="11041200" cy="19908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Subtitle 2">
            <a:extLst>
              <a:ext uri="{FF2B5EF4-FFF2-40B4-BE49-F238E27FC236}">
                <a16:creationId xmlns:a16="http://schemas.microsoft.com/office/drawing/2014/main" id="{398F151E-B6CA-43E0-8B24-7FEA28A1C8A1}"/>
              </a:ext>
            </a:extLst>
          </p:cNvPr>
          <p:cNvSpPr>
            <a:spLocks noGrp="1"/>
          </p:cNvSpPr>
          <p:nvPr>
            <p:ph type="subTitle" idx="13"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GB" smtClean="0"/>
              <a:t>‹#›</a:t>
            </a:fld>
            <a:endParaRPr lang="en-GB"/>
          </a:p>
        </p:txBody>
      </p:sp>
      <p:sp>
        <p:nvSpPr>
          <p:cNvPr id="10" name="Text Placeholder 2">
            <a:extLst>
              <a:ext uri="{FF2B5EF4-FFF2-40B4-BE49-F238E27FC236}">
                <a16:creationId xmlns:a16="http://schemas.microsoft.com/office/drawing/2014/main" id="{0872BDC4-3232-0048-AA17-B3A3A65DBC00}"/>
              </a:ext>
            </a:extLst>
          </p:cNvPr>
          <p:cNvSpPr>
            <a:spLocks noGrp="1"/>
          </p:cNvSpPr>
          <p:nvPr>
            <p:ph type="body" sz="quarter" idx="17"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24460410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 3 column content A">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1152000"/>
          </a:xfrm>
        </p:spPr>
        <p:txBody>
          <a:bodyPr/>
          <a:lstStyle>
            <a:lvl1pPr>
              <a:defRPr>
                <a:solidFill>
                  <a:schemeClr val="accent1"/>
                </a:solidFill>
              </a:defRPr>
            </a:lvl1pPr>
          </a:lstStyle>
          <a:p>
            <a:r>
              <a:rPr lang="en-GB" noProof="0"/>
              <a:t>Click to add title</a:t>
            </a:r>
            <a:endParaRPr lang="en-GB"/>
          </a:p>
        </p:txBody>
      </p:sp>
      <p:sp>
        <p:nvSpPr>
          <p:cNvPr id="3" name="Content Placeholder 2"/>
          <p:cNvSpPr>
            <a:spLocks noGrp="1"/>
          </p:cNvSpPr>
          <p:nvPr>
            <p:ph idx="1" hasCustomPrompt="1"/>
          </p:nvPr>
        </p:nvSpPr>
        <p:spPr>
          <a:xfrm>
            <a:off x="576000" y="1728000"/>
            <a:ext cx="3488400" cy="42660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52400" y="1728000"/>
            <a:ext cx="3488400" cy="42660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8128800" y="1728000"/>
            <a:ext cx="3488400" cy="42660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3" name="Subtitle 2">
            <a:extLst>
              <a:ext uri="{FF2B5EF4-FFF2-40B4-BE49-F238E27FC236}">
                <a16:creationId xmlns:a16="http://schemas.microsoft.com/office/drawing/2014/main" id="{9FE49360-0B7A-47C5-814C-DE388B3917AF}"/>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GB"/>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GB"/>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GB" smtClean="0"/>
              <a:t>‹#›</a:t>
            </a:fld>
            <a:endParaRPr lang="en-GB"/>
          </a:p>
        </p:txBody>
      </p:sp>
      <p:sp>
        <p:nvSpPr>
          <p:cNvPr id="11" name="Text Placeholder 2">
            <a:extLst>
              <a:ext uri="{FF2B5EF4-FFF2-40B4-BE49-F238E27FC236}">
                <a16:creationId xmlns:a16="http://schemas.microsoft.com/office/drawing/2014/main" id="{7D4960A6-FC8B-DC4F-B085-C1E59E6AF475}"/>
              </a:ext>
            </a:extLst>
          </p:cNvPr>
          <p:cNvSpPr>
            <a:spLocks noGrp="1"/>
          </p:cNvSpPr>
          <p:nvPr>
            <p:ph type="body" sz="quarter" idx="21"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24943876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 3 column content B">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1152000"/>
          </a:xfrm>
        </p:spPr>
        <p:txBody>
          <a:bodyPr/>
          <a:lstStyle>
            <a:lvl1pPr>
              <a:defRPr>
                <a:solidFill>
                  <a:schemeClr val="accent1"/>
                </a:solidFill>
              </a:defRPr>
            </a:lvl1pPr>
          </a:lstStyle>
          <a:p>
            <a:r>
              <a:rPr lang="en-GB" noProof="0"/>
              <a:t>Click to add title</a:t>
            </a:r>
            <a:endParaRPr lang="en-GB"/>
          </a:p>
        </p:txBody>
      </p:sp>
      <p:sp>
        <p:nvSpPr>
          <p:cNvPr id="3" name="Content Placeholder 2"/>
          <p:cNvSpPr>
            <a:spLocks noGrp="1"/>
          </p:cNvSpPr>
          <p:nvPr>
            <p:ph idx="1" hasCustomPrompt="1"/>
          </p:nvPr>
        </p:nvSpPr>
        <p:spPr>
          <a:xfrm>
            <a:off x="576000" y="1728000"/>
            <a:ext cx="5374800" cy="4266000"/>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8000"/>
            <a:ext cx="5374800" cy="19908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42400" y="4003200"/>
            <a:ext cx="5374800" cy="1990800"/>
          </a:xfrm>
        </p:spPr>
        <p:txBody>
          <a:bodyPr/>
          <a:lstStyle>
            <a:lvl1pPr>
              <a:defRPr/>
            </a:lvl1pPr>
            <a:lvl5pPr>
              <a:defRPr/>
            </a:lvl5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3" name="Subtitle 2">
            <a:extLst>
              <a:ext uri="{FF2B5EF4-FFF2-40B4-BE49-F238E27FC236}">
                <a16:creationId xmlns:a16="http://schemas.microsoft.com/office/drawing/2014/main" id="{9FE49360-0B7A-47C5-814C-DE388B3917AF}"/>
              </a:ext>
            </a:extLst>
          </p:cNvPr>
          <p:cNvSpPr>
            <a:spLocks noGrp="1"/>
          </p:cNvSpPr>
          <p:nvPr>
            <p:ph type="subTitle" idx="17" hasCustomPrompt="1"/>
          </p:nvPr>
        </p:nvSpPr>
        <p:spPr>
          <a:xfrm>
            <a:off x="576000" y="5994000"/>
            <a:ext cx="11041200"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GB"/>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GB"/>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GB" smtClean="0"/>
              <a:t>‹#›</a:t>
            </a:fld>
            <a:endParaRPr lang="en-GB"/>
          </a:p>
        </p:txBody>
      </p:sp>
      <p:sp>
        <p:nvSpPr>
          <p:cNvPr id="11" name="Text Placeholder 2">
            <a:extLst>
              <a:ext uri="{FF2B5EF4-FFF2-40B4-BE49-F238E27FC236}">
                <a16:creationId xmlns:a16="http://schemas.microsoft.com/office/drawing/2014/main" id="{4FC46482-0886-6348-A6DF-6FD60BA1E3C6}"/>
              </a:ext>
            </a:extLst>
          </p:cNvPr>
          <p:cNvSpPr>
            <a:spLocks noGrp="1"/>
          </p:cNvSpPr>
          <p:nvPr>
            <p:ph type="body" sz="quarter" idx="21" hasCustomPrompt="1"/>
          </p:nvPr>
        </p:nvSpPr>
        <p:spPr>
          <a:xfrm>
            <a:off x="574674" y="1035050"/>
            <a:ext cx="11041063"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9761061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icture + 1 column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0" y="0"/>
            <a:ext cx="6098400" cy="6856248"/>
          </a:xfrm>
        </p:spPr>
        <p:txBody>
          <a:bodyPr tIns="864000" anchor="ctr" anchorCtr="0"/>
          <a:lstStyle>
            <a:lvl1pPr marL="0" indent="0" algn="ctr">
              <a:spcAft>
                <a:spcPct val="0"/>
              </a:spcAft>
              <a:buNone/>
              <a:defRPr sz="1600"/>
            </a:lvl1pPr>
          </a:lstStyle>
          <a:p>
            <a:r>
              <a:rPr lang="en-GB" noProof="0"/>
              <a:t>Click icon to add picture or click on </a:t>
            </a:r>
            <a:br>
              <a:rPr lang="en-GB" noProof="0"/>
            </a:br>
            <a:r>
              <a:rPr lang="en-GB" noProof="0"/>
              <a:t>frame and insert picture from Templafy Images</a:t>
            </a:r>
          </a:p>
        </p:txBody>
      </p:sp>
      <p:sp>
        <p:nvSpPr>
          <p:cNvPr id="2" name="Title 1"/>
          <p:cNvSpPr>
            <a:spLocks noGrp="1"/>
          </p:cNvSpPr>
          <p:nvPr>
            <p:ph type="title" hasCustomPrompt="1"/>
          </p:nvPr>
        </p:nvSpPr>
        <p:spPr>
          <a:xfrm>
            <a:off x="6674399" y="576000"/>
            <a:ext cx="4942800" cy="1152000"/>
          </a:xfrm>
        </p:spPr>
        <p:txBody>
          <a:bodyPr/>
          <a:lstStyle>
            <a:lvl1pPr>
              <a:defRPr>
                <a:solidFill>
                  <a:schemeClr val="accent1"/>
                </a:solidFill>
              </a:defRPr>
            </a:lvl1pPr>
          </a:lstStyle>
          <a:p>
            <a:r>
              <a:rPr lang="en-GB" noProof="0"/>
              <a:t>Click to add title</a:t>
            </a:r>
          </a:p>
        </p:txBody>
      </p:sp>
      <p:sp>
        <p:nvSpPr>
          <p:cNvPr id="3" name="Content Placeholder 2"/>
          <p:cNvSpPr>
            <a:spLocks noGrp="1"/>
          </p:cNvSpPr>
          <p:nvPr>
            <p:ph idx="1" hasCustomPrompt="1"/>
          </p:nvPr>
        </p:nvSpPr>
        <p:spPr>
          <a:xfrm>
            <a:off x="6674399" y="1727200"/>
            <a:ext cx="4942800" cy="4265613"/>
          </a:xfrm>
        </p:spPr>
        <p:txBody>
          <a:bodyPr/>
          <a:lstStyle>
            <a:lvl1pPr>
              <a:defRPr/>
            </a:lvl1pPr>
            <a:lvl5pPr>
              <a:defRPr/>
            </a:lvl5pPr>
          </a:lstStyle>
          <a:p>
            <a:pPr lvl="0"/>
            <a:r>
              <a:rPr lang="en-GB" noProof="0"/>
              <a:t>Click to add text (Enter+TAB for next text level, 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2" name="Subtitle 2">
            <a:extLst>
              <a:ext uri="{FF2B5EF4-FFF2-40B4-BE49-F238E27FC236}">
                <a16:creationId xmlns:a16="http://schemas.microsoft.com/office/drawing/2014/main" id="{5A98E973-10CA-4726-94AC-6C4720AF8E34}"/>
              </a:ext>
            </a:extLst>
          </p:cNvPr>
          <p:cNvSpPr>
            <a:spLocks noGrp="1"/>
          </p:cNvSpPr>
          <p:nvPr>
            <p:ph type="subTitle" idx="13" hasCustomPrompt="1"/>
          </p:nvPr>
        </p:nvSpPr>
        <p:spPr>
          <a:xfrm>
            <a:off x="6674398" y="5994000"/>
            <a:ext cx="4942801" cy="288000"/>
          </a:xfrm>
        </p:spPr>
        <p:txBody>
          <a:bodyPr anchor="b" anchorCtr="0"/>
          <a:lstStyle>
            <a:lvl1pPr marL="0" indent="0" algn="l">
              <a:spcBef>
                <a:spcPct val="0"/>
              </a:spcBef>
              <a:buFont typeface="Arial" panose="020B0604020202020204" pitchFamily="34" charset="0"/>
              <a:buChar char="​"/>
              <a:defRPr sz="800" i="1">
                <a:solidFill>
                  <a:srgbClr val="545859"/>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7" name="Date Placeholder 6">
            <a:extLst>
              <a:ext uri="{FF2B5EF4-FFF2-40B4-BE49-F238E27FC236}">
                <a16:creationId xmlns:a16="http://schemas.microsoft.com/office/drawing/2014/main" id="{BBF37A88-64A0-43B7-9206-9DEC3FEB1C42}"/>
              </a:ext>
            </a:extLst>
          </p:cNvPr>
          <p:cNvSpPr>
            <a:spLocks noGrp="1"/>
          </p:cNvSpPr>
          <p:nvPr>
            <p:ph type="dt" sz="half" idx="15"/>
          </p:nvPr>
        </p:nvSpPr>
        <p:spPr/>
        <p:txBody>
          <a:bodyPr/>
          <a:lstStyle>
            <a:lvl1pPr>
              <a:defRPr>
                <a:solidFill>
                  <a:schemeClr val="bg1"/>
                </a:solidFill>
              </a:defRPr>
            </a:lvl1pPr>
          </a:lstStyle>
          <a:p>
            <a:endParaRPr lang="en-GB"/>
          </a:p>
        </p:txBody>
      </p:sp>
      <p:sp>
        <p:nvSpPr>
          <p:cNvPr id="9" name="Footer Placeholder 8">
            <a:extLst>
              <a:ext uri="{FF2B5EF4-FFF2-40B4-BE49-F238E27FC236}">
                <a16:creationId xmlns:a16="http://schemas.microsoft.com/office/drawing/2014/main" id="{02941E57-741C-47B9-9AAC-43AA250EF03B}"/>
              </a:ext>
            </a:extLst>
          </p:cNvPr>
          <p:cNvSpPr>
            <a:spLocks noGrp="1"/>
          </p:cNvSpPr>
          <p:nvPr>
            <p:ph type="ftr" sz="quarter" idx="16"/>
          </p:nvPr>
        </p:nvSpPr>
        <p:spPr/>
        <p:txBody>
          <a:bodyPr/>
          <a:lstStyle/>
          <a:p>
            <a:endParaRPr lang="en-GB"/>
          </a:p>
        </p:txBody>
      </p:sp>
      <p:sp>
        <p:nvSpPr>
          <p:cNvPr id="10" name="Slide Number Placeholder 9">
            <a:extLst>
              <a:ext uri="{FF2B5EF4-FFF2-40B4-BE49-F238E27FC236}">
                <a16:creationId xmlns:a16="http://schemas.microsoft.com/office/drawing/2014/main" id="{F99F2B67-1D61-4179-8DB6-24F949504EE2}"/>
              </a:ext>
            </a:extLst>
          </p:cNvPr>
          <p:cNvSpPr>
            <a:spLocks noGrp="1"/>
          </p:cNvSpPr>
          <p:nvPr>
            <p:ph type="sldNum" sz="quarter" idx="17"/>
          </p:nvPr>
        </p:nvSpPr>
        <p:spPr/>
        <p:txBody>
          <a:bodyPr/>
          <a:lstStyle/>
          <a:p>
            <a:fld id="{23AA811B-2EBD-4900-905E-5BE206449611}" type="slidenum">
              <a:rPr lang="en-GB" smtClean="0"/>
              <a:t>‹#›</a:t>
            </a:fld>
            <a:endParaRPr lang="en-GB"/>
          </a:p>
        </p:txBody>
      </p:sp>
      <p:sp>
        <p:nvSpPr>
          <p:cNvPr id="13" name="Text Placeholder 2">
            <a:extLst>
              <a:ext uri="{FF2B5EF4-FFF2-40B4-BE49-F238E27FC236}">
                <a16:creationId xmlns:a16="http://schemas.microsoft.com/office/drawing/2014/main" id="{D842EF98-FFA4-614E-B5C1-00091CB1AD34}"/>
              </a:ext>
            </a:extLst>
          </p:cNvPr>
          <p:cNvSpPr>
            <a:spLocks noGrp="1"/>
          </p:cNvSpPr>
          <p:nvPr>
            <p:ph type="body" sz="quarter" idx="18" hasCustomPrompt="1"/>
          </p:nvPr>
        </p:nvSpPr>
        <p:spPr>
          <a:xfrm>
            <a:off x="6673850" y="1035050"/>
            <a:ext cx="4941887" cy="438150"/>
          </a:xfrm>
        </p:spPr>
        <p:txBody>
          <a:bodyPr/>
          <a:lstStyle>
            <a:lvl1pPr marL="0" indent="0">
              <a:buNone/>
              <a:defRPr sz="2500">
                <a:solidFill>
                  <a:schemeClr val="accent1"/>
                </a:solidFill>
              </a:defRPr>
            </a:lvl1pPr>
            <a:lvl2pPr marL="180000" indent="0">
              <a:buNone/>
              <a:defRPr sz="2500">
                <a:solidFill>
                  <a:schemeClr val="bg1"/>
                </a:solidFill>
              </a:defRPr>
            </a:lvl2pPr>
            <a:lvl3pPr marL="360000" indent="0">
              <a:buNone/>
              <a:defRPr sz="2500">
                <a:solidFill>
                  <a:schemeClr val="bg1"/>
                </a:solidFill>
              </a:defRPr>
            </a:lvl3pPr>
            <a:lvl4pPr>
              <a:buNone/>
              <a:defRPr sz="2500">
                <a:solidFill>
                  <a:schemeClr val="bg1"/>
                </a:solidFill>
              </a:defRPr>
            </a:lvl4pPr>
            <a:lvl5pPr>
              <a:buNone/>
              <a:defRPr sz="2500">
                <a:solidFill>
                  <a:schemeClr val="bg1"/>
                </a:solidFill>
              </a:defRPr>
            </a:lvl5pPr>
          </a:lstStyle>
          <a:p>
            <a:pPr lvl="0"/>
            <a:r>
              <a:rPr lang="en-GB"/>
              <a:t>Click to add subtitle</a:t>
            </a:r>
            <a:endParaRPr lang="en-US"/>
          </a:p>
        </p:txBody>
      </p:sp>
    </p:spTree>
    <p:extLst>
      <p:ext uri="{BB962C8B-B14F-4D97-AF65-F5344CB8AC3E}">
        <p14:creationId xmlns:p14="http://schemas.microsoft.com/office/powerpoint/2010/main" val="2515791140"/>
      </p:ext>
    </p:extLst>
  </p:cSld>
  <p:clrMapOvr>
    <a:masterClrMapping/>
  </p:clrMapOvr>
  <p:extLst>
    <p:ext uri="{DCECCB84-F9BA-43D5-87BE-67443E8EF086}">
      <p15:sldGuideLst xmlns:p15="http://schemas.microsoft.com/office/powerpoint/2012/main">
        <p15:guide id="1" pos="3840">
          <p15:clr>
            <a:srgbClr val="FBAE40"/>
          </p15:clr>
        </p15:guide>
        <p15:guide id="2" pos="420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t>‹#›</a:t>
            </a:fld>
            <a:endParaRPr lang="en-GB"/>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4933077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ct val="0"/>
              </a:spcAft>
              <a:buNone/>
              <a:defRPr sz="1600">
                <a:solidFill>
                  <a:schemeClr val="tx2"/>
                </a:solidFill>
              </a:defRPr>
            </a:lvl1pPr>
          </a:lstStyle>
          <a:p>
            <a:r>
              <a:rPr lang="en-GB" noProof="0"/>
              <a:t>Click icon to add picture or click on </a:t>
            </a:r>
            <a:br>
              <a:rPr lang="en-GB" noProof="0"/>
            </a:br>
            <a:r>
              <a:rPr lang="en-GB" noProof="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2176428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A05E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t>‹#›</a:t>
            </a:fld>
            <a:endParaRPr lang="en-GB"/>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0276209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A05E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ct val="0"/>
              </a:spcAft>
              <a:buNone/>
              <a:defRPr sz="1600">
                <a:solidFill>
                  <a:schemeClr val="tx2"/>
                </a:solidFill>
              </a:defRPr>
            </a:lvl1pPr>
          </a:lstStyle>
          <a:p>
            <a:r>
              <a:rPr lang="en-GB" noProof="0"/>
              <a:t>Click icon to add picture or click on </a:t>
            </a:r>
            <a:br>
              <a:rPr lang="en-GB" noProof="0"/>
            </a:br>
            <a:r>
              <a:rPr lang="en-GB" noProof="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3356740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B">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5" name="Background">
            <a:extLst>
              <a:ext uri="{FF2B5EF4-FFF2-40B4-BE49-F238E27FC236}">
                <a16:creationId xmlns:a16="http://schemas.microsoft.com/office/drawing/2014/main" id="{B658BF75-1F8A-45AD-A77D-C0D0CD90E72A}"/>
              </a:ext>
            </a:extLst>
          </p:cNvPr>
          <p:cNvSpPr/>
          <p:nvPr userDrawn="1"/>
        </p:nvSpPr>
        <p:spPr>
          <a:xfrm>
            <a:off x="0" y="0"/>
            <a:ext cx="12193200" cy="6861600"/>
          </a:xfrm>
          <a:prstGeom prst="rect">
            <a:avLst/>
          </a:prstGeom>
          <a:solidFill>
            <a:srgbClr val="5F2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6" name="Freeform: Shape 18">
            <a:extLst>
              <a:ext uri="{FF2B5EF4-FFF2-40B4-BE49-F238E27FC236}">
                <a16:creationId xmlns:a16="http://schemas.microsoft.com/office/drawing/2014/main" id="{193D8F01-E329-44FD-8665-5F2ADADD0053}"/>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7" name="Freeform: Shape 20">
            <a:extLst>
              <a:ext uri="{FF2B5EF4-FFF2-40B4-BE49-F238E27FC236}">
                <a16:creationId xmlns:a16="http://schemas.microsoft.com/office/drawing/2014/main" id="{FB717744-F1EF-458F-AB7F-4EE06C6CFDB7}"/>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8" name="Oval 11">
            <a:extLst>
              <a:ext uri="{FF2B5EF4-FFF2-40B4-BE49-F238E27FC236}">
                <a16:creationId xmlns:a16="http://schemas.microsoft.com/office/drawing/2014/main" id="{F73564C1-09EA-47F8-A495-43896622AE82}"/>
              </a:ext>
            </a:extLst>
          </p:cNvPr>
          <p:cNvSpPr/>
          <p:nvPr userDrawn="1"/>
        </p:nvSpPr>
        <p:spPr>
          <a:xfrm>
            <a:off x="8470647" y="2901865"/>
            <a:ext cx="3130237" cy="313023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275966019"/>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0068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t>‹#›</a:t>
            </a:fld>
            <a:endParaRPr lang="en-GB"/>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36928008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0068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ct val="0"/>
              </a:spcAft>
              <a:buNone/>
              <a:defRPr sz="1600">
                <a:solidFill>
                  <a:schemeClr val="tx2"/>
                </a:solidFill>
              </a:defRPr>
            </a:lvl1pPr>
          </a:lstStyle>
          <a:p>
            <a:r>
              <a:rPr lang="en-GB" noProof="0"/>
              <a:t>Click icon to add picture or click on </a:t>
            </a:r>
            <a:br>
              <a:rPr lang="en-GB" noProof="0"/>
            </a:br>
            <a:r>
              <a:rPr lang="en-GB" noProof="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5908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90C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t>‹#›</a:t>
            </a:fld>
            <a:endParaRPr lang="en-GB"/>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693768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90C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ct val="0"/>
              </a:spcAft>
              <a:buNone/>
              <a:defRPr sz="1600">
                <a:solidFill>
                  <a:schemeClr val="tx2"/>
                </a:solidFill>
              </a:defRPr>
            </a:lvl1pPr>
          </a:lstStyle>
          <a:p>
            <a:r>
              <a:rPr lang="en-GB" noProof="0"/>
              <a:t>Click icon to add picture or click on </a:t>
            </a:r>
            <a:br>
              <a:rPr lang="en-GB" noProof="0"/>
            </a:br>
            <a:r>
              <a:rPr lang="en-GB" noProof="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42383593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543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t>‹#›</a:t>
            </a:fld>
            <a:endParaRPr lang="en-GB"/>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1438858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8543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ct val="0"/>
              </a:spcAft>
              <a:buNone/>
              <a:defRPr sz="1600">
                <a:solidFill>
                  <a:schemeClr val="tx2"/>
                </a:solidFill>
              </a:defRPr>
            </a:lvl1pPr>
          </a:lstStyle>
          <a:p>
            <a:r>
              <a:rPr lang="en-GB" noProof="0"/>
              <a:t>Click icon to add picture or click on </a:t>
            </a:r>
            <a:br>
              <a:rPr lang="en-GB" noProof="0"/>
            </a:br>
            <a:r>
              <a:rPr lang="en-GB" noProof="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2278420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Title + 2 column content, graphics">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D742884-D110-48AA-8C28-C539358007F7}"/>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5458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10" name="Subtitle 2">
            <a:extLst>
              <a:ext uri="{FF2B5EF4-FFF2-40B4-BE49-F238E27FC236}">
                <a16:creationId xmlns:a16="http://schemas.microsoft.com/office/drawing/2014/main" id="{19C138B3-7459-47C8-8016-100303A62E3B}"/>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GB"/>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GB" smtClean="0"/>
              <a:t>‹#›</a:t>
            </a:fld>
            <a:endParaRPr lang="en-GB"/>
          </a:p>
        </p:txBody>
      </p:sp>
      <p:grpSp>
        <p:nvGrpSpPr>
          <p:cNvPr id="22" name="Graphic 20">
            <a:extLst>
              <a:ext uri="{FF2B5EF4-FFF2-40B4-BE49-F238E27FC236}">
                <a16:creationId xmlns:a16="http://schemas.microsoft.com/office/drawing/2014/main" id="{D2646DB7-F77D-164A-82CC-D32B7718A86A}"/>
              </a:ext>
            </a:extLst>
          </p:cNvPr>
          <p:cNvGrpSpPr/>
          <p:nvPr userDrawn="1"/>
        </p:nvGrpSpPr>
        <p:grpSpPr>
          <a:xfrm>
            <a:off x="581730" y="576644"/>
            <a:ext cx="802971" cy="802971"/>
            <a:chOff x="464908" y="576000"/>
            <a:chExt cx="1426881" cy="1426881"/>
          </a:xfrm>
          <a:solidFill>
            <a:schemeClr val="bg1"/>
          </a:solidFill>
        </p:grpSpPr>
        <p:sp>
          <p:nvSpPr>
            <p:cNvPr id="23" name="Freeform 22">
              <a:extLst>
                <a:ext uri="{FF2B5EF4-FFF2-40B4-BE49-F238E27FC236}">
                  <a16:creationId xmlns:a16="http://schemas.microsoft.com/office/drawing/2014/main" id="{C85F2DC9-618E-134D-9756-CB43858EBD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D5830807-597A-3D44-8B8A-604923C2519D}"/>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5" name="Freeform 24">
              <a:extLst>
                <a:ext uri="{FF2B5EF4-FFF2-40B4-BE49-F238E27FC236}">
                  <a16:creationId xmlns:a16="http://schemas.microsoft.com/office/drawing/2014/main" id="{B1D8237B-A315-FA4C-B735-798E426E4D0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3121759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_Title + 1 text + picture, graphics">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3169AA3-C29A-4DFE-9848-AE03D3521498}"/>
              </a:ext>
            </a:extLst>
          </p:cNvPr>
          <p:cNvSpPr/>
          <p:nvPr userDrawn="1"/>
        </p:nvSpPr>
        <p:spPr>
          <a:xfrm>
            <a:off x="0" y="0"/>
            <a:ext cx="7112070" cy="6858000"/>
          </a:xfrm>
          <a:custGeom>
            <a:avLst/>
            <a:gdLst>
              <a:gd name="connsiteX0" fmla="*/ 0 w 7112070"/>
              <a:gd name="connsiteY0" fmla="*/ 0 h 6858000"/>
              <a:gd name="connsiteX1" fmla="*/ 7112070 w 7112070"/>
              <a:gd name="connsiteY1" fmla="*/ 0 h 6858000"/>
              <a:gd name="connsiteX2" fmla="*/ 7008073 w 7112070"/>
              <a:gd name="connsiteY2" fmla="*/ 162221 h 6858000"/>
              <a:gd name="connsiteX3" fmla="*/ 6096000 w 7112070"/>
              <a:gd name="connsiteY3" fmla="*/ 3429000 h 6858000"/>
              <a:gd name="connsiteX4" fmla="*/ 7008073 w 7112070"/>
              <a:gd name="connsiteY4" fmla="*/ 6695780 h 6858000"/>
              <a:gd name="connsiteX5" fmla="*/ 7112070 w 7112070"/>
              <a:gd name="connsiteY5" fmla="*/ 6858000 h 6858000"/>
              <a:gd name="connsiteX6" fmla="*/ 0 w 711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2070" h="6858000">
                <a:moveTo>
                  <a:pt x="0" y="0"/>
                </a:moveTo>
                <a:lnTo>
                  <a:pt x="7112070" y="0"/>
                </a:lnTo>
                <a:lnTo>
                  <a:pt x="7008073" y="162221"/>
                </a:lnTo>
                <a:cubicBezTo>
                  <a:pt x="6429295" y="1114762"/>
                  <a:pt x="6096000" y="2232959"/>
                  <a:pt x="6096000" y="3429000"/>
                </a:cubicBezTo>
                <a:cubicBezTo>
                  <a:pt x="6096000" y="4625042"/>
                  <a:pt x="6429295" y="5743239"/>
                  <a:pt x="7008073" y="6695780"/>
                </a:cubicBezTo>
                <a:lnTo>
                  <a:pt x="7112070" y="6858000"/>
                </a:lnTo>
                <a:lnTo>
                  <a:pt x="0" y="6858000"/>
                </a:lnTo>
                <a:close/>
              </a:path>
            </a:pathLst>
          </a:custGeom>
          <a:solidFill>
            <a:srgbClr val="5458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p:spPr>
        <p:txBody>
          <a:bodyPr wrap="square" tIns="864000" anchor="ctr" anchorCtr="0">
            <a:noAutofit/>
          </a:bodyPr>
          <a:lstStyle>
            <a:lvl1pPr marL="0" indent="0" algn="ctr">
              <a:spcAft>
                <a:spcPct val="0"/>
              </a:spcAft>
              <a:buNone/>
              <a:defRPr sz="1600">
                <a:solidFill>
                  <a:schemeClr val="tx2"/>
                </a:solidFill>
              </a:defRPr>
            </a:lvl1pPr>
          </a:lstStyle>
          <a:p>
            <a:r>
              <a:rPr lang="en-GB" noProof="0"/>
              <a:t>Click icon to add picture or click on </a:t>
            </a:r>
            <a:br>
              <a:rPr lang="en-GB" noProof="0"/>
            </a:br>
            <a:r>
              <a:rPr lang="en-GB" noProof="0"/>
              <a:t>frame and insert picture from Templafy Images</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a:t>
            </a:r>
          </a:p>
          <a:p>
            <a:pPr lvl="6"/>
            <a:r>
              <a:rPr lang="en-GB"/>
              <a:t>7</a:t>
            </a:r>
          </a:p>
          <a:p>
            <a:pPr lvl="7"/>
            <a:r>
              <a:rPr lang="en-GB"/>
              <a:t>8</a:t>
            </a:r>
          </a:p>
          <a:p>
            <a:pPr lvl="8"/>
            <a:r>
              <a:rPr lang="en-GB"/>
              <a:t>9</a:t>
            </a:r>
          </a:p>
        </p:txBody>
      </p:sp>
      <p:sp>
        <p:nvSpPr>
          <p:cNvPr id="9" name="Subtitle 2">
            <a:extLst>
              <a:ext uri="{FF2B5EF4-FFF2-40B4-BE49-F238E27FC236}">
                <a16:creationId xmlns:a16="http://schemas.microsoft.com/office/drawing/2014/main" id="{3511240A-F3F3-4AB8-9F4D-1579FE8540A3}"/>
              </a:ext>
            </a:extLst>
          </p:cNvPr>
          <p:cNvSpPr>
            <a:spLocks noGrp="1"/>
          </p:cNvSpPr>
          <p:nvPr>
            <p:ph type="subTitle" idx="19" hasCustomPrompt="1"/>
          </p:nvPr>
        </p:nvSpPr>
        <p:spPr>
          <a:xfrm>
            <a:off x="576000" y="5994000"/>
            <a:ext cx="4719900" cy="288000"/>
          </a:xfrm>
        </p:spPr>
        <p:txBody>
          <a:bodyPr anchor="b" anchorCtr="0"/>
          <a:lstStyle>
            <a:lvl1pPr marL="0" indent="0" algn="l">
              <a:spcBef>
                <a:spcPct val="0"/>
              </a:spcBef>
              <a:buFont typeface="Arial" panose="020B0604020202020204" pitchFamily="34" charset="0"/>
              <a:buChar char="​"/>
              <a:defRPr sz="800" i="1">
                <a:solidFill>
                  <a:schemeClr val="bg1"/>
                </a:solidFill>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notes</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grpSp>
        <p:nvGrpSpPr>
          <p:cNvPr id="18" name="Graphic 20">
            <a:extLst>
              <a:ext uri="{FF2B5EF4-FFF2-40B4-BE49-F238E27FC236}">
                <a16:creationId xmlns:a16="http://schemas.microsoft.com/office/drawing/2014/main" id="{38708041-71B8-4F45-8A8F-F022AFE6917B}"/>
              </a:ext>
            </a:extLst>
          </p:cNvPr>
          <p:cNvGrpSpPr/>
          <p:nvPr userDrawn="1"/>
        </p:nvGrpSpPr>
        <p:grpSpPr>
          <a:xfrm>
            <a:off x="581730" y="576644"/>
            <a:ext cx="802971" cy="802971"/>
            <a:chOff x="464908" y="576000"/>
            <a:chExt cx="1426881" cy="1426881"/>
          </a:xfrm>
          <a:solidFill>
            <a:schemeClr val="bg1"/>
          </a:solidFill>
        </p:grpSpPr>
        <p:sp>
          <p:nvSpPr>
            <p:cNvPr id="19" name="Freeform 18">
              <a:extLst>
                <a:ext uri="{FF2B5EF4-FFF2-40B4-BE49-F238E27FC236}">
                  <a16:creationId xmlns:a16="http://schemas.microsoft.com/office/drawing/2014/main" id="{45F35022-7164-0341-9727-62A2FA8E833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B1FB5797-7A18-0F41-91E1-933AF5EDF02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F4BA9235-6183-1449-987F-EAADB7FACD8B}"/>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40116011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 picture + text, graphic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762B2AAB-0CDA-4757-93D0-AEA700334D1D}"/>
              </a:ext>
            </a:extLst>
          </p:cNvPr>
          <p:cNvSpPr>
            <a:spLocks noGrp="1"/>
          </p:cNvSpPr>
          <p:nvPr>
            <p:ph type="pic" sz="quarter" idx="13" hasCustomPrompt="1"/>
          </p:nvPr>
        </p:nvSpPr>
        <p:spPr>
          <a:xfrm>
            <a:off x="0" y="-1"/>
            <a:ext cx="12193200" cy="6861600"/>
          </a:xfrm>
          <a:solidFill>
            <a:schemeClr val="bg2"/>
          </a:solidFill>
        </p:spPr>
        <p:txBody>
          <a:bodyPr lIns="144000" tIns="108000"/>
          <a:lstStyle>
            <a:lvl1pPr marL="0" indent="0" algn="l">
              <a:buNone/>
              <a:defRPr sz="1600"/>
            </a:lvl1pPr>
          </a:lstStyle>
          <a:p>
            <a:r>
              <a:rPr lang="en-GB"/>
              <a:t>Click on frame and insert picture using the Insert tab - Pictures or from Templafy Images</a:t>
            </a:r>
          </a:p>
          <a:p>
            <a:endParaRPr lang="en-GB"/>
          </a:p>
          <a:p>
            <a:endParaRPr lang="en-GB"/>
          </a:p>
        </p:txBody>
      </p:sp>
      <p:sp>
        <p:nvSpPr>
          <p:cNvPr id="3" name="Text Placeholder 2">
            <a:extLst>
              <a:ext uri="{FF2B5EF4-FFF2-40B4-BE49-F238E27FC236}">
                <a16:creationId xmlns:a16="http://schemas.microsoft.com/office/drawing/2014/main" id="{0126AB58-4BB4-4ECF-940B-C1979DC13941}"/>
              </a:ext>
            </a:extLst>
          </p:cNvPr>
          <p:cNvSpPr>
            <a:spLocks noGrp="1"/>
          </p:cNvSpPr>
          <p:nvPr>
            <p:ph type="body" sz="quarter" idx="19" hasCustomPrompt="1"/>
          </p:nvPr>
        </p:nvSpPr>
        <p:spPr>
          <a:xfrm>
            <a:off x="8458800" y="0"/>
            <a:ext cx="3733200" cy="6858000"/>
          </a:xfrm>
          <a:blipFill dpi="0" rotWithShape="1">
            <a:blip r:embed="rId2">
              <a:alphaModFix amt="80000"/>
            </a:blip>
            <a:srcRect/>
            <a:stretch>
              <a:fillRect/>
            </a:stretch>
          </a:blipFill>
        </p:spPr>
        <p:txBody>
          <a:bodyPr/>
          <a:lstStyle>
            <a:lvl1pPr marL="0" indent="0">
              <a:buNone/>
              <a:defRPr sz="100">
                <a:noFill/>
              </a:defRPr>
            </a:lvl1pPr>
          </a:lstStyle>
          <a:p>
            <a:pPr lvl="0"/>
            <a:r>
              <a:rPr lang="en-GB"/>
              <a:t>.</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13600"/>
            <a:ext cx="6609600" cy="1994400"/>
          </a:xfrm>
        </p:spPr>
        <p:txBody>
          <a:bodyPr tIns="0"/>
          <a:lstStyle>
            <a:lvl1pPr>
              <a:lnSpc>
                <a:spcPct val="90000"/>
              </a:lnSpc>
              <a:spcAft>
                <a:spcPts val="300"/>
              </a:spcAft>
              <a:defRPr sz="4800" b="1">
                <a:solidFill>
                  <a:schemeClr val="bg1"/>
                </a:solidFill>
                <a:latin typeface="+mn-lt"/>
              </a:defRPr>
            </a:lvl1pPr>
          </a:lstStyle>
          <a:p>
            <a:r>
              <a:rPr lang="en-GB" noProof="0"/>
              <a:t>Click to add title</a:t>
            </a:r>
            <a:endParaRPr lang="en-GB"/>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4003200"/>
            <a:ext cx="2541600" cy="1987200"/>
          </a:xfrm>
        </p:spPr>
        <p:txBody>
          <a:bodyPr anchor="b"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GB" noProof="0"/>
              <a:t>Click to add text</a:t>
            </a:r>
            <a:endParaRPr lang="en-GB"/>
          </a:p>
        </p:txBody>
      </p:sp>
      <p:sp>
        <p:nvSpPr>
          <p:cNvPr id="15" name="Text Placeholder 7">
            <a:extLst>
              <a:ext uri="{FF2B5EF4-FFF2-40B4-BE49-F238E27FC236}">
                <a16:creationId xmlns:a16="http://schemas.microsoft.com/office/drawing/2014/main" id="{E14D8863-9DA5-43C0-BC9B-0A9132C19F64}"/>
              </a:ext>
            </a:extLst>
          </p:cNvPr>
          <p:cNvSpPr>
            <a:spLocks noGrp="1"/>
          </p:cNvSpPr>
          <p:nvPr>
            <p:ph type="body" sz="quarter" idx="18" hasCustomPrompt="1"/>
          </p:nvPr>
        </p:nvSpPr>
        <p:spPr>
          <a:xfrm>
            <a:off x="9074400" y="1729138"/>
            <a:ext cx="2541600" cy="1987200"/>
          </a:xfrm>
        </p:spPr>
        <p:txBody>
          <a:bodyPr anchor="t"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GB" noProof="0"/>
              <a:t>Click to add text</a:t>
            </a:r>
            <a:endParaRPr lang="en-GB"/>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GB"/>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t>‹#›</a:t>
            </a:fld>
            <a:endParaRPr lang="en-GB"/>
          </a:p>
        </p:txBody>
      </p:sp>
      <p:sp>
        <p:nvSpPr>
          <p:cNvPr id="10" name="Title 1">
            <a:extLst>
              <a:ext uri="{FF2B5EF4-FFF2-40B4-BE49-F238E27FC236}">
                <a16:creationId xmlns:a16="http://schemas.microsoft.com/office/drawing/2014/main" id="{7F38374F-729D-794A-B2B1-AC270A0501CC}"/>
              </a:ext>
            </a:extLst>
          </p:cNvPr>
          <p:cNvSpPr txBox="1"/>
          <p:nvPr userDrawn="1"/>
        </p:nvSpPr>
        <p:spPr>
          <a:xfrm>
            <a:off x="575999" y="2475807"/>
            <a:ext cx="11041200" cy="4158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bg1"/>
                </a:solidFill>
                <a:latin typeface="+mj-lt"/>
                <a:ea typeface="+mj-ea"/>
                <a:cs typeface="+mj-cs"/>
              </a:defRPr>
            </a:lvl1pPr>
          </a:lstStyle>
          <a:p>
            <a:r>
              <a:rPr lang="en-GB" sz="2500">
                <a:solidFill>
                  <a:schemeClr val="bg1"/>
                </a:solidFill>
                <a:latin typeface="+mn-lt"/>
              </a:rPr>
              <a:t>Click to add subtitle</a:t>
            </a:r>
          </a:p>
        </p:txBody>
      </p:sp>
    </p:spTree>
    <p:extLst>
      <p:ext uri="{BB962C8B-B14F-4D97-AF65-F5344CB8AC3E}">
        <p14:creationId xmlns:p14="http://schemas.microsoft.com/office/powerpoint/2010/main" val="31998311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Quote A">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0" name="Text Placeholder 9">
            <a:extLst>
              <a:ext uri="{FF2B5EF4-FFF2-40B4-BE49-F238E27FC236}">
                <a16:creationId xmlns:a16="http://schemas.microsoft.com/office/drawing/2014/main" id="{CEECE182-4346-3245-B2FC-E438F5679A2C}"/>
              </a:ext>
            </a:extLst>
          </p:cNvPr>
          <p:cNvSpPr>
            <a:spLocks noGrp="1"/>
          </p:cNvSpPr>
          <p:nvPr>
            <p:ph type="body" sz="quarter" idx="19" hasCustomPrompt="1"/>
          </p:nvPr>
        </p:nvSpPr>
        <p:spPr>
          <a:xfrm>
            <a:off x="1473200" y="5348288"/>
            <a:ext cx="1962150" cy="673821"/>
          </a:xfrm>
        </p:spPr>
        <p:txBody>
          <a:bodyPr/>
          <a:lstStyle>
            <a:lvl1pPr marL="0" indent="0">
              <a:buFontTx/>
              <a:buNone/>
              <a:defRPr sz="1200" b="0">
                <a:solidFill>
                  <a:schemeClr val="tx1"/>
                </a:solidFill>
              </a:defRPr>
            </a:lvl1pPr>
            <a:lvl2pPr>
              <a:defRPr sz="1200">
                <a:solidFill>
                  <a:schemeClr val="tx1"/>
                </a:solidFill>
              </a:defRPr>
            </a:lvl2pPr>
            <a:lvl3pPr marL="360000" indent="0">
              <a:buFontTx/>
              <a:buNone/>
              <a:defRPr sz="1200">
                <a:solidFill>
                  <a:schemeClr val="tx1"/>
                </a:solidFill>
              </a:defRPr>
            </a:lvl3pPr>
            <a:lvl4pPr>
              <a:defRPr sz="1200">
                <a:solidFill>
                  <a:schemeClr val="tx1"/>
                </a:solidFill>
              </a:defRPr>
            </a:lvl4pPr>
            <a:lvl5pPr>
              <a:defRPr sz="1200">
                <a:solidFill>
                  <a:schemeClr val="tx1"/>
                </a:solidFill>
              </a:defRPr>
            </a:lvl5pPr>
          </a:lstStyle>
          <a:p>
            <a:pPr lvl="0"/>
            <a:r>
              <a:rPr lang="en-GB"/>
              <a:t>Click to edit Master text Second level</a:t>
            </a:r>
          </a:p>
          <a:p>
            <a:pPr lvl="2"/>
            <a:r>
              <a:rPr lang="en-GB"/>
              <a:t>Third level</a:t>
            </a:r>
          </a:p>
        </p:txBody>
      </p:sp>
      <p:sp>
        <p:nvSpPr>
          <p:cNvPr id="5" name="Picture Placeholder 4">
            <a:extLst>
              <a:ext uri="{FF2B5EF4-FFF2-40B4-BE49-F238E27FC236}">
                <a16:creationId xmlns:a16="http://schemas.microsoft.com/office/drawing/2014/main" id="{46C23B8B-4FAD-9744-AB48-EE2978E81056}"/>
              </a:ext>
            </a:extLst>
          </p:cNvPr>
          <p:cNvSpPr>
            <a:spLocks noGrp="1" noChangeAspect="1"/>
          </p:cNvSpPr>
          <p:nvPr>
            <p:ph type="pic" sz="quarter" idx="18"/>
          </p:nvPr>
        </p:nvSpPr>
        <p:spPr>
          <a:xfrm>
            <a:off x="1473201" y="3919017"/>
            <a:ext cx="1281600" cy="1282700"/>
          </a:xfrm>
          <a:prstGeom prst="ellipse">
            <a:avLst/>
          </a:prstGeom>
          <a:ln>
            <a:solidFill>
              <a:schemeClr val="tx1"/>
            </a:solidFill>
          </a:ln>
        </p:spPr>
        <p:txBody>
          <a:bodyPr/>
          <a:lstStyle/>
          <a:p>
            <a:endParaRPr lang="en-US"/>
          </a:p>
        </p:txBody>
      </p:sp>
      <p:sp>
        <p:nvSpPr>
          <p:cNvPr id="3" name="Text Placeholder 2">
            <a:extLst>
              <a:ext uri="{FF2B5EF4-FFF2-40B4-BE49-F238E27FC236}">
                <a16:creationId xmlns:a16="http://schemas.microsoft.com/office/drawing/2014/main" id="{D72FE1D1-A36C-5F49-BFB8-EB61B4A79DB6}"/>
              </a:ext>
            </a:extLst>
          </p:cNvPr>
          <p:cNvSpPr>
            <a:spLocks noGrp="1"/>
          </p:cNvSpPr>
          <p:nvPr>
            <p:ph type="body" sz="quarter" idx="17"/>
          </p:nvPr>
        </p:nvSpPr>
        <p:spPr>
          <a:xfrm>
            <a:off x="1481139" y="988004"/>
            <a:ext cx="5815588" cy="2558760"/>
          </a:xfrm>
        </p:spPr>
        <p:txBody>
          <a:bodyPr/>
          <a:lstStyle>
            <a:lvl1pPr>
              <a:defRPr sz="3000">
                <a:solidFill>
                  <a:schemeClr val="tx1"/>
                </a:solidFill>
              </a:defRPr>
            </a:lvl1pPr>
            <a:lvl2pPr>
              <a:defRPr sz="3000">
                <a:solidFill>
                  <a:schemeClr val="tx1"/>
                </a:solidFill>
              </a:defRPr>
            </a:lvl2pPr>
            <a:lvl3pPr>
              <a:defRPr sz="3000">
                <a:solidFill>
                  <a:schemeClr val="tx1"/>
                </a:solidFill>
              </a:defRPr>
            </a:lvl3pPr>
            <a:lvl4pPr>
              <a:defRPr sz="3000">
                <a:solidFill>
                  <a:schemeClr val="tx1"/>
                </a:solidFill>
              </a:defRPr>
            </a:lvl4pPr>
            <a:lvl5pPr>
              <a:defRPr sz="30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GB"/>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GB"/>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t>‹#›</a:t>
            </a:fld>
            <a:endParaRPr lang="en-GB"/>
          </a:p>
        </p:txBody>
      </p:sp>
      <p:grpSp>
        <p:nvGrpSpPr>
          <p:cNvPr id="21" name="Graphic 20">
            <a:extLst>
              <a:ext uri="{FF2B5EF4-FFF2-40B4-BE49-F238E27FC236}">
                <a16:creationId xmlns:a16="http://schemas.microsoft.com/office/drawing/2014/main" id="{29F772F8-D4A5-F74F-887D-DE3F2886683B}"/>
              </a:ext>
            </a:extLst>
          </p:cNvPr>
          <p:cNvGrpSpPr/>
          <p:nvPr/>
        </p:nvGrpSpPr>
        <p:grpSpPr>
          <a:xfrm>
            <a:off x="516671" y="806601"/>
            <a:ext cx="802971" cy="802971"/>
            <a:chOff x="464908" y="576000"/>
            <a:chExt cx="1426881" cy="1426881"/>
          </a:xfrm>
          <a:solidFill>
            <a:srgbClr val="FFFFFF"/>
          </a:solidFill>
        </p:grpSpPr>
        <p:sp>
          <p:nvSpPr>
            <p:cNvPr id="26" name="Freeform 25">
              <a:extLst>
                <a:ext uri="{FF2B5EF4-FFF2-40B4-BE49-F238E27FC236}">
                  <a16:creationId xmlns:a16="http://schemas.microsoft.com/office/drawing/2014/main" id="{DAA732A1-58EE-384A-B172-231C77E5D53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0000"/>
                </a:solidFill>
                <a:effectLst/>
                <a:uLnTx/>
                <a:uFillTx/>
              </a:endParaRPr>
            </a:p>
          </p:txBody>
        </p:sp>
        <p:sp>
          <p:nvSpPr>
            <p:cNvPr id="27" name="Freeform 26">
              <a:extLst>
                <a:ext uri="{FF2B5EF4-FFF2-40B4-BE49-F238E27FC236}">
                  <a16:creationId xmlns:a16="http://schemas.microsoft.com/office/drawing/2014/main" id="{8F1F2BEE-4CAF-4B41-B28E-8D691217C9EC}"/>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0000"/>
                </a:solidFill>
                <a:effectLst/>
                <a:uLnTx/>
                <a:uFillTx/>
              </a:endParaRPr>
            </a:p>
          </p:txBody>
        </p:sp>
        <p:sp>
          <p:nvSpPr>
            <p:cNvPr id="28" name="Freeform 27">
              <a:extLst>
                <a:ext uri="{FF2B5EF4-FFF2-40B4-BE49-F238E27FC236}">
                  <a16:creationId xmlns:a16="http://schemas.microsoft.com/office/drawing/2014/main" id="{82ECD4C7-9F60-9C4B-9756-32E077154B1E}"/>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0000"/>
                </a:solidFill>
                <a:effectLst/>
                <a:uLnTx/>
                <a:uFillTx/>
              </a:endParaRPr>
            </a:p>
          </p:txBody>
        </p:sp>
      </p:grpSp>
    </p:spTree>
    <p:extLst>
      <p:ext uri="{BB962C8B-B14F-4D97-AF65-F5344CB8AC3E}">
        <p14:creationId xmlns:p14="http://schemas.microsoft.com/office/powerpoint/2010/main" val="333117717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C">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GB"/>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t>‹#›</a:t>
            </a:fld>
            <a:endParaRPr lang="en-GB"/>
          </a:p>
        </p:txBody>
      </p:sp>
      <p:sp>
        <p:nvSpPr>
          <p:cNvPr id="14" name="Background">
            <a:extLst>
              <a:ext uri="{FF2B5EF4-FFF2-40B4-BE49-F238E27FC236}">
                <a16:creationId xmlns:a16="http://schemas.microsoft.com/office/drawing/2014/main" id="{FA2552B0-F9F4-472D-8719-15F02EAF1059}"/>
              </a:ext>
            </a:extLst>
          </p:cNvPr>
          <p:cNvSpPr/>
          <p:nvPr userDrawn="1"/>
        </p:nvSpPr>
        <p:spPr>
          <a:xfrm>
            <a:off x="0" y="0"/>
            <a:ext cx="12193200" cy="6861600"/>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9" name="Freeform: Shape 18">
            <a:extLst>
              <a:ext uri="{FF2B5EF4-FFF2-40B4-BE49-F238E27FC236}">
                <a16:creationId xmlns:a16="http://schemas.microsoft.com/office/drawing/2014/main" id="{F17B9AA7-2875-46E0-9F83-D7C0B2C6A677}"/>
              </a:ext>
            </a:extLst>
          </p:cNvPr>
          <p:cNvSpPr>
            <a:spLocks noChangeAspect="1"/>
          </p:cNvSpPr>
          <p:nvPr userDrawn="1"/>
        </p:nvSpPr>
        <p:spPr>
          <a:xfrm>
            <a:off x="0" y="0"/>
            <a:ext cx="8128000" cy="6858000"/>
          </a:xfrm>
          <a:custGeom>
            <a:avLst/>
            <a:gdLst>
              <a:gd name="connsiteX0" fmla="*/ 0 w 8128000"/>
              <a:gd name="connsiteY0" fmla="*/ 0 h 6858000"/>
              <a:gd name="connsiteX1" fmla="*/ 7111930 w 8128000"/>
              <a:gd name="connsiteY1" fmla="*/ 0 h 6858000"/>
              <a:gd name="connsiteX2" fmla="*/ 7215928 w 8128000"/>
              <a:gd name="connsiteY2" fmla="*/ 162221 h 6858000"/>
              <a:gd name="connsiteX3" fmla="*/ 8128000 w 8128000"/>
              <a:gd name="connsiteY3" fmla="*/ 3429000 h 6858000"/>
              <a:gd name="connsiteX4" fmla="*/ 7215928 w 8128000"/>
              <a:gd name="connsiteY4" fmla="*/ 6695780 h 6858000"/>
              <a:gd name="connsiteX5" fmla="*/ 7111930 w 8128000"/>
              <a:gd name="connsiteY5" fmla="*/ 6858000 h 6858000"/>
              <a:gd name="connsiteX6" fmla="*/ 0 w 8128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8000" h="6858000">
                <a:moveTo>
                  <a:pt x="0" y="0"/>
                </a:moveTo>
                <a:lnTo>
                  <a:pt x="7111930" y="0"/>
                </a:lnTo>
                <a:lnTo>
                  <a:pt x="7215928" y="162221"/>
                </a:lnTo>
                <a:cubicBezTo>
                  <a:pt x="7794706" y="1114762"/>
                  <a:pt x="8128000" y="2232959"/>
                  <a:pt x="8128000" y="3429000"/>
                </a:cubicBezTo>
                <a:cubicBezTo>
                  <a:pt x="8128000" y="4625042"/>
                  <a:pt x="7794706" y="5743239"/>
                  <a:pt x="7215928" y="6695780"/>
                </a:cubicBezTo>
                <a:lnTo>
                  <a:pt x="7111930" y="6858000"/>
                </a:lnTo>
                <a:lnTo>
                  <a:pt x="0" y="6858000"/>
                </a:lnTo>
                <a:close/>
              </a:path>
            </a:pathLst>
          </a:custGeom>
          <a:solidFill>
            <a:srgbClr val="9D223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0" name="Freeform: Shape 20">
            <a:extLst>
              <a:ext uri="{FF2B5EF4-FFF2-40B4-BE49-F238E27FC236}">
                <a16:creationId xmlns:a16="http://schemas.microsoft.com/office/drawing/2014/main" id="{204EF026-4E26-4412-86E3-32705E330949}"/>
              </a:ext>
            </a:extLst>
          </p:cNvPr>
          <p:cNvSpPr/>
          <p:nvPr userDrawn="1"/>
        </p:nvSpPr>
        <p:spPr>
          <a:xfrm>
            <a:off x="9072564" y="1"/>
            <a:ext cx="3119437" cy="4444323"/>
          </a:xfrm>
          <a:custGeom>
            <a:avLst/>
            <a:gdLst>
              <a:gd name="connsiteX0" fmla="*/ 197611 w 3119437"/>
              <a:gd name="connsiteY0" fmla="*/ 0 h 4444323"/>
              <a:gd name="connsiteX1" fmla="*/ 3119437 w 3119437"/>
              <a:gd name="connsiteY1" fmla="*/ 0 h 4444323"/>
              <a:gd name="connsiteX2" fmla="*/ 3119437 w 3119437"/>
              <a:gd name="connsiteY2" fmla="*/ 4444323 h 4444323"/>
              <a:gd name="connsiteX3" fmla="*/ 2989952 w 3119437"/>
              <a:gd name="connsiteY3" fmla="*/ 4434477 h 4444323"/>
              <a:gd name="connsiteX4" fmla="*/ 0 w 3119437"/>
              <a:gd name="connsiteY4" fmla="*/ 1121198 h 4444323"/>
              <a:gd name="connsiteX5" fmla="*/ 149732 w 3119437"/>
              <a:gd name="connsiteY5" fmla="*/ 130817 h 44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9437" h="4444323">
                <a:moveTo>
                  <a:pt x="197611" y="0"/>
                </a:moveTo>
                <a:lnTo>
                  <a:pt x="3119437" y="0"/>
                </a:lnTo>
                <a:lnTo>
                  <a:pt x="3119437" y="4444323"/>
                </a:lnTo>
                <a:lnTo>
                  <a:pt x="2989952" y="4434477"/>
                </a:lnTo>
                <a:cubicBezTo>
                  <a:pt x="1310541" y="4263924"/>
                  <a:pt x="0" y="2845607"/>
                  <a:pt x="0" y="1121198"/>
                </a:cubicBezTo>
                <a:cubicBezTo>
                  <a:pt x="0" y="776316"/>
                  <a:pt x="52422" y="443678"/>
                  <a:pt x="149732" y="130817"/>
                </a:cubicBezTo>
                <a:close/>
              </a:path>
            </a:pathLst>
          </a:custGeom>
          <a:solidFill>
            <a:srgbClr val="9D223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1" name="Oval 11">
            <a:extLst>
              <a:ext uri="{FF2B5EF4-FFF2-40B4-BE49-F238E27FC236}">
                <a16:creationId xmlns:a16="http://schemas.microsoft.com/office/drawing/2014/main" id="{9F7C243E-1C2E-41C5-A0E6-12E1D2753744}"/>
              </a:ext>
            </a:extLst>
          </p:cNvPr>
          <p:cNvSpPr/>
          <p:nvPr userDrawn="1"/>
        </p:nvSpPr>
        <p:spPr>
          <a:xfrm>
            <a:off x="8470647" y="2901865"/>
            <a:ext cx="3130237" cy="3130237"/>
          </a:xfrm>
          <a:prstGeom prst="ellipse">
            <a:avLst/>
          </a:prstGeom>
          <a:solidFill>
            <a:srgbClr val="9D223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GB" noProof="0"/>
              <a:t>Click to add title</a:t>
            </a:r>
            <a:endParaRPr lang="en-GB"/>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ct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defRPr sz="3600">
                <a:solidFill>
                  <a:schemeClr val="tx1"/>
                </a:solidFill>
              </a:defRPr>
            </a:lvl9pPr>
          </a:lstStyle>
          <a:p>
            <a:r>
              <a:rPr lang="en-GB"/>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a:solidFill>
                  <a:schemeClr val="tx1"/>
                </a:solidFill>
              </a:defRPr>
            </a:lvl4pPr>
            <a:lvl5pPr>
              <a:buNone/>
              <a:defRPr sz="2000">
                <a:solidFill>
                  <a:schemeClr val="tx1"/>
                </a:solidFill>
              </a:defRPr>
            </a:lvl5pPr>
          </a:lstStyle>
          <a:p>
            <a:pPr lvl="0"/>
            <a:r>
              <a:rPr lang="en-GB" noProof="0"/>
              <a:t>Click to add text</a:t>
            </a:r>
            <a:endParaRPr lang="en-GB"/>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073012056"/>
      </p:ext>
    </p:extLst>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Quote B">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ct val="0"/>
              </a:spcAft>
              <a:buNone/>
              <a:defRPr sz="900" b="1">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ct val="0"/>
              </a:spcAft>
              <a:buNone/>
              <a:defRPr sz="900" b="0">
                <a:solidFill>
                  <a:schemeClr val="tx1"/>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GB"/>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GB"/>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t>‹#›</a:t>
            </a:fld>
            <a:endParaRPr lang="en-GB"/>
          </a:p>
        </p:txBody>
      </p:sp>
      <p:sp>
        <p:nvSpPr>
          <p:cNvPr id="11" name="Text Placeholder 8">
            <a:extLst>
              <a:ext uri="{FF2B5EF4-FFF2-40B4-BE49-F238E27FC236}">
                <a16:creationId xmlns:a16="http://schemas.microsoft.com/office/drawing/2014/main" id="{A08DA97E-DE29-B44A-B9C2-0345FA51DF07}"/>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ct val="0"/>
              </a:spcAft>
              <a:buFont typeface="Arial" panose="020B0604020202020204" pitchFamily="34" charset="0"/>
              <a:buChar char="​"/>
              <a:defRPr sz="4000">
                <a:solidFill>
                  <a:schemeClr val="tx1"/>
                </a:solidFill>
              </a:defRPr>
            </a:lvl1pPr>
            <a:lvl2pPr marL="324000" indent="-324000">
              <a:spcBef>
                <a:spcPts val="1200"/>
              </a:spcBef>
              <a:spcAft>
                <a:spcPct val="0"/>
              </a:spcAft>
              <a:buFont typeface="Arial" panose="020B0604020202020204" pitchFamily="34" charset="0"/>
              <a:buChar char="—"/>
              <a:defRPr sz="2000">
                <a:solidFill>
                  <a:schemeClr val="tx1"/>
                </a:solidFill>
              </a:defRPr>
            </a:lvl2pPr>
            <a:lvl3pPr marL="0" indent="0">
              <a:buFont typeface="Arial" panose="020B0604020202020204" pitchFamily="34" charset="0"/>
              <a:buChar char="​"/>
              <a:defRPr sz="4400">
                <a:solidFill>
                  <a:schemeClr val="tx1"/>
                </a:solidFill>
              </a:defRPr>
            </a:lvl3pPr>
            <a:lvl4pPr>
              <a:defRPr sz="1400" b="0">
                <a:solidFill>
                  <a:schemeClr val="tx1"/>
                </a:solidFill>
              </a:defRPr>
            </a:lvl4pPr>
            <a:lvl5pPr>
              <a:defRPr sz="4400">
                <a:solidFill>
                  <a:schemeClr val="tx1"/>
                </a:solidFill>
              </a:defRPr>
            </a:lvl5pPr>
            <a:lvl6pPr marL="0" indent="0">
              <a:buFont typeface="Arial" panose="020B0604020202020204" pitchFamily="34" charset="0"/>
              <a:buChar char="​"/>
              <a:defRPr sz="14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grpSp>
        <p:nvGrpSpPr>
          <p:cNvPr id="15" name="Graphic 20">
            <a:extLst>
              <a:ext uri="{FF2B5EF4-FFF2-40B4-BE49-F238E27FC236}">
                <a16:creationId xmlns:a16="http://schemas.microsoft.com/office/drawing/2014/main" id="{60D535A5-EBCC-1841-8C8A-72E6F1FB92C0}"/>
              </a:ext>
            </a:extLst>
          </p:cNvPr>
          <p:cNvGrpSpPr/>
          <p:nvPr userDrawn="1"/>
        </p:nvGrpSpPr>
        <p:grpSpPr>
          <a:xfrm>
            <a:off x="581730" y="576644"/>
            <a:ext cx="802971" cy="802971"/>
            <a:chOff x="464908" y="576000"/>
            <a:chExt cx="1426881" cy="1426881"/>
          </a:xfrm>
          <a:solidFill>
            <a:schemeClr val="tx1"/>
          </a:solidFill>
        </p:grpSpPr>
        <p:sp>
          <p:nvSpPr>
            <p:cNvPr id="17" name="Freeform 16">
              <a:extLst>
                <a:ext uri="{FF2B5EF4-FFF2-40B4-BE49-F238E27FC236}">
                  <a16:creationId xmlns:a16="http://schemas.microsoft.com/office/drawing/2014/main" id="{A24956F6-F647-A04A-B616-18B97CD568C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18" name="Freeform 17">
              <a:extLst>
                <a:ext uri="{FF2B5EF4-FFF2-40B4-BE49-F238E27FC236}">
                  <a16:creationId xmlns:a16="http://schemas.microsoft.com/office/drawing/2014/main" id="{A35E078F-694F-1F41-897D-BBD231C72CC8}"/>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19" name="Freeform 18">
              <a:extLst>
                <a:ext uri="{FF2B5EF4-FFF2-40B4-BE49-F238E27FC236}">
                  <a16:creationId xmlns:a16="http://schemas.microsoft.com/office/drawing/2014/main" id="{3B9273DF-8C95-1D43-AA61-82AB14B3DA74}"/>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674142850"/>
      </p:ext>
    </p:extLst>
  </p:cSld>
  <p:clrMapOvr>
    <a:overrideClrMapping bg1="dk1" tx1="lt1" bg2="dk2" tx2="lt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ote C">
    <p:bg>
      <p:bgRef idx="1001">
        <a:schemeClr val="bg1"/>
      </p:bgRef>
    </p:bg>
    <p:spTree>
      <p:nvGrpSpPr>
        <p:cNvPr id="1" name=""/>
        <p:cNvGrpSpPr/>
        <p:nvPr/>
      </p:nvGrpSpPr>
      <p:grpSpPr>
        <a:xfrm>
          <a:off x="0" y="0"/>
          <a:ext cx="0" cy="0"/>
          <a:chOff x="0" y="0"/>
          <a:chExt cx="0" cy="0"/>
        </a:xfrm>
      </p:grpSpPr>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ct val="0"/>
              </a:spcAft>
              <a:buFont typeface="Arial" panose="020B0604020202020204" pitchFamily="34" charset="0"/>
              <a:buChar char="​"/>
              <a:defRPr sz="4000">
                <a:solidFill>
                  <a:schemeClr val="accent1"/>
                </a:solidFill>
              </a:defRPr>
            </a:lvl1pPr>
            <a:lvl2pPr marL="324000" indent="-324000">
              <a:spcBef>
                <a:spcPts val="1200"/>
              </a:spcBef>
              <a:spcAft>
                <a:spcPct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3" name="Date Placeholder 2">
            <a:extLst>
              <a:ext uri="{FF2B5EF4-FFF2-40B4-BE49-F238E27FC236}">
                <a16:creationId xmlns:a16="http://schemas.microsoft.com/office/drawing/2014/main" id="{03E106DE-BCC8-4AC3-92A1-EADE90838262}"/>
              </a:ext>
            </a:extLst>
          </p:cNvPr>
          <p:cNvSpPr>
            <a:spLocks noGrp="1"/>
          </p:cNvSpPr>
          <p:nvPr>
            <p:ph type="dt" sz="half" idx="22"/>
          </p:nvPr>
        </p:nvSpPr>
        <p:spPr/>
        <p:txBody>
          <a:bodyPr/>
          <a:lstStyle/>
          <a:p>
            <a:endParaRPr lang="en-GB"/>
          </a:p>
        </p:txBody>
      </p:sp>
      <p:sp>
        <p:nvSpPr>
          <p:cNvPr id="5" name="Footer Placeholder 4">
            <a:extLst>
              <a:ext uri="{FF2B5EF4-FFF2-40B4-BE49-F238E27FC236}">
                <a16:creationId xmlns:a16="http://schemas.microsoft.com/office/drawing/2014/main" id="{C5F83E34-147C-4701-9571-8803B9281288}"/>
              </a:ext>
            </a:extLst>
          </p:cNvPr>
          <p:cNvSpPr>
            <a:spLocks noGrp="1"/>
          </p:cNvSpPr>
          <p:nvPr>
            <p:ph type="ftr" sz="quarter" idx="23"/>
          </p:nvPr>
        </p:nvSpPr>
        <p:spPr/>
        <p:txBody>
          <a:bodyPr/>
          <a:lstStyle/>
          <a:p>
            <a:endParaRPr lang="en-GB"/>
          </a:p>
        </p:txBody>
      </p:sp>
      <p:sp>
        <p:nvSpPr>
          <p:cNvPr id="9" name="Slide Number Placeholder 8">
            <a:extLst>
              <a:ext uri="{FF2B5EF4-FFF2-40B4-BE49-F238E27FC236}">
                <a16:creationId xmlns:a16="http://schemas.microsoft.com/office/drawing/2014/main" id="{6C91F76F-3082-447C-9671-CD07CB5D407C}"/>
              </a:ext>
            </a:extLst>
          </p:cNvPr>
          <p:cNvSpPr>
            <a:spLocks noGrp="1"/>
          </p:cNvSpPr>
          <p:nvPr>
            <p:ph type="sldNum" sz="quarter" idx="24"/>
          </p:nvPr>
        </p:nvSpPr>
        <p:spPr/>
        <p:txBody>
          <a:bodyPr/>
          <a:lstStyle/>
          <a:p>
            <a:fld id="{23AA811B-2EBD-4900-905E-5BE206449611}" type="slidenum">
              <a:rPr lang="en-GB" smtClean="0"/>
              <a:t>‹#›</a:t>
            </a:fld>
            <a:endParaRPr lang="en-GB"/>
          </a:p>
        </p:txBody>
      </p:sp>
      <p:grpSp>
        <p:nvGrpSpPr>
          <p:cNvPr id="17" name="Graphic 20">
            <a:extLst>
              <a:ext uri="{FF2B5EF4-FFF2-40B4-BE49-F238E27FC236}">
                <a16:creationId xmlns:a16="http://schemas.microsoft.com/office/drawing/2014/main" id="{FEDBA71A-AEE8-0844-AEA1-FB15B3D20A26}"/>
              </a:ext>
            </a:extLst>
          </p:cNvPr>
          <p:cNvGrpSpPr/>
          <p:nvPr userDrawn="1"/>
        </p:nvGrpSpPr>
        <p:grpSpPr>
          <a:xfrm>
            <a:off x="581730" y="576644"/>
            <a:ext cx="802971" cy="802971"/>
            <a:chOff x="464908" y="576000"/>
            <a:chExt cx="1426881" cy="1426881"/>
          </a:xfrm>
          <a:solidFill>
            <a:schemeClr val="accent1"/>
          </a:solidFill>
        </p:grpSpPr>
        <p:sp>
          <p:nvSpPr>
            <p:cNvPr id="18" name="Freeform 17">
              <a:extLst>
                <a:ext uri="{FF2B5EF4-FFF2-40B4-BE49-F238E27FC236}">
                  <a16:creationId xmlns:a16="http://schemas.microsoft.com/office/drawing/2014/main" id="{F8533D75-6112-9340-8C61-D3F1E516CE0F}"/>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0" name="Freeform 19">
              <a:extLst>
                <a:ext uri="{FF2B5EF4-FFF2-40B4-BE49-F238E27FC236}">
                  <a16:creationId xmlns:a16="http://schemas.microsoft.com/office/drawing/2014/main" id="{A763C000-F2C1-6141-819D-CCF2AA2A765C}"/>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1" name="Freeform 20">
              <a:extLst>
                <a:ext uri="{FF2B5EF4-FFF2-40B4-BE49-F238E27FC236}">
                  <a16:creationId xmlns:a16="http://schemas.microsoft.com/office/drawing/2014/main" id="{D6B57D53-4D67-0A4D-8866-E1C4CE58D12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784415362"/>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 D">
    <p:bg>
      <p:bgRef idx="1001">
        <a:schemeClr val="bg1"/>
      </p:bgRef>
    </p:bg>
    <p:spTree>
      <p:nvGrpSpPr>
        <p:cNvPr id="1" name=""/>
        <p:cNvGrpSpPr/>
        <p:nvPr/>
      </p:nvGrpSpPr>
      <p:grpSpPr>
        <a:xfrm>
          <a:off x="0" y="0"/>
          <a:ext cx="0" cy="0"/>
          <a:chOff x="0" y="0"/>
          <a:chExt cx="0" cy="0"/>
        </a:xfrm>
      </p:grpSpPr>
      <p:sp>
        <p:nvSpPr>
          <p:cNvPr id="16" name="Background">
            <a:extLst>
              <a:ext uri="{FF2B5EF4-FFF2-40B4-BE49-F238E27FC236}">
                <a16:creationId xmlns:a16="http://schemas.microsoft.com/office/drawing/2014/main" id="{7CDAAF14-873A-42F7-B036-57ECCED9AC15}"/>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2" name="Freeform: Shape 21">
            <a:extLst>
              <a:ext uri="{FF2B5EF4-FFF2-40B4-BE49-F238E27FC236}">
                <a16:creationId xmlns:a16="http://schemas.microsoft.com/office/drawing/2014/main" id="{74E905AB-0871-480B-9E27-1BFC8EFB29A2}"/>
              </a:ext>
            </a:extLst>
          </p:cNvPr>
          <p:cNvSpPr>
            <a:spLocks noChangeAspect="1"/>
          </p:cNvSpPr>
          <p:nvPr userDrawn="1"/>
        </p:nvSpPr>
        <p:spPr>
          <a:xfrm>
            <a:off x="0" y="0"/>
            <a:ext cx="6096000" cy="6858000"/>
          </a:xfrm>
          <a:custGeom>
            <a:avLst/>
            <a:gdLst>
              <a:gd name="connsiteX0" fmla="*/ 0 w 6096000"/>
              <a:gd name="connsiteY0" fmla="*/ 0 h 6858000"/>
              <a:gd name="connsiteX1" fmla="*/ 5079930 w 6096000"/>
              <a:gd name="connsiteY1" fmla="*/ 0 h 6858000"/>
              <a:gd name="connsiteX2" fmla="*/ 5183928 w 6096000"/>
              <a:gd name="connsiteY2" fmla="*/ 162221 h 6858000"/>
              <a:gd name="connsiteX3" fmla="*/ 6096000 w 6096000"/>
              <a:gd name="connsiteY3" fmla="*/ 3429000 h 6858000"/>
              <a:gd name="connsiteX4" fmla="*/ 5183928 w 6096000"/>
              <a:gd name="connsiteY4" fmla="*/ 6695780 h 6858000"/>
              <a:gd name="connsiteX5" fmla="*/ 507993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0" y="0"/>
                </a:moveTo>
                <a:lnTo>
                  <a:pt x="5079930" y="0"/>
                </a:lnTo>
                <a:lnTo>
                  <a:pt x="5183928" y="162221"/>
                </a:lnTo>
                <a:cubicBezTo>
                  <a:pt x="5762706" y="1114762"/>
                  <a:pt x="6096000" y="2232959"/>
                  <a:pt x="6096000" y="3429000"/>
                </a:cubicBezTo>
                <a:cubicBezTo>
                  <a:pt x="6096000" y="4625042"/>
                  <a:pt x="5762706" y="5743239"/>
                  <a:pt x="5183928" y="6695780"/>
                </a:cubicBezTo>
                <a:lnTo>
                  <a:pt x="5079930" y="6858000"/>
                </a:lnTo>
                <a:lnTo>
                  <a:pt x="0" y="6858000"/>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4572000" cy="3121200"/>
          </a:xfrm>
        </p:spPr>
        <p:txBody>
          <a:bodyPr/>
          <a:lstStyle>
            <a:lvl1pPr marL="0" indent="0">
              <a:lnSpc>
                <a:spcPct val="90000"/>
              </a:lnSpc>
              <a:spcAft>
                <a:spcPct val="0"/>
              </a:spcAft>
              <a:buFont typeface="Arial" panose="020B0604020202020204" pitchFamily="34" charset="0"/>
              <a:buChar char="​"/>
              <a:defRPr sz="4000">
                <a:solidFill>
                  <a:schemeClr val="accent1"/>
                </a:solidFill>
              </a:defRPr>
            </a:lvl1pPr>
            <a:lvl2pPr marL="324000" indent="-324000">
              <a:spcBef>
                <a:spcPts val="1200"/>
              </a:spcBef>
              <a:spcAft>
                <a:spcPct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4070004" y="6031201"/>
            <a:ext cx="1886213" cy="162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4070004" y="6173435"/>
            <a:ext cx="1886213" cy="162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24" name="Text Placeholder 8">
            <a:extLst>
              <a:ext uri="{FF2B5EF4-FFF2-40B4-BE49-F238E27FC236}">
                <a16:creationId xmlns:a16="http://schemas.microsoft.com/office/drawing/2014/main" id="{D0632870-3EB8-4D97-85F4-34AA447F16DE}"/>
              </a:ext>
            </a:extLst>
          </p:cNvPr>
          <p:cNvSpPr>
            <a:spLocks noGrp="1"/>
          </p:cNvSpPr>
          <p:nvPr>
            <p:ph type="body" sz="quarter" idx="25" hasCustomPrompt="1"/>
          </p:nvPr>
        </p:nvSpPr>
        <p:spPr>
          <a:xfrm>
            <a:off x="6706800" y="1727200"/>
            <a:ext cx="4572000" cy="3121200"/>
          </a:xfrm>
        </p:spPr>
        <p:txBody>
          <a:bodyPr/>
          <a:lstStyle>
            <a:lvl1pPr marL="0" indent="0">
              <a:lnSpc>
                <a:spcPct val="90000"/>
              </a:lnSpc>
              <a:spcAft>
                <a:spcPct val="0"/>
              </a:spcAft>
              <a:buFont typeface="Arial" panose="020B0604020202020204" pitchFamily="34" charset="0"/>
              <a:buChar char="​"/>
              <a:defRPr sz="4000">
                <a:solidFill>
                  <a:schemeClr val="accent1"/>
                </a:solidFill>
              </a:defRPr>
            </a:lvl1pPr>
            <a:lvl2pPr marL="324000" indent="-324000">
              <a:spcBef>
                <a:spcPts val="1200"/>
              </a:spcBef>
              <a:spcAft>
                <a:spcPct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6" name="Text Placeholder 4">
            <a:extLst>
              <a:ext uri="{FF2B5EF4-FFF2-40B4-BE49-F238E27FC236}">
                <a16:creationId xmlns:a16="http://schemas.microsoft.com/office/drawing/2014/main" id="{D5ADF468-F64C-4A6C-A713-49FD36D43E82}"/>
              </a:ext>
            </a:extLst>
          </p:cNvPr>
          <p:cNvSpPr>
            <a:spLocks noGrp="1"/>
          </p:cNvSpPr>
          <p:nvPr>
            <p:ph type="body" sz="quarter" idx="26" hasCustomPrompt="1"/>
          </p:nvPr>
        </p:nvSpPr>
        <p:spPr>
          <a:xfrm>
            <a:off x="10198800" y="6031201"/>
            <a:ext cx="1886213" cy="162000"/>
          </a:xfrm>
        </p:spPr>
        <p:txBody>
          <a:bodyPr/>
          <a:lstStyle>
            <a:lvl1pPr marL="0" indent="0">
              <a:spcAft>
                <a:spcPct val="0"/>
              </a:spcAft>
              <a:buNone/>
              <a:defRPr sz="900" b="1">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name</a:t>
            </a:r>
          </a:p>
        </p:txBody>
      </p:sp>
      <p:sp>
        <p:nvSpPr>
          <p:cNvPr id="27" name="Text Placeholder 4">
            <a:extLst>
              <a:ext uri="{FF2B5EF4-FFF2-40B4-BE49-F238E27FC236}">
                <a16:creationId xmlns:a16="http://schemas.microsoft.com/office/drawing/2014/main" id="{2D14A8DC-2228-4B00-8810-F351F7724B4C}"/>
              </a:ext>
            </a:extLst>
          </p:cNvPr>
          <p:cNvSpPr>
            <a:spLocks noGrp="1"/>
          </p:cNvSpPr>
          <p:nvPr>
            <p:ph type="body" sz="quarter" idx="27" hasCustomPrompt="1"/>
          </p:nvPr>
        </p:nvSpPr>
        <p:spPr>
          <a:xfrm>
            <a:off x="10198800" y="6173435"/>
            <a:ext cx="1886213" cy="162000"/>
          </a:xfrm>
        </p:spPr>
        <p:txBody>
          <a:bodyPr/>
          <a:lstStyle>
            <a:lvl1pPr marL="0" indent="0">
              <a:spcAft>
                <a:spcPct val="0"/>
              </a:spcAft>
              <a:buNone/>
              <a:defRPr sz="900" b="0">
                <a:solidFill>
                  <a:schemeClr val="tx2"/>
                </a:solidFill>
              </a:defRPr>
            </a:lvl1pPr>
            <a:lvl2pPr marL="0" indent="0">
              <a:spcAft>
                <a:spcPct val="0"/>
              </a:spcAft>
              <a:buNone/>
              <a:defRPr sz="1000">
                <a:solidFill>
                  <a:schemeClr val="tx1"/>
                </a:solidFill>
              </a:defRPr>
            </a:lvl2pPr>
            <a:lvl3pPr marL="0" indent="0">
              <a:spcAft>
                <a:spcPct val="0"/>
              </a:spcAft>
              <a:buNone/>
              <a:defRPr sz="1000">
                <a:solidFill>
                  <a:schemeClr val="tx1"/>
                </a:solidFill>
              </a:defRPr>
            </a:lvl3pPr>
            <a:lvl4pPr>
              <a:spcAft>
                <a:spcPct val="0"/>
              </a:spcAft>
              <a:buNone/>
              <a:defRPr sz="1000">
                <a:solidFill>
                  <a:schemeClr val="tx1"/>
                </a:solidFill>
              </a:defRPr>
            </a:lvl4pPr>
            <a:lvl5pPr>
              <a:spcAft>
                <a:spcPct val="0"/>
              </a:spcAft>
              <a:buNone/>
              <a:defRPr sz="1000">
                <a:solidFill>
                  <a:schemeClr val="tx1"/>
                </a:solidFill>
              </a:defRPr>
            </a:lvl5pPr>
          </a:lstStyle>
          <a:p>
            <a:pPr lvl="0"/>
            <a:r>
              <a:rPr lang="en-GB"/>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4067092" y="49968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28" name="Picture Placeholder 7">
            <a:extLst>
              <a:ext uri="{FF2B5EF4-FFF2-40B4-BE49-F238E27FC236}">
                <a16:creationId xmlns:a16="http://schemas.microsoft.com/office/drawing/2014/main" id="{145A5099-7660-4781-9E00-E9CD3A9546C2}"/>
              </a:ext>
            </a:extLst>
          </p:cNvPr>
          <p:cNvSpPr>
            <a:spLocks noGrp="1"/>
          </p:cNvSpPr>
          <p:nvPr>
            <p:ph type="pic" sz="quarter" idx="28" hasCustomPrompt="1"/>
          </p:nvPr>
        </p:nvSpPr>
        <p:spPr>
          <a:xfrm>
            <a:off x="10198800" y="4996800"/>
            <a:ext cx="943200" cy="943200"/>
          </a:xfrm>
          <a:prstGeom prst="ellipse">
            <a:avLst/>
          </a:prstGeom>
          <a:noFill/>
        </p:spPr>
        <p:txBody>
          <a:bodyPr lIns="0" tIns="0"/>
          <a:lstStyle>
            <a:lvl1pPr marL="0" indent="0" algn="l">
              <a:buNone/>
              <a:defRPr sz="800">
                <a:solidFill>
                  <a:schemeClr val="tx1"/>
                </a:solidFill>
              </a:defRPr>
            </a:lvl1pPr>
          </a:lstStyle>
          <a:p>
            <a:r>
              <a:rPr lang="en-GB"/>
              <a:t>Click icon to add picture or click on frame and insert picture from Templafy Images</a:t>
            </a:r>
          </a:p>
        </p:txBody>
      </p:sp>
      <p:sp>
        <p:nvSpPr>
          <p:cNvPr id="3" name="Date Placeholder 2">
            <a:extLst>
              <a:ext uri="{FF2B5EF4-FFF2-40B4-BE49-F238E27FC236}">
                <a16:creationId xmlns:a16="http://schemas.microsoft.com/office/drawing/2014/main" id="{03E106DE-BCC8-4AC3-92A1-EADE90838262}"/>
              </a:ext>
            </a:extLst>
          </p:cNvPr>
          <p:cNvSpPr>
            <a:spLocks noGrp="1"/>
          </p:cNvSpPr>
          <p:nvPr>
            <p:ph type="dt" sz="half" idx="22"/>
          </p:nvPr>
        </p:nvSpPr>
        <p:spPr/>
        <p:txBody>
          <a:bodyPr/>
          <a:lstStyle/>
          <a:p>
            <a:endParaRPr lang="en-GB"/>
          </a:p>
        </p:txBody>
      </p:sp>
      <p:sp>
        <p:nvSpPr>
          <p:cNvPr id="5" name="Footer Placeholder 4">
            <a:extLst>
              <a:ext uri="{FF2B5EF4-FFF2-40B4-BE49-F238E27FC236}">
                <a16:creationId xmlns:a16="http://schemas.microsoft.com/office/drawing/2014/main" id="{C5F83E34-147C-4701-9571-8803B9281288}"/>
              </a:ext>
            </a:extLst>
          </p:cNvPr>
          <p:cNvSpPr>
            <a:spLocks noGrp="1"/>
          </p:cNvSpPr>
          <p:nvPr>
            <p:ph type="ftr" sz="quarter" idx="23"/>
          </p:nvPr>
        </p:nvSpPr>
        <p:spPr/>
        <p:txBody>
          <a:bodyPr/>
          <a:lstStyle/>
          <a:p>
            <a:endParaRPr lang="en-GB"/>
          </a:p>
        </p:txBody>
      </p:sp>
      <p:sp>
        <p:nvSpPr>
          <p:cNvPr id="9" name="Slide Number Placeholder 8">
            <a:extLst>
              <a:ext uri="{FF2B5EF4-FFF2-40B4-BE49-F238E27FC236}">
                <a16:creationId xmlns:a16="http://schemas.microsoft.com/office/drawing/2014/main" id="{6C91F76F-3082-447C-9671-CD07CB5D407C}"/>
              </a:ext>
            </a:extLst>
          </p:cNvPr>
          <p:cNvSpPr>
            <a:spLocks noGrp="1"/>
          </p:cNvSpPr>
          <p:nvPr>
            <p:ph type="sldNum" sz="quarter" idx="24"/>
          </p:nvPr>
        </p:nvSpPr>
        <p:spPr/>
        <p:txBody>
          <a:bodyPr/>
          <a:lstStyle/>
          <a:p>
            <a:fld id="{23AA811B-2EBD-4900-905E-5BE206449611}" type="slidenum">
              <a:rPr lang="en-GB" smtClean="0"/>
              <a:t>‹#›</a:t>
            </a:fld>
            <a:endParaRPr lang="en-GB"/>
          </a:p>
        </p:txBody>
      </p:sp>
      <p:grpSp>
        <p:nvGrpSpPr>
          <p:cNvPr id="33" name="Graphic 20">
            <a:extLst>
              <a:ext uri="{FF2B5EF4-FFF2-40B4-BE49-F238E27FC236}">
                <a16:creationId xmlns:a16="http://schemas.microsoft.com/office/drawing/2014/main" id="{9D320136-E8D3-7C41-9212-04B06F560DAD}"/>
              </a:ext>
            </a:extLst>
          </p:cNvPr>
          <p:cNvGrpSpPr/>
          <p:nvPr userDrawn="1"/>
        </p:nvGrpSpPr>
        <p:grpSpPr>
          <a:xfrm>
            <a:off x="6706800" y="576644"/>
            <a:ext cx="802971" cy="802971"/>
            <a:chOff x="464908" y="576000"/>
            <a:chExt cx="1426881" cy="1426881"/>
          </a:xfrm>
          <a:solidFill>
            <a:schemeClr val="accent1"/>
          </a:solidFill>
        </p:grpSpPr>
        <p:sp>
          <p:nvSpPr>
            <p:cNvPr id="34" name="Freeform 33">
              <a:extLst>
                <a:ext uri="{FF2B5EF4-FFF2-40B4-BE49-F238E27FC236}">
                  <a16:creationId xmlns:a16="http://schemas.microsoft.com/office/drawing/2014/main" id="{9AF38D2F-EE6C-784C-8AE6-BF333E69AB24}"/>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35" name="Freeform 34">
              <a:extLst>
                <a:ext uri="{FF2B5EF4-FFF2-40B4-BE49-F238E27FC236}">
                  <a16:creationId xmlns:a16="http://schemas.microsoft.com/office/drawing/2014/main" id="{1F55F27C-BED4-FA43-9FE1-D4B9F5ED97A0}"/>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36" name="Freeform 35">
              <a:extLst>
                <a:ext uri="{FF2B5EF4-FFF2-40B4-BE49-F238E27FC236}">
                  <a16:creationId xmlns:a16="http://schemas.microsoft.com/office/drawing/2014/main" id="{F83174FF-DB0F-E64C-B5CF-87DA298BC165}"/>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grpSp>
        <p:nvGrpSpPr>
          <p:cNvPr id="37" name="Graphic 20">
            <a:extLst>
              <a:ext uri="{FF2B5EF4-FFF2-40B4-BE49-F238E27FC236}">
                <a16:creationId xmlns:a16="http://schemas.microsoft.com/office/drawing/2014/main" id="{F8C80462-D101-944A-9598-6EE234ED7EF6}"/>
              </a:ext>
            </a:extLst>
          </p:cNvPr>
          <p:cNvGrpSpPr/>
          <p:nvPr userDrawn="1"/>
        </p:nvGrpSpPr>
        <p:grpSpPr>
          <a:xfrm>
            <a:off x="581730" y="576644"/>
            <a:ext cx="802971" cy="802971"/>
            <a:chOff x="464908" y="576000"/>
            <a:chExt cx="1426881" cy="1426881"/>
          </a:xfrm>
          <a:solidFill>
            <a:schemeClr val="accent1"/>
          </a:solidFill>
        </p:grpSpPr>
        <p:sp>
          <p:nvSpPr>
            <p:cNvPr id="38" name="Freeform 37">
              <a:extLst>
                <a:ext uri="{FF2B5EF4-FFF2-40B4-BE49-F238E27FC236}">
                  <a16:creationId xmlns:a16="http://schemas.microsoft.com/office/drawing/2014/main" id="{64A5C2CD-3D19-0C4A-9612-2A1A68A757AE}"/>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39" name="Freeform 38">
              <a:extLst>
                <a:ext uri="{FF2B5EF4-FFF2-40B4-BE49-F238E27FC236}">
                  <a16:creationId xmlns:a16="http://schemas.microsoft.com/office/drawing/2014/main" id="{CE1E846B-7CEA-7D43-B102-4D2C9640532C}"/>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40" name="Freeform 39">
              <a:extLst>
                <a:ext uri="{FF2B5EF4-FFF2-40B4-BE49-F238E27FC236}">
                  <a16:creationId xmlns:a16="http://schemas.microsoft.com/office/drawing/2014/main" id="{30B21A34-A098-894E-B2F8-A6AFE05E74CF}"/>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946554623"/>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ct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t>‹#›</a:t>
            </a:fld>
            <a:endParaRPr lang="en-GB"/>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727089196"/>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rgbClr val="A05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ct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t>‹#›</a:t>
            </a:fld>
            <a:endParaRPr lang="en-GB"/>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1113543849"/>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5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rgbClr val="006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ct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t>‹#›</a:t>
            </a:fld>
            <a:endParaRPr lang="en-GB"/>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3795911831"/>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rgbClr val="890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ct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t>‹#›</a:t>
            </a:fld>
            <a:endParaRPr lang="en-GB"/>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4064382151"/>
      </p:ext>
    </p:extLst>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rgbClr val="854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ct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t>‹#›</a:t>
            </a:fld>
            <a:endParaRPr lang="en-GB"/>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3665173394"/>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_Quote E">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rgbClr val="545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15" name="Freeform: Shape 14">
            <a:extLst>
              <a:ext uri="{FF2B5EF4-FFF2-40B4-BE49-F238E27FC236}">
                <a16:creationId xmlns:a16="http://schemas.microsoft.com/office/drawing/2014/main" id="{BA1FF692-EB28-4680-B552-16DBF1E2FCA7}"/>
              </a:ext>
            </a:extLst>
          </p:cNvPr>
          <p:cNvSpPr/>
          <p:nvPr userDrawn="1"/>
        </p:nvSpPr>
        <p:spPr>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tx1">
              <a:alpha val="304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ct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GB"/>
              <a:t>Click to add quote (Enter+Tab for name text level)</a:t>
            </a:r>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noProof="0"/>
              <a:t>Click to add text (Enter+TAB for next text level, 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a:t>6 level</a:t>
            </a:r>
          </a:p>
          <a:p>
            <a:pPr lvl="6"/>
            <a:r>
              <a:rPr lang="en-GB"/>
              <a:t>7</a:t>
            </a:r>
          </a:p>
          <a:p>
            <a:pPr lvl="7"/>
            <a:r>
              <a:rPr lang="en-GB"/>
              <a:t>8</a:t>
            </a:r>
          </a:p>
          <a:p>
            <a:pPr lvl="8"/>
            <a:r>
              <a:rPr lang="en-GB"/>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GB"/>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GB"/>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GB" smtClean="0"/>
              <a:t>‹#›</a:t>
            </a:fld>
            <a:endParaRPr lang="en-GB"/>
          </a:p>
        </p:txBody>
      </p:sp>
      <p:grpSp>
        <p:nvGrpSpPr>
          <p:cNvPr id="20" name="Graphic 20">
            <a:extLst>
              <a:ext uri="{FF2B5EF4-FFF2-40B4-BE49-F238E27FC236}">
                <a16:creationId xmlns:a16="http://schemas.microsoft.com/office/drawing/2014/main" id="{679209E8-2A21-E349-9DB2-DC73ED338898}"/>
              </a:ext>
            </a:extLst>
          </p:cNvPr>
          <p:cNvGrpSpPr/>
          <p:nvPr userDrawn="1"/>
        </p:nvGrpSpPr>
        <p:grpSpPr>
          <a:xfrm>
            <a:off x="7192799" y="576644"/>
            <a:ext cx="802971" cy="802971"/>
            <a:chOff x="464908" y="576000"/>
            <a:chExt cx="1426881" cy="1426881"/>
          </a:xfrm>
          <a:solidFill>
            <a:schemeClr val="tx1"/>
          </a:solidFill>
        </p:grpSpPr>
        <p:sp>
          <p:nvSpPr>
            <p:cNvPr id="21" name="Freeform 20">
              <a:extLst>
                <a:ext uri="{FF2B5EF4-FFF2-40B4-BE49-F238E27FC236}">
                  <a16:creationId xmlns:a16="http://schemas.microsoft.com/office/drawing/2014/main" id="{4E43575F-5097-3A4A-B7BA-F2A1AB54E078}"/>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2" name="Freeform 21">
              <a:extLst>
                <a:ext uri="{FF2B5EF4-FFF2-40B4-BE49-F238E27FC236}">
                  <a16:creationId xmlns:a16="http://schemas.microsoft.com/office/drawing/2014/main" id="{0BD7CBF7-CD05-8C4F-B3CF-6D2BF5C13CFE}"/>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4" name="Freeform 23">
              <a:extLst>
                <a:ext uri="{FF2B5EF4-FFF2-40B4-BE49-F238E27FC236}">
                  <a16:creationId xmlns:a16="http://schemas.microsoft.com/office/drawing/2014/main" id="{8483351B-CFAA-2C47-A2E3-746AA97301EC}"/>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grpSp>
        <p:nvGrpSpPr>
          <p:cNvPr id="25" name="Graphic 20">
            <a:extLst>
              <a:ext uri="{FF2B5EF4-FFF2-40B4-BE49-F238E27FC236}">
                <a16:creationId xmlns:a16="http://schemas.microsoft.com/office/drawing/2014/main" id="{A55289D6-8715-7D47-A662-1EF97A75690B}"/>
              </a:ext>
            </a:extLst>
          </p:cNvPr>
          <p:cNvGrpSpPr/>
          <p:nvPr userDrawn="1"/>
        </p:nvGrpSpPr>
        <p:grpSpPr>
          <a:xfrm>
            <a:off x="581730" y="576644"/>
            <a:ext cx="802971" cy="802971"/>
            <a:chOff x="464908" y="576000"/>
            <a:chExt cx="1426881" cy="1426881"/>
          </a:xfrm>
          <a:solidFill>
            <a:schemeClr val="tx1"/>
          </a:solidFill>
        </p:grpSpPr>
        <p:sp>
          <p:nvSpPr>
            <p:cNvPr id="26" name="Freeform 25">
              <a:extLst>
                <a:ext uri="{FF2B5EF4-FFF2-40B4-BE49-F238E27FC236}">
                  <a16:creationId xmlns:a16="http://schemas.microsoft.com/office/drawing/2014/main" id="{5A7FD677-9BD2-364E-98A6-C14416974416}"/>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7" name="Freeform 26">
              <a:extLst>
                <a:ext uri="{FF2B5EF4-FFF2-40B4-BE49-F238E27FC236}">
                  <a16:creationId xmlns:a16="http://schemas.microsoft.com/office/drawing/2014/main" id="{1B94CCF7-49D3-6748-BC19-965B07ECAE5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sp>
          <p:nvSpPr>
            <p:cNvPr id="28" name="Freeform 27">
              <a:extLst>
                <a:ext uri="{FF2B5EF4-FFF2-40B4-BE49-F238E27FC236}">
                  <a16:creationId xmlns:a16="http://schemas.microsoft.com/office/drawing/2014/main" id="{A2A948D8-5305-E44D-90CC-75EA057DE8B7}"/>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en-US" sz="1800" b="0" i="0" u="none" strike="noStrike" kern="0" cap="none" spc="0" normalizeH="0" baseline="0" noProof="0">
                <a:ln>
                  <a:noFill/>
                </a:ln>
                <a:solidFill>
                  <a:srgbClr val="004C97"/>
                </a:solidFill>
                <a:effectLst/>
                <a:uLnTx/>
                <a:uFillTx/>
              </a:endParaRPr>
            </a:p>
          </p:txBody>
        </p:sp>
      </p:grpSp>
    </p:spTree>
    <p:extLst>
      <p:ext uri="{BB962C8B-B14F-4D97-AF65-F5344CB8AC3E}">
        <p14:creationId xmlns:p14="http://schemas.microsoft.com/office/powerpoint/2010/main" val="2461475249"/>
      </p:ext>
    </p:extLst>
  </p:cSld>
  <p:clrMapOvr>
    <a:overrideClrMapping bg1="dk1" tx1="lt1" bg2="dk2" tx2="lt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solidFill>
                <a:schemeClr val="accent1"/>
              </a:solidFill>
            </a:endParaRPr>
          </a:p>
        </p:txBody>
      </p:sp>
      <p:sp>
        <p:nvSpPr>
          <p:cNvPr id="9" name="Title 8">
            <a:extLst>
              <a:ext uri="{FF2B5EF4-FFF2-40B4-BE49-F238E27FC236}">
                <a16:creationId xmlns:a16="http://schemas.microsoft.com/office/drawing/2014/main" id="{779DE34F-928D-407C-84A9-4B1141BDC16B}"/>
              </a:ext>
            </a:extLst>
          </p:cNvPr>
          <p:cNvSpPr>
            <a:spLocks noGrp="1"/>
          </p:cNvSpPr>
          <p:nvPr>
            <p:ph type="title" hasCustomPrompt="1"/>
          </p:nvPr>
        </p:nvSpPr>
        <p:spPr/>
        <p:txBody>
          <a:bodyPr/>
          <a:lstStyle>
            <a:lvl1pPr>
              <a:defRPr sz="3000">
                <a:solidFill>
                  <a:schemeClr val="tx1"/>
                </a:solidFill>
              </a:defRPr>
            </a:lvl1pPr>
          </a:lstStyle>
          <a:p>
            <a:r>
              <a:rPr lang="en-GB" noProof="0"/>
              <a:t>Click to add Questions?</a:t>
            </a:r>
            <a:endParaRPr lang="en-GB"/>
          </a:p>
        </p:txBody>
      </p:sp>
      <p:sp>
        <p:nvSpPr>
          <p:cNvPr id="4" name="Date Placeholder 3">
            <a:extLst>
              <a:ext uri="{FF2B5EF4-FFF2-40B4-BE49-F238E27FC236}">
                <a16:creationId xmlns:a16="http://schemas.microsoft.com/office/drawing/2014/main" id="{AC8586BC-4FE7-4AD4-8630-E230539813E0}"/>
              </a:ext>
            </a:extLst>
          </p:cNvPr>
          <p:cNvSpPr>
            <a:spLocks noGrp="1"/>
          </p:cNvSpPr>
          <p:nvPr>
            <p:ph type="dt" sz="half" idx="10"/>
          </p:nvPr>
        </p:nvSpPr>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9F0E3183-3776-48DF-A360-D69E6761519B}"/>
              </a:ext>
            </a:extLst>
          </p:cNvPr>
          <p:cNvSpPr>
            <a:spLocks noGrp="1"/>
          </p:cNvSpPr>
          <p:nvPr>
            <p:ph type="ftr" sz="quarter" idx="11"/>
          </p:nvPr>
        </p:nvSpPr>
        <p:spPr/>
        <p:txBody>
          <a:bodyPr/>
          <a:lstStyle>
            <a:lvl1pPr>
              <a:defRPr>
                <a:solidFill>
                  <a:schemeClr val="tx1"/>
                </a:solidFill>
              </a:defRPr>
            </a:lvl1pPr>
          </a:lstStyle>
          <a:p>
            <a:endParaRPr lang="en-GB"/>
          </a:p>
        </p:txBody>
      </p:sp>
      <p:sp>
        <p:nvSpPr>
          <p:cNvPr id="8" name="Slide Number Placeholder 7">
            <a:extLst>
              <a:ext uri="{FF2B5EF4-FFF2-40B4-BE49-F238E27FC236}">
                <a16:creationId xmlns:a16="http://schemas.microsoft.com/office/drawing/2014/main" id="{FA0DE040-B8A6-4766-9FB3-DA28A9B0510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t>‹#›</a:t>
            </a:fld>
            <a:endParaRPr lang="en-GB"/>
          </a:p>
        </p:txBody>
      </p:sp>
    </p:spTree>
    <p:extLst>
      <p:ext uri="{BB962C8B-B14F-4D97-AF65-F5344CB8AC3E}">
        <p14:creationId xmlns:p14="http://schemas.microsoft.com/office/powerpoint/2010/main" val="260876451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tags" Target="../tags/tag9.xml"/><Relationship Id="rId68" Type="http://schemas.openxmlformats.org/officeDocument/2006/relationships/tags" Target="../tags/tag1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ags" Target="../tags/tag4.xml"/><Relationship Id="rId66" Type="http://schemas.openxmlformats.org/officeDocument/2006/relationships/tags" Target="../tags/tag12.xml"/><Relationship Id="rId5" Type="http://schemas.openxmlformats.org/officeDocument/2006/relationships/slideLayout" Target="../slideLayouts/slideLayout5.xml"/><Relationship Id="rId61" Type="http://schemas.openxmlformats.org/officeDocument/2006/relationships/tags" Target="../tags/tag7.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ags" Target="../tags/tag2.xml"/><Relationship Id="rId64" Type="http://schemas.openxmlformats.org/officeDocument/2006/relationships/tags" Target="../tags/tag10.xml"/><Relationship Id="rId69" Type="http://schemas.openxmlformats.org/officeDocument/2006/relationships/tags" Target="../tags/tag1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ags" Target="../tags/tag5.xml"/><Relationship Id="rId67" Type="http://schemas.openxmlformats.org/officeDocument/2006/relationships/tags" Target="../tags/tag13.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62" Type="http://schemas.openxmlformats.org/officeDocument/2006/relationships/tags" Target="../tags/tag8.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ags" Target="../tags/tag3.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ags" Target="../tags/tag6.xml"/><Relationship Id="rId65"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79.xml"/><Relationship Id="rId21" Type="http://schemas.openxmlformats.org/officeDocument/2006/relationships/slideLayout" Target="../slideLayouts/slideLayout74.xml"/><Relationship Id="rId42" Type="http://schemas.openxmlformats.org/officeDocument/2006/relationships/slideLayout" Target="../slideLayouts/slideLayout95.xml"/><Relationship Id="rId47" Type="http://schemas.openxmlformats.org/officeDocument/2006/relationships/slideLayout" Target="../slideLayouts/slideLayout100.xml"/><Relationship Id="rId63" Type="http://schemas.openxmlformats.org/officeDocument/2006/relationships/slideLayout" Target="../slideLayouts/slideLayout116.xml"/><Relationship Id="rId68" Type="http://schemas.openxmlformats.org/officeDocument/2006/relationships/slideLayout" Target="../slideLayouts/slideLayout121.xml"/><Relationship Id="rId84" Type="http://schemas.openxmlformats.org/officeDocument/2006/relationships/slideLayout" Target="../slideLayouts/slideLayout137.xml"/><Relationship Id="rId89" Type="http://schemas.openxmlformats.org/officeDocument/2006/relationships/tags" Target="../tags/tag18.xml"/><Relationship Id="rId16" Type="http://schemas.openxmlformats.org/officeDocument/2006/relationships/slideLayout" Target="../slideLayouts/slideLayout69.xml"/><Relationship Id="rId11" Type="http://schemas.openxmlformats.org/officeDocument/2006/relationships/slideLayout" Target="../slideLayouts/slideLayout64.xml"/><Relationship Id="rId32" Type="http://schemas.openxmlformats.org/officeDocument/2006/relationships/slideLayout" Target="../slideLayouts/slideLayout85.xml"/><Relationship Id="rId37" Type="http://schemas.openxmlformats.org/officeDocument/2006/relationships/slideLayout" Target="../slideLayouts/slideLayout90.xml"/><Relationship Id="rId53" Type="http://schemas.openxmlformats.org/officeDocument/2006/relationships/slideLayout" Target="../slideLayouts/slideLayout106.xml"/><Relationship Id="rId58" Type="http://schemas.openxmlformats.org/officeDocument/2006/relationships/slideLayout" Target="../slideLayouts/slideLayout111.xml"/><Relationship Id="rId74" Type="http://schemas.openxmlformats.org/officeDocument/2006/relationships/slideLayout" Target="../slideLayouts/slideLayout127.xml"/><Relationship Id="rId79" Type="http://schemas.openxmlformats.org/officeDocument/2006/relationships/slideLayout" Target="../slideLayouts/slideLayout132.xml"/><Relationship Id="rId5" Type="http://schemas.openxmlformats.org/officeDocument/2006/relationships/slideLayout" Target="../slideLayouts/slideLayout58.xml"/><Relationship Id="rId90" Type="http://schemas.openxmlformats.org/officeDocument/2006/relationships/tags" Target="../tags/tag19.xml"/><Relationship Id="rId95" Type="http://schemas.openxmlformats.org/officeDocument/2006/relationships/tags" Target="../tags/tag24.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43" Type="http://schemas.openxmlformats.org/officeDocument/2006/relationships/slideLayout" Target="../slideLayouts/slideLayout96.xml"/><Relationship Id="rId48" Type="http://schemas.openxmlformats.org/officeDocument/2006/relationships/slideLayout" Target="../slideLayouts/slideLayout101.xml"/><Relationship Id="rId64" Type="http://schemas.openxmlformats.org/officeDocument/2006/relationships/slideLayout" Target="../slideLayouts/slideLayout117.xml"/><Relationship Id="rId69" Type="http://schemas.openxmlformats.org/officeDocument/2006/relationships/slideLayout" Target="../slideLayouts/slideLayout122.xml"/><Relationship Id="rId80" Type="http://schemas.openxmlformats.org/officeDocument/2006/relationships/slideLayout" Target="../slideLayouts/slideLayout133.xml"/><Relationship Id="rId85" Type="http://schemas.openxmlformats.org/officeDocument/2006/relationships/slideLayout" Target="../slideLayouts/slideLayout138.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38" Type="http://schemas.openxmlformats.org/officeDocument/2006/relationships/slideLayout" Target="../slideLayouts/slideLayout91.xml"/><Relationship Id="rId46" Type="http://schemas.openxmlformats.org/officeDocument/2006/relationships/slideLayout" Target="../slideLayouts/slideLayout99.xml"/><Relationship Id="rId59" Type="http://schemas.openxmlformats.org/officeDocument/2006/relationships/slideLayout" Target="../slideLayouts/slideLayout112.xml"/><Relationship Id="rId67" Type="http://schemas.openxmlformats.org/officeDocument/2006/relationships/slideLayout" Target="../slideLayouts/slideLayout120.xml"/><Relationship Id="rId20" Type="http://schemas.openxmlformats.org/officeDocument/2006/relationships/slideLayout" Target="../slideLayouts/slideLayout73.xml"/><Relationship Id="rId41" Type="http://schemas.openxmlformats.org/officeDocument/2006/relationships/slideLayout" Target="../slideLayouts/slideLayout94.xml"/><Relationship Id="rId54" Type="http://schemas.openxmlformats.org/officeDocument/2006/relationships/slideLayout" Target="../slideLayouts/slideLayout107.xml"/><Relationship Id="rId62" Type="http://schemas.openxmlformats.org/officeDocument/2006/relationships/slideLayout" Target="../slideLayouts/slideLayout115.xml"/><Relationship Id="rId70" Type="http://schemas.openxmlformats.org/officeDocument/2006/relationships/slideLayout" Target="../slideLayouts/slideLayout123.xml"/><Relationship Id="rId75" Type="http://schemas.openxmlformats.org/officeDocument/2006/relationships/slideLayout" Target="../slideLayouts/slideLayout128.xml"/><Relationship Id="rId83" Type="http://schemas.openxmlformats.org/officeDocument/2006/relationships/slideLayout" Target="../slideLayouts/slideLayout136.xml"/><Relationship Id="rId88" Type="http://schemas.openxmlformats.org/officeDocument/2006/relationships/tags" Target="../tags/tag17.xml"/><Relationship Id="rId91" Type="http://schemas.openxmlformats.org/officeDocument/2006/relationships/tags" Target="../tags/tag20.xml"/><Relationship Id="rId96" Type="http://schemas.openxmlformats.org/officeDocument/2006/relationships/tags" Target="../tags/tag2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36" Type="http://schemas.openxmlformats.org/officeDocument/2006/relationships/slideLayout" Target="../slideLayouts/slideLayout89.xml"/><Relationship Id="rId49" Type="http://schemas.openxmlformats.org/officeDocument/2006/relationships/slideLayout" Target="../slideLayouts/slideLayout102.xml"/><Relationship Id="rId57" Type="http://schemas.openxmlformats.org/officeDocument/2006/relationships/slideLayout" Target="../slideLayouts/slideLayout110.xml"/><Relationship Id="rId10" Type="http://schemas.openxmlformats.org/officeDocument/2006/relationships/slideLayout" Target="../slideLayouts/slideLayout63.xml"/><Relationship Id="rId31" Type="http://schemas.openxmlformats.org/officeDocument/2006/relationships/slideLayout" Target="../slideLayouts/slideLayout84.xml"/><Relationship Id="rId44" Type="http://schemas.openxmlformats.org/officeDocument/2006/relationships/slideLayout" Target="../slideLayouts/slideLayout97.xml"/><Relationship Id="rId52" Type="http://schemas.openxmlformats.org/officeDocument/2006/relationships/slideLayout" Target="../slideLayouts/slideLayout105.xml"/><Relationship Id="rId60" Type="http://schemas.openxmlformats.org/officeDocument/2006/relationships/slideLayout" Target="../slideLayouts/slideLayout113.xml"/><Relationship Id="rId65" Type="http://schemas.openxmlformats.org/officeDocument/2006/relationships/slideLayout" Target="../slideLayouts/slideLayout118.xml"/><Relationship Id="rId73" Type="http://schemas.openxmlformats.org/officeDocument/2006/relationships/slideLayout" Target="../slideLayouts/slideLayout126.xml"/><Relationship Id="rId78" Type="http://schemas.openxmlformats.org/officeDocument/2006/relationships/slideLayout" Target="../slideLayouts/slideLayout131.xml"/><Relationship Id="rId81" Type="http://schemas.openxmlformats.org/officeDocument/2006/relationships/slideLayout" Target="../slideLayouts/slideLayout134.xml"/><Relationship Id="rId86" Type="http://schemas.openxmlformats.org/officeDocument/2006/relationships/theme" Target="../theme/theme2.xml"/><Relationship Id="rId94" Type="http://schemas.openxmlformats.org/officeDocument/2006/relationships/tags" Target="../tags/tag23.xml"/><Relationship Id="rId99" Type="http://schemas.openxmlformats.org/officeDocument/2006/relationships/tags" Target="../tags/tag28.xml"/><Relationship Id="rId101" Type="http://schemas.openxmlformats.org/officeDocument/2006/relationships/tags" Target="../tags/tag30.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9" Type="http://schemas.openxmlformats.org/officeDocument/2006/relationships/slideLayout" Target="../slideLayouts/slideLayout92.xml"/><Relationship Id="rId34" Type="http://schemas.openxmlformats.org/officeDocument/2006/relationships/slideLayout" Target="../slideLayouts/slideLayout87.xml"/><Relationship Id="rId50" Type="http://schemas.openxmlformats.org/officeDocument/2006/relationships/slideLayout" Target="../slideLayouts/slideLayout103.xml"/><Relationship Id="rId55" Type="http://schemas.openxmlformats.org/officeDocument/2006/relationships/slideLayout" Target="../slideLayouts/slideLayout108.xml"/><Relationship Id="rId76" Type="http://schemas.openxmlformats.org/officeDocument/2006/relationships/slideLayout" Target="../slideLayouts/slideLayout129.xml"/><Relationship Id="rId97" Type="http://schemas.openxmlformats.org/officeDocument/2006/relationships/tags" Target="../tags/tag26.xml"/><Relationship Id="rId7" Type="http://schemas.openxmlformats.org/officeDocument/2006/relationships/slideLayout" Target="../slideLayouts/slideLayout60.xml"/><Relationship Id="rId71" Type="http://schemas.openxmlformats.org/officeDocument/2006/relationships/slideLayout" Target="../slideLayouts/slideLayout124.xml"/><Relationship Id="rId92" Type="http://schemas.openxmlformats.org/officeDocument/2006/relationships/tags" Target="../tags/tag21.xml"/><Relationship Id="rId2" Type="http://schemas.openxmlformats.org/officeDocument/2006/relationships/slideLayout" Target="../slideLayouts/slideLayout55.xml"/><Relationship Id="rId29" Type="http://schemas.openxmlformats.org/officeDocument/2006/relationships/slideLayout" Target="../slideLayouts/slideLayout82.xml"/><Relationship Id="rId24" Type="http://schemas.openxmlformats.org/officeDocument/2006/relationships/slideLayout" Target="../slideLayouts/slideLayout77.xml"/><Relationship Id="rId40" Type="http://schemas.openxmlformats.org/officeDocument/2006/relationships/slideLayout" Target="../slideLayouts/slideLayout93.xml"/><Relationship Id="rId45" Type="http://schemas.openxmlformats.org/officeDocument/2006/relationships/slideLayout" Target="../slideLayouts/slideLayout98.xml"/><Relationship Id="rId66" Type="http://schemas.openxmlformats.org/officeDocument/2006/relationships/slideLayout" Target="../slideLayouts/slideLayout119.xml"/><Relationship Id="rId87" Type="http://schemas.openxmlformats.org/officeDocument/2006/relationships/tags" Target="../tags/tag16.xml"/><Relationship Id="rId61" Type="http://schemas.openxmlformats.org/officeDocument/2006/relationships/slideLayout" Target="../slideLayouts/slideLayout114.xml"/><Relationship Id="rId82" Type="http://schemas.openxmlformats.org/officeDocument/2006/relationships/slideLayout" Target="../slideLayouts/slideLayout135.xml"/><Relationship Id="rId19" Type="http://schemas.openxmlformats.org/officeDocument/2006/relationships/slideLayout" Target="../slideLayouts/slideLayout72.xml"/><Relationship Id="rId14" Type="http://schemas.openxmlformats.org/officeDocument/2006/relationships/slideLayout" Target="../slideLayouts/slideLayout67.xml"/><Relationship Id="rId30" Type="http://schemas.openxmlformats.org/officeDocument/2006/relationships/slideLayout" Target="../slideLayouts/slideLayout83.xml"/><Relationship Id="rId35" Type="http://schemas.openxmlformats.org/officeDocument/2006/relationships/slideLayout" Target="../slideLayouts/slideLayout88.xml"/><Relationship Id="rId56" Type="http://schemas.openxmlformats.org/officeDocument/2006/relationships/slideLayout" Target="../slideLayouts/slideLayout109.xml"/><Relationship Id="rId77" Type="http://schemas.openxmlformats.org/officeDocument/2006/relationships/slideLayout" Target="../slideLayouts/slideLayout130.xml"/><Relationship Id="rId100" Type="http://schemas.openxmlformats.org/officeDocument/2006/relationships/tags" Target="../tags/tag29.xml"/><Relationship Id="rId8" Type="http://schemas.openxmlformats.org/officeDocument/2006/relationships/slideLayout" Target="../slideLayouts/slideLayout61.xml"/><Relationship Id="rId51" Type="http://schemas.openxmlformats.org/officeDocument/2006/relationships/slideLayout" Target="../slideLayouts/slideLayout104.xml"/><Relationship Id="rId72" Type="http://schemas.openxmlformats.org/officeDocument/2006/relationships/slideLayout" Target="../slideLayouts/slideLayout125.xml"/><Relationship Id="rId93" Type="http://schemas.openxmlformats.org/officeDocument/2006/relationships/tags" Target="../tags/tag22.xml"/><Relationship Id="rId98" Type="http://schemas.openxmlformats.org/officeDocument/2006/relationships/tags" Target="../tags/tag27.xml"/><Relationship Id="rId3" Type="http://schemas.openxmlformats.org/officeDocument/2006/relationships/slideLayout" Target="../slideLayouts/slideLayout5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3" Type="http://schemas.openxmlformats.org/officeDocument/2006/relationships/slideLayout" Target="../slideLayouts/slideLayout141.xml"/><Relationship Id="rId21" Type="http://schemas.openxmlformats.org/officeDocument/2006/relationships/theme" Target="../theme/theme3.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slideLayout" Target="../slideLayouts/slideLayout158.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10" Type="http://schemas.openxmlformats.org/officeDocument/2006/relationships/slideLayout" Target="../slideLayouts/slideLayout148.xml"/><Relationship Id="rId19" Type="http://schemas.openxmlformats.org/officeDocument/2006/relationships/slideLayout" Target="../slideLayouts/slideLayout157.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 Id="rId22" Type="http://schemas.openxmlformats.org/officeDocument/2006/relationships/image" Target="../media/image55.png"/></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84.xml"/><Relationship Id="rId21" Type="http://schemas.openxmlformats.org/officeDocument/2006/relationships/slideLayout" Target="../slideLayouts/slideLayout179.xml"/><Relationship Id="rId42" Type="http://schemas.openxmlformats.org/officeDocument/2006/relationships/slideLayout" Target="../slideLayouts/slideLayout200.xml"/><Relationship Id="rId47" Type="http://schemas.openxmlformats.org/officeDocument/2006/relationships/slideLayout" Target="../slideLayouts/slideLayout205.xml"/><Relationship Id="rId63" Type="http://schemas.openxmlformats.org/officeDocument/2006/relationships/slideLayout" Target="../slideLayouts/slideLayout221.xml"/><Relationship Id="rId68" Type="http://schemas.openxmlformats.org/officeDocument/2006/relationships/slideLayout" Target="../slideLayouts/slideLayout226.xml"/><Relationship Id="rId84" Type="http://schemas.openxmlformats.org/officeDocument/2006/relationships/slideLayout" Target="../slideLayouts/slideLayout242.xml"/><Relationship Id="rId89" Type="http://schemas.openxmlformats.org/officeDocument/2006/relationships/tags" Target="../tags/tag33.xml"/><Relationship Id="rId16" Type="http://schemas.openxmlformats.org/officeDocument/2006/relationships/slideLayout" Target="../slideLayouts/slideLayout174.xml"/><Relationship Id="rId11" Type="http://schemas.openxmlformats.org/officeDocument/2006/relationships/slideLayout" Target="../slideLayouts/slideLayout169.xml"/><Relationship Id="rId32" Type="http://schemas.openxmlformats.org/officeDocument/2006/relationships/slideLayout" Target="../slideLayouts/slideLayout190.xml"/><Relationship Id="rId37" Type="http://schemas.openxmlformats.org/officeDocument/2006/relationships/slideLayout" Target="../slideLayouts/slideLayout195.xml"/><Relationship Id="rId53" Type="http://schemas.openxmlformats.org/officeDocument/2006/relationships/slideLayout" Target="../slideLayouts/slideLayout211.xml"/><Relationship Id="rId58" Type="http://schemas.openxmlformats.org/officeDocument/2006/relationships/slideLayout" Target="../slideLayouts/slideLayout216.xml"/><Relationship Id="rId74" Type="http://schemas.openxmlformats.org/officeDocument/2006/relationships/slideLayout" Target="../slideLayouts/slideLayout232.xml"/><Relationship Id="rId79" Type="http://schemas.openxmlformats.org/officeDocument/2006/relationships/slideLayout" Target="../slideLayouts/slideLayout237.xml"/><Relationship Id="rId5" Type="http://schemas.openxmlformats.org/officeDocument/2006/relationships/slideLayout" Target="../slideLayouts/slideLayout163.xml"/><Relationship Id="rId90" Type="http://schemas.openxmlformats.org/officeDocument/2006/relationships/tags" Target="../tags/tag34.xml"/><Relationship Id="rId95" Type="http://schemas.openxmlformats.org/officeDocument/2006/relationships/tags" Target="../tags/tag39.xml"/><Relationship Id="rId22" Type="http://schemas.openxmlformats.org/officeDocument/2006/relationships/slideLayout" Target="../slideLayouts/slideLayout180.xml"/><Relationship Id="rId27" Type="http://schemas.openxmlformats.org/officeDocument/2006/relationships/slideLayout" Target="../slideLayouts/slideLayout185.xml"/><Relationship Id="rId43" Type="http://schemas.openxmlformats.org/officeDocument/2006/relationships/slideLayout" Target="../slideLayouts/slideLayout201.xml"/><Relationship Id="rId48" Type="http://schemas.openxmlformats.org/officeDocument/2006/relationships/slideLayout" Target="../slideLayouts/slideLayout206.xml"/><Relationship Id="rId64" Type="http://schemas.openxmlformats.org/officeDocument/2006/relationships/slideLayout" Target="../slideLayouts/slideLayout222.xml"/><Relationship Id="rId69" Type="http://schemas.openxmlformats.org/officeDocument/2006/relationships/slideLayout" Target="../slideLayouts/slideLayout227.xml"/><Relationship Id="rId80" Type="http://schemas.openxmlformats.org/officeDocument/2006/relationships/slideLayout" Target="../slideLayouts/slideLayout238.xml"/><Relationship Id="rId85" Type="http://schemas.openxmlformats.org/officeDocument/2006/relationships/slideLayout" Target="../slideLayouts/slideLayout243.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5" Type="http://schemas.openxmlformats.org/officeDocument/2006/relationships/slideLayout" Target="../slideLayouts/slideLayout183.xml"/><Relationship Id="rId33" Type="http://schemas.openxmlformats.org/officeDocument/2006/relationships/slideLayout" Target="../slideLayouts/slideLayout191.xml"/><Relationship Id="rId38" Type="http://schemas.openxmlformats.org/officeDocument/2006/relationships/slideLayout" Target="../slideLayouts/slideLayout196.xml"/><Relationship Id="rId46" Type="http://schemas.openxmlformats.org/officeDocument/2006/relationships/slideLayout" Target="../slideLayouts/slideLayout204.xml"/><Relationship Id="rId59" Type="http://schemas.openxmlformats.org/officeDocument/2006/relationships/slideLayout" Target="../slideLayouts/slideLayout217.xml"/><Relationship Id="rId67" Type="http://schemas.openxmlformats.org/officeDocument/2006/relationships/slideLayout" Target="../slideLayouts/slideLayout225.xml"/><Relationship Id="rId20" Type="http://schemas.openxmlformats.org/officeDocument/2006/relationships/slideLayout" Target="../slideLayouts/slideLayout178.xml"/><Relationship Id="rId41" Type="http://schemas.openxmlformats.org/officeDocument/2006/relationships/slideLayout" Target="../slideLayouts/slideLayout199.xml"/><Relationship Id="rId54" Type="http://schemas.openxmlformats.org/officeDocument/2006/relationships/slideLayout" Target="../slideLayouts/slideLayout212.xml"/><Relationship Id="rId62" Type="http://schemas.openxmlformats.org/officeDocument/2006/relationships/slideLayout" Target="../slideLayouts/slideLayout220.xml"/><Relationship Id="rId70" Type="http://schemas.openxmlformats.org/officeDocument/2006/relationships/slideLayout" Target="../slideLayouts/slideLayout228.xml"/><Relationship Id="rId75" Type="http://schemas.openxmlformats.org/officeDocument/2006/relationships/slideLayout" Target="../slideLayouts/slideLayout233.xml"/><Relationship Id="rId83" Type="http://schemas.openxmlformats.org/officeDocument/2006/relationships/slideLayout" Target="../slideLayouts/slideLayout241.xml"/><Relationship Id="rId88" Type="http://schemas.openxmlformats.org/officeDocument/2006/relationships/tags" Target="../tags/tag32.xml"/><Relationship Id="rId91" Type="http://schemas.openxmlformats.org/officeDocument/2006/relationships/tags" Target="../tags/tag35.xml"/><Relationship Id="rId96" Type="http://schemas.openxmlformats.org/officeDocument/2006/relationships/tags" Target="../tags/tag4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5" Type="http://schemas.openxmlformats.org/officeDocument/2006/relationships/slideLayout" Target="../slideLayouts/slideLayout173.xml"/><Relationship Id="rId23" Type="http://schemas.openxmlformats.org/officeDocument/2006/relationships/slideLayout" Target="../slideLayouts/slideLayout181.xml"/><Relationship Id="rId28" Type="http://schemas.openxmlformats.org/officeDocument/2006/relationships/slideLayout" Target="../slideLayouts/slideLayout186.xml"/><Relationship Id="rId36" Type="http://schemas.openxmlformats.org/officeDocument/2006/relationships/slideLayout" Target="../slideLayouts/slideLayout194.xml"/><Relationship Id="rId49" Type="http://schemas.openxmlformats.org/officeDocument/2006/relationships/slideLayout" Target="../slideLayouts/slideLayout207.xml"/><Relationship Id="rId57" Type="http://schemas.openxmlformats.org/officeDocument/2006/relationships/slideLayout" Target="../slideLayouts/slideLayout215.xml"/><Relationship Id="rId10" Type="http://schemas.openxmlformats.org/officeDocument/2006/relationships/slideLayout" Target="../slideLayouts/slideLayout168.xml"/><Relationship Id="rId31" Type="http://schemas.openxmlformats.org/officeDocument/2006/relationships/slideLayout" Target="../slideLayouts/slideLayout189.xml"/><Relationship Id="rId44" Type="http://schemas.openxmlformats.org/officeDocument/2006/relationships/slideLayout" Target="../slideLayouts/slideLayout202.xml"/><Relationship Id="rId52" Type="http://schemas.openxmlformats.org/officeDocument/2006/relationships/slideLayout" Target="../slideLayouts/slideLayout210.xml"/><Relationship Id="rId60" Type="http://schemas.openxmlformats.org/officeDocument/2006/relationships/slideLayout" Target="../slideLayouts/slideLayout218.xml"/><Relationship Id="rId65" Type="http://schemas.openxmlformats.org/officeDocument/2006/relationships/slideLayout" Target="../slideLayouts/slideLayout223.xml"/><Relationship Id="rId73" Type="http://schemas.openxmlformats.org/officeDocument/2006/relationships/slideLayout" Target="../slideLayouts/slideLayout231.xml"/><Relationship Id="rId78" Type="http://schemas.openxmlformats.org/officeDocument/2006/relationships/slideLayout" Target="../slideLayouts/slideLayout236.xml"/><Relationship Id="rId81" Type="http://schemas.openxmlformats.org/officeDocument/2006/relationships/slideLayout" Target="../slideLayouts/slideLayout239.xml"/><Relationship Id="rId86" Type="http://schemas.openxmlformats.org/officeDocument/2006/relationships/theme" Target="../theme/theme4.xml"/><Relationship Id="rId94" Type="http://schemas.openxmlformats.org/officeDocument/2006/relationships/tags" Target="../tags/tag38.xml"/><Relationship Id="rId99" Type="http://schemas.openxmlformats.org/officeDocument/2006/relationships/tags" Target="../tags/tag43.xml"/><Relationship Id="rId101" Type="http://schemas.openxmlformats.org/officeDocument/2006/relationships/tags" Target="../tags/tag45.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39" Type="http://schemas.openxmlformats.org/officeDocument/2006/relationships/slideLayout" Target="../slideLayouts/slideLayout197.xml"/><Relationship Id="rId34" Type="http://schemas.openxmlformats.org/officeDocument/2006/relationships/slideLayout" Target="../slideLayouts/slideLayout192.xml"/><Relationship Id="rId50" Type="http://schemas.openxmlformats.org/officeDocument/2006/relationships/slideLayout" Target="../slideLayouts/slideLayout208.xml"/><Relationship Id="rId55" Type="http://schemas.openxmlformats.org/officeDocument/2006/relationships/slideLayout" Target="../slideLayouts/slideLayout213.xml"/><Relationship Id="rId76" Type="http://schemas.openxmlformats.org/officeDocument/2006/relationships/slideLayout" Target="../slideLayouts/slideLayout234.xml"/><Relationship Id="rId97" Type="http://schemas.openxmlformats.org/officeDocument/2006/relationships/tags" Target="../tags/tag41.xml"/><Relationship Id="rId7" Type="http://schemas.openxmlformats.org/officeDocument/2006/relationships/slideLayout" Target="../slideLayouts/slideLayout165.xml"/><Relationship Id="rId71" Type="http://schemas.openxmlformats.org/officeDocument/2006/relationships/slideLayout" Target="../slideLayouts/slideLayout229.xml"/><Relationship Id="rId92" Type="http://schemas.openxmlformats.org/officeDocument/2006/relationships/tags" Target="../tags/tag36.xml"/><Relationship Id="rId2" Type="http://schemas.openxmlformats.org/officeDocument/2006/relationships/slideLayout" Target="../slideLayouts/slideLayout160.xml"/><Relationship Id="rId29" Type="http://schemas.openxmlformats.org/officeDocument/2006/relationships/slideLayout" Target="../slideLayouts/slideLayout187.xml"/><Relationship Id="rId24" Type="http://schemas.openxmlformats.org/officeDocument/2006/relationships/slideLayout" Target="../slideLayouts/slideLayout182.xml"/><Relationship Id="rId40" Type="http://schemas.openxmlformats.org/officeDocument/2006/relationships/slideLayout" Target="../slideLayouts/slideLayout198.xml"/><Relationship Id="rId45" Type="http://schemas.openxmlformats.org/officeDocument/2006/relationships/slideLayout" Target="../slideLayouts/slideLayout203.xml"/><Relationship Id="rId66" Type="http://schemas.openxmlformats.org/officeDocument/2006/relationships/slideLayout" Target="../slideLayouts/slideLayout224.xml"/><Relationship Id="rId87" Type="http://schemas.openxmlformats.org/officeDocument/2006/relationships/tags" Target="../tags/tag31.xml"/><Relationship Id="rId61" Type="http://schemas.openxmlformats.org/officeDocument/2006/relationships/slideLayout" Target="../slideLayouts/slideLayout219.xml"/><Relationship Id="rId82" Type="http://schemas.openxmlformats.org/officeDocument/2006/relationships/slideLayout" Target="../slideLayouts/slideLayout240.xml"/><Relationship Id="rId19" Type="http://schemas.openxmlformats.org/officeDocument/2006/relationships/slideLayout" Target="../slideLayouts/slideLayout177.xml"/><Relationship Id="rId14" Type="http://schemas.openxmlformats.org/officeDocument/2006/relationships/slideLayout" Target="../slideLayouts/slideLayout172.xml"/><Relationship Id="rId30" Type="http://schemas.openxmlformats.org/officeDocument/2006/relationships/slideLayout" Target="../slideLayouts/slideLayout188.xml"/><Relationship Id="rId35" Type="http://schemas.openxmlformats.org/officeDocument/2006/relationships/slideLayout" Target="../slideLayouts/slideLayout193.xml"/><Relationship Id="rId56" Type="http://schemas.openxmlformats.org/officeDocument/2006/relationships/slideLayout" Target="../slideLayouts/slideLayout214.xml"/><Relationship Id="rId77" Type="http://schemas.openxmlformats.org/officeDocument/2006/relationships/slideLayout" Target="../slideLayouts/slideLayout235.xml"/><Relationship Id="rId100" Type="http://schemas.openxmlformats.org/officeDocument/2006/relationships/tags" Target="../tags/tag44.xml"/><Relationship Id="rId8" Type="http://schemas.openxmlformats.org/officeDocument/2006/relationships/slideLayout" Target="../slideLayouts/slideLayout166.xml"/><Relationship Id="rId51" Type="http://schemas.openxmlformats.org/officeDocument/2006/relationships/slideLayout" Target="../slideLayouts/slideLayout209.xml"/><Relationship Id="rId72" Type="http://schemas.openxmlformats.org/officeDocument/2006/relationships/slideLayout" Target="../slideLayouts/slideLayout230.xml"/><Relationship Id="rId93" Type="http://schemas.openxmlformats.org/officeDocument/2006/relationships/tags" Target="../tags/tag37.xml"/><Relationship Id="rId98" Type="http://schemas.openxmlformats.org/officeDocument/2006/relationships/tags" Target="../tags/tag42.xml"/><Relationship Id="rId3" Type="http://schemas.openxmlformats.org/officeDocument/2006/relationships/slideLayout" Target="../slideLayouts/slideLayout1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6000" y="1727200"/>
            <a:ext cx="11041200" cy="4265613"/>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a:t>
            </a:r>
          </a:p>
          <a:p>
            <a:pPr lvl="7"/>
            <a:r>
              <a:rPr lang="en-GB" noProof="0"/>
              <a:t>Level 8, Small Body</a:t>
            </a:r>
          </a:p>
          <a:p>
            <a:pPr lvl="8"/>
            <a:r>
              <a:rPr lang="en-GB" noProof="0"/>
              <a:t>Level 9, Highlight</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76000" y="576000"/>
            <a:ext cx="11041200" cy="1144800"/>
          </a:xfrm>
          <a:prstGeom prst="rect">
            <a:avLst/>
          </a:prstGeom>
        </p:spPr>
        <p:txBody>
          <a:bodyPr vert="horz" lIns="0" tIns="0" rIns="0" bIns="0" rtlCol="0" anchor="t" anchorCtr="0">
            <a:noAutofit/>
          </a:bodyPr>
          <a:lstStyle/>
          <a:p>
            <a:r>
              <a:rPr lang="en-GB"/>
              <a:t>Click to add title</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576001" y="6469200"/>
            <a:ext cx="1887480" cy="180000"/>
          </a:xfrm>
          <a:prstGeom prst="rect">
            <a:avLst/>
          </a:prstGeom>
        </p:spPr>
        <p:txBody>
          <a:bodyPr vert="horz" lIns="0" tIns="0" rIns="0" bIns="0" rtlCol="0" anchor="t" anchorCtr="0"/>
          <a:lstStyle>
            <a:lvl1pPr algn="l">
              <a:defRPr sz="800">
                <a:solidFill>
                  <a:schemeClr val="accent5"/>
                </a:solidFill>
              </a:defRPr>
            </a:lvl1pPr>
          </a:lstStyle>
          <a:p>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6896100" y="6469200"/>
            <a:ext cx="3776537" cy="180000"/>
          </a:xfrm>
          <a:prstGeom prst="rect">
            <a:avLst/>
          </a:prstGeom>
        </p:spPr>
        <p:txBody>
          <a:bodyPr vert="horz" lIns="0" tIns="0" rIns="0" bIns="0" rtlCol="0" anchor="t" anchorCtr="0"/>
          <a:lstStyle>
            <a:lvl1pPr algn="r">
              <a:defRPr sz="800">
                <a:solidFill>
                  <a:schemeClr val="accent5"/>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0961688" y="6469200"/>
            <a:ext cx="655512" cy="180000"/>
          </a:xfrm>
          <a:prstGeom prst="rect">
            <a:avLst/>
          </a:prstGeom>
        </p:spPr>
        <p:txBody>
          <a:bodyPr vert="horz" lIns="0" tIns="0" rIns="0" bIns="0" rtlCol="0" anchor="t" anchorCtr="0"/>
          <a:lstStyle>
            <a:lvl1pPr algn="r">
              <a:defRPr sz="800">
                <a:solidFill>
                  <a:schemeClr val="accent5"/>
                </a:solidFill>
              </a:defRPr>
            </a:lvl1pPr>
          </a:lstStyle>
          <a:p>
            <a:fld id="{23AA811B-2EBD-4900-905E-5BE206449611}" type="slidenum">
              <a:rPr lang="en-GB" smtClean="0"/>
              <a:t>‹#›</a:t>
            </a:fld>
            <a:endParaRPr lang="en-GB"/>
          </a:p>
        </p:txBody>
      </p:sp>
      <p:grpSp>
        <p:nvGrpSpPr>
          <p:cNvPr id="10" name="Group guide" hidden="1">
            <a:extLst>
              <a:ext uri="{FF2B5EF4-FFF2-40B4-BE49-F238E27FC236}">
                <a16:creationId xmlns:a16="http://schemas.microsoft.com/office/drawing/2014/main" id="{FED3DC1F-6EDD-4AFC-8429-68AD2C72A611}"/>
              </a:ext>
            </a:extLst>
          </p:cNvPr>
          <p:cNvGrpSpPr/>
          <p:nvPr userDrawn="1"/>
        </p:nvGrpSpPr>
        <p:grpSpPr>
          <a:xfrm>
            <a:off x="574410" y="575999"/>
            <a:ext cx="11042791" cy="5994001"/>
            <a:chOff x="574410" y="575999"/>
            <a:chExt cx="11042791" cy="5994001"/>
          </a:xfrm>
        </p:grpSpPr>
        <p:sp>
          <p:nvSpPr>
            <p:cNvPr id="11" name="S6">
              <a:extLst>
                <a:ext uri="{FF2B5EF4-FFF2-40B4-BE49-F238E27FC236}">
                  <a16:creationId xmlns:a16="http://schemas.microsoft.com/office/drawing/2014/main" id="{B35FD085-677B-4481-8D47-5ABCECB0F2D8}"/>
                </a:ext>
              </a:extLst>
            </p:cNvPr>
            <p:cNvSpPr/>
            <p:nvPr>
              <p:custDataLst>
                <p:tags r:id="rId55"/>
              </p:custDataLst>
            </p:nvPr>
          </p:nvSpPr>
          <p:spPr>
            <a:xfrm>
              <a:off x="576001" y="6282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2" name="S6">
              <a:extLst>
                <a:ext uri="{FF2B5EF4-FFF2-40B4-BE49-F238E27FC236}">
                  <a16:creationId xmlns:a16="http://schemas.microsoft.com/office/drawing/2014/main" id="{E8A52E1C-48DC-401C-9306-3E0F7413AB3E}"/>
                </a:ext>
              </a:extLst>
            </p:cNvPr>
            <p:cNvSpPr/>
            <p:nvPr>
              <p:custDataLst>
                <p:tags r:id="rId56"/>
              </p:custDataLst>
            </p:nvPr>
          </p:nvSpPr>
          <p:spPr>
            <a:xfrm>
              <a:off x="574410" y="3716469"/>
              <a:ext cx="11041201"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3" name="S6">
              <a:extLst>
                <a:ext uri="{FF2B5EF4-FFF2-40B4-BE49-F238E27FC236}">
                  <a16:creationId xmlns:a16="http://schemas.microsoft.com/office/drawing/2014/main" id="{18617E3D-F17C-47A6-A9FF-3C1D7DFFC0E1}"/>
                </a:ext>
              </a:extLst>
            </p:cNvPr>
            <p:cNvSpPr/>
            <p:nvPr>
              <p:custDataLst>
                <p:tags r:id="rId57"/>
              </p:custDataLst>
            </p:nvPr>
          </p:nvSpPr>
          <p:spPr>
            <a:xfrm>
              <a:off x="576000" y="576000"/>
              <a:ext cx="11039611" cy="1152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4" name="S11">
              <a:extLst>
                <a:ext uri="{FF2B5EF4-FFF2-40B4-BE49-F238E27FC236}">
                  <a16:creationId xmlns:a16="http://schemas.microsoft.com/office/drawing/2014/main" id="{9FC31626-354D-4843-93D2-B68323141ED5}"/>
                </a:ext>
              </a:extLst>
            </p:cNvPr>
            <p:cNvSpPr/>
            <p:nvPr>
              <p:custDataLst>
                <p:tags r:id="rId58"/>
              </p:custDataLst>
            </p:nvPr>
          </p:nvSpPr>
          <p:spPr>
            <a:xfrm flipH="1">
              <a:off x="12312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5" name="S11">
              <a:extLst>
                <a:ext uri="{FF2B5EF4-FFF2-40B4-BE49-F238E27FC236}">
                  <a16:creationId xmlns:a16="http://schemas.microsoft.com/office/drawing/2014/main" id="{83E9C906-3B6B-4C48-9DBD-3AD9C113E4BE}"/>
                </a:ext>
              </a:extLst>
            </p:cNvPr>
            <p:cNvSpPr/>
            <p:nvPr>
              <p:custDataLst>
                <p:tags r:id="rId59"/>
              </p:custDataLst>
            </p:nvPr>
          </p:nvSpPr>
          <p:spPr>
            <a:xfrm flipH="1">
              <a:off x="21754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6" name="S11">
              <a:extLst>
                <a:ext uri="{FF2B5EF4-FFF2-40B4-BE49-F238E27FC236}">
                  <a16:creationId xmlns:a16="http://schemas.microsoft.com/office/drawing/2014/main" id="{653373A0-257C-42A2-B208-BBC0F9EF891C}"/>
                </a:ext>
              </a:extLst>
            </p:cNvPr>
            <p:cNvSpPr/>
            <p:nvPr>
              <p:custDataLst>
                <p:tags r:id="rId60"/>
              </p:custDataLst>
            </p:nvPr>
          </p:nvSpPr>
          <p:spPr>
            <a:xfrm flipH="1">
              <a:off x="31197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7" name="S11">
              <a:extLst>
                <a:ext uri="{FF2B5EF4-FFF2-40B4-BE49-F238E27FC236}">
                  <a16:creationId xmlns:a16="http://schemas.microsoft.com/office/drawing/2014/main" id="{E0B38116-3A33-4BD1-969E-D8D16DDF008D}"/>
                </a:ext>
              </a:extLst>
            </p:cNvPr>
            <p:cNvSpPr/>
            <p:nvPr>
              <p:custDataLst>
                <p:tags r:id="rId61"/>
              </p:custDataLst>
            </p:nvPr>
          </p:nvSpPr>
          <p:spPr>
            <a:xfrm flipH="1">
              <a:off x="40640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8" name="S11">
              <a:extLst>
                <a:ext uri="{FF2B5EF4-FFF2-40B4-BE49-F238E27FC236}">
                  <a16:creationId xmlns:a16="http://schemas.microsoft.com/office/drawing/2014/main" id="{13220C9B-97B9-4F71-A52C-749E79523431}"/>
                </a:ext>
              </a:extLst>
            </p:cNvPr>
            <p:cNvSpPr/>
            <p:nvPr>
              <p:custDataLst>
                <p:tags r:id="rId62"/>
              </p:custDataLst>
            </p:nvPr>
          </p:nvSpPr>
          <p:spPr>
            <a:xfrm flipH="1">
              <a:off x="50083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9" name="S11">
              <a:extLst>
                <a:ext uri="{FF2B5EF4-FFF2-40B4-BE49-F238E27FC236}">
                  <a16:creationId xmlns:a16="http://schemas.microsoft.com/office/drawing/2014/main" id="{286E0E09-9F91-4AD5-A585-B4B6AC5798C1}"/>
                </a:ext>
              </a:extLst>
            </p:cNvPr>
            <p:cNvSpPr/>
            <p:nvPr>
              <p:custDataLst>
                <p:tags r:id="rId63"/>
              </p:custDataLst>
            </p:nvPr>
          </p:nvSpPr>
          <p:spPr>
            <a:xfrm flipH="1">
              <a:off x="59526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0" name="S11">
              <a:extLst>
                <a:ext uri="{FF2B5EF4-FFF2-40B4-BE49-F238E27FC236}">
                  <a16:creationId xmlns:a16="http://schemas.microsoft.com/office/drawing/2014/main" id="{52E49D3D-1C59-4539-822F-39FDF315B8E4}"/>
                </a:ext>
              </a:extLst>
            </p:cNvPr>
            <p:cNvSpPr/>
            <p:nvPr>
              <p:custDataLst>
                <p:tags r:id="rId64"/>
              </p:custDataLst>
            </p:nvPr>
          </p:nvSpPr>
          <p:spPr>
            <a:xfrm flipH="1">
              <a:off x="68968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1" name="S11">
              <a:extLst>
                <a:ext uri="{FF2B5EF4-FFF2-40B4-BE49-F238E27FC236}">
                  <a16:creationId xmlns:a16="http://schemas.microsoft.com/office/drawing/2014/main" id="{D015E50B-CFFC-4416-BE0E-CD22B28FCC87}"/>
                </a:ext>
              </a:extLst>
            </p:cNvPr>
            <p:cNvSpPr/>
            <p:nvPr>
              <p:custDataLst>
                <p:tags r:id="rId65"/>
              </p:custDataLst>
            </p:nvPr>
          </p:nvSpPr>
          <p:spPr>
            <a:xfrm flipH="1">
              <a:off x="78411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2" name="S11">
              <a:extLst>
                <a:ext uri="{FF2B5EF4-FFF2-40B4-BE49-F238E27FC236}">
                  <a16:creationId xmlns:a16="http://schemas.microsoft.com/office/drawing/2014/main" id="{D34E1CE3-3748-4C47-9B06-9F67D4C72B2B}"/>
                </a:ext>
              </a:extLst>
            </p:cNvPr>
            <p:cNvSpPr/>
            <p:nvPr>
              <p:custDataLst>
                <p:tags r:id="rId66"/>
              </p:custDataLst>
            </p:nvPr>
          </p:nvSpPr>
          <p:spPr>
            <a:xfrm flipH="1">
              <a:off x="87854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3" name="S11">
              <a:extLst>
                <a:ext uri="{FF2B5EF4-FFF2-40B4-BE49-F238E27FC236}">
                  <a16:creationId xmlns:a16="http://schemas.microsoft.com/office/drawing/2014/main" id="{57330365-6113-4A1C-8161-63E6C28208E1}"/>
                </a:ext>
              </a:extLst>
            </p:cNvPr>
            <p:cNvSpPr/>
            <p:nvPr>
              <p:custDataLst>
                <p:tags r:id="rId67"/>
              </p:custDataLst>
            </p:nvPr>
          </p:nvSpPr>
          <p:spPr>
            <a:xfrm flipH="1">
              <a:off x="97297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4" name="S11">
              <a:extLst>
                <a:ext uri="{FF2B5EF4-FFF2-40B4-BE49-F238E27FC236}">
                  <a16:creationId xmlns:a16="http://schemas.microsoft.com/office/drawing/2014/main" id="{A6C07624-E096-4120-87AA-ADB0125A77ED}"/>
                </a:ext>
              </a:extLst>
            </p:cNvPr>
            <p:cNvSpPr/>
            <p:nvPr>
              <p:custDataLst>
                <p:tags r:id="rId68"/>
              </p:custDataLst>
            </p:nvPr>
          </p:nvSpPr>
          <p:spPr>
            <a:xfrm flipH="1">
              <a:off x="106740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5" name="S6">
              <a:extLst>
                <a:ext uri="{FF2B5EF4-FFF2-40B4-BE49-F238E27FC236}">
                  <a16:creationId xmlns:a16="http://schemas.microsoft.com/office/drawing/2014/main" id="{9A11174D-DEE6-48B8-B2C1-A9B5A66BFA61}"/>
                </a:ext>
              </a:extLst>
            </p:cNvPr>
            <p:cNvSpPr/>
            <p:nvPr>
              <p:custDataLst>
                <p:tags r:id="rId69"/>
              </p:custDataLst>
            </p:nvPr>
          </p:nvSpPr>
          <p:spPr>
            <a:xfrm>
              <a:off x="576001" y="5994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gr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72" r:id="rId1"/>
    <p:sldLayoutId id="2147483774" r:id="rId2"/>
    <p:sldLayoutId id="2147483730" r:id="rId3"/>
    <p:sldLayoutId id="2147483775" r:id="rId4"/>
    <p:sldLayoutId id="2147483766" r:id="rId5"/>
    <p:sldLayoutId id="2147483737" r:id="rId6"/>
    <p:sldLayoutId id="2147483731" r:id="rId7"/>
    <p:sldLayoutId id="2147483808" r:id="rId8"/>
    <p:sldLayoutId id="2147483809" r:id="rId9"/>
    <p:sldLayoutId id="2147483810" r:id="rId10"/>
    <p:sldLayoutId id="2147483811" r:id="rId11"/>
    <p:sldLayoutId id="2147483812" r:id="rId12"/>
    <p:sldLayoutId id="2147483813" r:id="rId13"/>
    <p:sldLayoutId id="2147483814" r:id="rId14"/>
    <p:sldLayoutId id="2147483732" r:id="rId15"/>
    <p:sldLayoutId id="2147483755" r:id="rId16"/>
    <p:sldLayoutId id="2147483776" r:id="rId17"/>
    <p:sldLayoutId id="2147483769" r:id="rId18"/>
    <p:sldLayoutId id="2147483777" r:id="rId19"/>
    <p:sldLayoutId id="2147483758" r:id="rId20"/>
    <p:sldLayoutId id="2147483778" r:id="rId21"/>
    <p:sldLayoutId id="2147483779" r:id="rId22"/>
    <p:sldLayoutId id="2147483780" r:id="rId23"/>
    <p:sldLayoutId id="2147483781" r:id="rId24"/>
    <p:sldLayoutId id="2147483782" r:id="rId25"/>
    <p:sldLayoutId id="2147483783" r:id="rId26"/>
    <p:sldLayoutId id="2147483784" r:id="rId27"/>
    <p:sldLayoutId id="2147483797" r:id="rId28"/>
    <p:sldLayoutId id="2147483785" r:id="rId29"/>
    <p:sldLayoutId id="2147483786" r:id="rId30"/>
    <p:sldLayoutId id="2147483787" r:id="rId31"/>
    <p:sldLayoutId id="2147483788" r:id="rId32"/>
    <p:sldLayoutId id="2147483789" r:id="rId33"/>
    <p:sldLayoutId id="2147483790" r:id="rId34"/>
    <p:sldLayoutId id="2147483792" r:id="rId35"/>
    <p:sldLayoutId id="2147483793" r:id="rId36"/>
    <p:sldLayoutId id="2147483795" r:id="rId37"/>
    <p:sldLayoutId id="2147483817" r:id="rId38"/>
    <p:sldLayoutId id="2147483816" r:id="rId39"/>
    <p:sldLayoutId id="2147483815" r:id="rId40"/>
    <p:sldLayoutId id="2147483794" r:id="rId41"/>
    <p:sldLayoutId id="2147483796" r:id="rId42"/>
    <p:sldLayoutId id="2147483798" r:id="rId43"/>
    <p:sldLayoutId id="2147483799" r:id="rId44"/>
    <p:sldLayoutId id="2147483800" r:id="rId45"/>
    <p:sldLayoutId id="2147483801" r:id="rId46"/>
    <p:sldLayoutId id="2147483807" r:id="rId47"/>
    <p:sldLayoutId id="2147483743" r:id="rId48"/>
    <p:sldLayoutId id="2147483744" r:id="rId49"/>
    <p:sldLayoutId id="2147483760" r:id="rId50"/>
    <p:sldLayoutId id="2147483762" r:id="rId51"/>
    <p:sldLayoutId id="2147483751" r:id="rId52"/>
    <p:sldLayoutId id="2147484078" r:id="rId53"/>
  </p:sldLayoutIdLst>
  <p:hf hdr="0"/>
  <p:txStyles>
    <p:title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ct val="0"/>
        </a:spcBef>
        <a:spcAft>
          <a:spcPts val="600"/>
        </a:spcAft>
        <a:buFont typeface="Arial" panose="020B0604020202020204" pitchFamily="34" charset="0"/>
        <a:buChar char="•"/>
        <a:defRPr sz="1600" kern="1200">
          <a:solidFill>
            <a:srgbClr val="545859"/>
          </a:solidFill>
          <a:latin typeface="+mn-lt"/>
          <a:ea typeface="+mn-ea"/>
          <a:cs typeface="+mn-cs"/>
        </a:defRPr>
      </a:lvl1pPr>
      <a:lvl2pPr marL="360000" indent="-180000" algn="l" defTabSz="914400" rtl="0" eaLnBrk="1" latinLnBrk="0" hangingPunct="1">
        <a:lnSpc>
          <a:spcPct val="100000"/>
        </a:lnSpc>
        <a:spcBef>
          <a:spcPct val="0"/>
        </a:spcBef>
        <a:spcAft>
          <a:spcPts val="600"/>
        </a:spcAft>
        <a:buFont typeface="Arial" panose="020B0604020202020204" pitchFamily="34" charset="0"/>
        <a:buChar char="•"/>
        <a:defRPr sz="1600" kern="1200">
          <a:solidFill>
            <a:srgbClr val="545859"/>
          </a:solidFill>
          <a:latin typeface="+mn-lt"/>
          <a:ea typeface="+mn-ea"/>
          <a:cs typeface="+mn-cs"/>
        </a:defRPr>
      </a:lvl2pPr>
      <a:lvl3pPr marL="540000" indent="-180000" algn="l" defTabSz="914400" rtl="0" eaLnBrk="1" latinLnBrk="0" hangingPunct="1">
        <a:lnSpc>
          <a:spcPct val="100000"/>
        </a:lnSpc>
        <a:spcBef>
          <a:spcPct val="0"/>
        </a:spcBef>
        <a:spcAft>
          <a:spcPts val="600"/>
        </a:spcAft>
        <a:buFont typeface="Arial" panose="020B0604020202020204" pitchFamily="34" charset="0"/>
        <a:buChar char="•"/>
        <a:defRPr sz="1600" kern="1200">
          <a:solidFill>
            <a:srgbClr val="545859"/>
          </a:solidFill>
          <a:latin typeface="+mn-lt"/>
          <a:ea typeface="+mn-ea"/>
          <a:cs typeface="+mn-cs"/>
        </a:defRPr>
      </a:lvl3pPr>
      <a:lvl4pPr marL="0" indent="0" algn="l" defTabSz="914400" rtl="0" eaLnBrk="1" latinLnBrk="0" hangingPunct="1">
        <a:lnSpc>
          <a:spcPct val="100000"/>
        </a:lnSpc>
        <a:spcBef>
          <a:spcPct val="0"/>
        </a:spcBef>
        <a:spcAft>
          <a:spcPts val="600"/>
        </a:spcAft>
        <a:buFont typeface="Arial" panose="020B0604020202020204" pitchFamily="34" charset="0"/>
        <a:buChar char="​"/>
        <a:defRPr sz="1400" b="1" kern="1200">
          <a:solidFill>
            <a:srgbClr val="545859"/>
          </a:solidFill>
          <a:latin typeface="+mn-lt"/>
          <a:ea typeface="+mn-ea"/>
          <a:cs typeface="+mn-cs"/>
        </a:defRPr>
      </a:lvl4pPr>
      <a:lvl5pPr marL="0" indent="0" algn="l" defTabSz="914400" rtl="0" eaLnBrk="1" latinLnBrk="0" hangingPunct="1">
        <a:lnSpc>
          <a:spcPct val="100000"/>
        </a:lnSpc>
        <a:spcBef>
          <a:spcPct val="0"/>
        </a:spcBef>
        <a:spcAft>
          <a:spcPts val="600"/>
        </a:spcAft>
        <a:buFont typeface="Arial" panose="020B0604020202020204" pitchFamily="34" charset="0"/>
        <a:buChar char="​"/>
        <a:defRPr sz="1400" kern="1200">
          <a:solidFill>
            <a:srgbClr val="545859"/>
          </a:solidFill>
          <a:latin typeface="+mn-lt"/>
          <a:ea typeface="+mn-ea"/>
          <a:cs typeface="+mn-cs"/>
        </a:defRPr>
      </a:lvl5pPr>
      <a:lvl6pPr marL="0" indent="0" algn="l" defTabSz="914400" rtl="0" eaLnBrk="1" latinLnBrk="0" hangingPunct="1">
        <a:lnSpc>
          <a:spcPct val="100000"/>
        </a:lnSpc>
        <a:spcBef>
          <a:spcPct val="0"/>
        </a:spcBef>
        <a:spcAft>
          <a:spcPts val="600"/>
        </a:spcAft>
        <a:buFont typeface="Arial" panose="020B0604020202020204" pitchFamily="34" charset="0"/>
        <a:buChar char="​"/>
        <a:defRPr sz="2000" b="1" kern="1200">
          <a:solidFill>
            <a:srgbClr val="545859"/>
          </a:solidFill>
          <a:latin typeface="+mn-lt"/>
          <a:ea typeface="+mn-ea"/>
          <a:cs typeface="+mn-cs"/>
        </a:defRPr>
      </a:lvl6pPr>
      <a:lvl7pPr marL="0" indent="0" algn="l" defTabSz="914400" rtl="0" eaLnBrk="1" latinLnBrk="0" hangingPunct="1">
        <a:lnSpc>
          <a:spcPct val="100000"/>
        </a:lnSpc>
        <a:spcBef>
          <a:spcPct val="0"/>
        </a:spcBef>
        <a:spcAft>
          <a:spcPts val="600"/>
        </a:spcAft>
        <a:buFont typeface="Arial" panose="020B0604020202020204" pitchFamily="34" charset="0"/>
        <a:buChar char="​"/>
        <a:defRPr sz="2000" b="0" kern="1200" baseline="0">
          <a:solidFill>
            <a:srgbClr val="545859"/>
          </a:solidFill>
          <a:latin typeface="+mn-lt"/>
          <a:ea typeface="+mn-ea"/>
          <a:cs typeface="+mn-cs"/>
        </a:defRPr>
      </a:lvl7pPr>
      <a:lvl8pPr marL="0" indent="0" algn="l" defTabSz="914400" rtl="0" eaLnBrk="1" latinLnBrk="0" hangingPunct="1">
        <a:lnSpc>
          <a:spcPct val="100000"/>
        </a:lnSpc>
        <a:spcBef>
          <a:spcPct val="0"/>
        </a:spcBef>
        <a:spcAft>
          <a:spcPts val="300"/>
        </a:spcAft>
        <a:buFont typeface="Arial" panose="020B0604020202020204" pitchFamily="34" charset="0"/>
        <a:buChar char="​"/>
        <a:defRPr sz="1000" kern="1200">
          <a:solidFill>
            <a:srgbClr val="545859"/>
          </a:solidFill>
          <a:latin typeface="+mn-lt"/>
          <a:ea typeface="+mn-ea"/>
          <a:cs typeface="+mn-cs"/>
        </a:defRPr>
      </a:lvl8pPr>
      <a:lvl9pPr marL="0" indent="0" algn="l" defTabSz="914400" rtl="0" eaLnBrk="1" latinLnBrk="0" hangingPunct="1">
        <a:lnSpc>
          <a:spcPct val="90000"/>
        </a:lnSpc>
        <a:spcBef>
          <a:spcPct val="0"/>
        </a:spcBef>
        <a:spcAft>
          <a:spcPct val="0"/>
        </a:spcAft>
        <a:buFont typeface="Arial" panose="020B0604020202020204" pitchFamily="34" charset="0"/>
        <a:buChar char="​"/>
        <a:defRPr sz="4800" kern="1200" baseline="0">
          <a:solidFill>
            <a:srgbClr val="545859"/>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1" userDrawn="1">
          <p15:clr>
            <a:srgbClr val="A4A3A4"/>
          </p15:clr>
        </p15:guide>
        <p15:guide id="4" orient="horz" pos="2522" userDrawn="1">
          <p15:clr>
            <a:srgbClr val="A4A3A4"/>
          </p15:clr>
        </p15:guide>
        <p15:guide id="5" pos="362" userDrawn="1">
          <p15:clr>
            <a:srgbClr val="F26B43"/>
          </p15:clr>
        </p15:guide>
        <p15:guide id="6" orient="horz" pos="362" userDrawn="1">
          <p15:clr>
            <a:srgbClr val="F26B43"/>
          </p15:clr>
        </p15:guide>
        <p15:guide id="7" orient="horz" pos="1088" userDrawn="1">
          <p15:clr>
            <a:srgbClr val="F26B43"/>
          </p15:clr>
        </p15:guide>
        <p15:guide id="8" pos="775" userDrawn="1">
          <p15:clr>
            <a:srgbClr val="A4A3A4"/>
          </p15:clr>
        </p15:guide>
        <p15:guide id="9" pos="956" userDrawn="1">
          <p15:clr>
            <a:srgbClr val="A4A3A4"/>
          </p15:clr>
        </p15:guide>
        <p15:guide id="10" orient="horz" pos="3775" userDrawn="1">
          <p15:clr>
            <a:srgbClr val="F26B43"/>
          </p15:clr>
        </p15:guide>
        <p15:guide id="11" pos="1370" userDrawn="1">
          <p15:clr>
            <a:srgbClr val="A4A3A4"/>
          </p15:clr>
        </p15:guide>
        <p15:guide id="12" pos="1551" userDrawn="1">
          <p15:clr>
            <a:srgbClr val="A4A3A4"/>
          </p15:clr>
        </p15:guide>
        <p15:guide id="13" pos="1965" userDrawn="1">
          <p15:clr>
            <a:srgbClr val="A4A3A4"/>
          </p15:clr>
        </p15:guide>
        <p15:guide id="14" pos="2146" userDrawn="1">
          <p15:clr>
            <a:srgbClr val="A4A3A4"/>
          </p15:clr>
        </p15:guide>
        <p15:guide id="15" pos="2560" userDrawn="1">
          <p15:clr>
            <a:srgbClr val="A4A3A4"/>
          </p15:clr>
        </p15:guide>
        <p15:guide id="16" pos="2741" userDrawn="1">
          <p15:clr>
            <a:srgbClr val="A4A3A4"/>
          </p15:clr>
        </p15:guide>
        <p15:guide id="17" pos="3154" userDrawn="1">
          <p15:clr>
            <a:srgbClr val="A4A3A4"/>
          </p15:clr>
        </p15:guide>
        <p15:guide id="18" pos="3336" userDrawn="1">
          <p15:clr>
            <a:srgbClr val="A4A3A4"/>
          </p15:clr>
        </p15:guide>
        <p15:guide id="19" pos="3749" userDrawn="1">
          <p15:clr>
            <a:srgbClr val="A4A3A4"/>
          </p15:clr>
        </p15:guide>
        <p15:guide id="20" pos="3931" userDrawn="1">
          <p15:clr>
            <a:srgbClr val="A4A3A4"/>
          </p15:clr>
        </p15:guide>
        <p15:guide id="21" pos="4344" userDrawn="1">
          <p15:clr>
            <a:srgbClr val="A4A3A4"/>
          </p15:clr>
        </p15:guide>
        <p15:guide id="22" pos="4525" userDrawn="1">
          <p15:clr>
            <a:srgbClr val="A4A3A4"/>
          </p15:clr>
        </p15:guide>
        <p15:guide id="23" pos="4939" userDrawn="1">
          <p15:clr>
            <a:srgbClr val="A4A3A4"/>
          </p15:clr>
        </p15:guide>
        <p15:guide id="24" pos="5120" userDrawn="1">
          <p15:clr>
            <a:srgbClr val="A4A3A4"/>
          </p15:clr>
        </p15:guide>
        <p15:guide id="25" pos="5534" userDrawn="1">
          <p15:clr>
            <a:srgbClr val="A4A3A4"/>
          </p15:clr>
        </p15:guide>
        <p15:guide id="26" pos="5715" userDrawn="1">
          <p15:clr>
            <a:srgbClr val="A4A3A4"/>
          </p15:clr>
        </p15:guide>
        <p15:guide id="27" pos="6128" userDrawn="1">
          <p15:clr>
            <a:srgbClr val="A4A3A4"/>
          </p15:clr>
        </p15:guide>
        <p15:guide id="28" pos="6310" userDrawn="1">
          <p15:clr>
            <a:srgbClr val="A4A3A4"/>
          </p15:clr>
        </p15:guide>
        <p15:guide id="29" pos="6723" userDrawn="1">
          <p15:clr>
            <a:srgbClr val="A4A3A4"/>
          </p15:clr>
        </p15:guide>
        <p15:guide id="30" pos="6905" userDrawn="1">
          <p15:clr>
            <a:srgbClr val="A4A3A4"/>
          </p15:clr>
        </p15:guide>
        <p15:guide id="31" pos="7317" userDrawn="1">
          <p15:clr>
            <a:srgbClr val="F26B43"/>
          </p15:clr>
        </p15:guide>
        <p15:guide id="32" orient="horz" pos="3957" userDrawn="1">
          <p15:clr>
            <a:srgbClr val="F26B43"/>
          </p15:clr>
        </p15:guide>
        <p15:guide id="33" orient="horz" pos="4138"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6000" y="1727200"/>
            <a:ext cx="11041200" cy="4265613"/>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 Header</a:t>
            </a:r>
          </a:p>
          <a:p>
            <a:pPr lvl="4"/>
            <a:r>
              <a:rPr lang="en-GB" noProof="0"/>
              <a:t>Level 5, Body</a:t>
            </a:r>
          </a:p>
          <a:p>
            <a:pPr lvl="5"/>
            <a:r>
              <a:rPr lang="en-GB" noProof="0"/>
              <a:t>Level 6</a:t>
            </a:r>
          </a:p>
          <a:p>
            <a:pPr lvl="6"/>
            <a:r>
              <a:rPr lang="en-GB" noProof="0"/>
              <a:t>Level 7</a:t>
            </a:r>
          </a:p>
          <a:p>
            <a:pPr lvl="7"/>
            <a:r>
              <a:rPr lang="en-GB" noProof="0"/>
              <a:t>Level 8, Small Body</a:t>
            </a:r>
          </a:p>
          <a:p>
            <a:pPr lvl="8"/>
            <a:r>
              <a:rPr lang="en-GB" noProof="0"/>
              <a:t>Level 9, Highlight</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76000" y="576000"/>
            <a:ext cx="11041200" cy="1144800"/>
          </a:xfrm>
          <a:prstGeom prst="rect">
            <a:avLst/>
          </a:prstGeom>
        </p:spPr>
        <p:txBody>
          <a:bodyPr vert="horz" lIns="0" tIns="0" rIns="0" bIns="0" rtlCol="0" anchor="t" anchorCtr="0">
            <a:noAutofit/>
          </a:bodyPr>
          <a:lstStyle/>
          <a:p>
            <a:r>
              <a:rPr lang="en-GB"/>
              <a:t>Click to add title</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576001" y="6469200"/>
            <a:ext cx="1887480" cy="180000"/>
          </a:xfrm>
          <a:prstGeom prst="rect">
            <a:avLst/>
          </a:prstGeom>
        </p:spPr>
        <p:txBody>
          <a:bodyPr vert="horz" lIns="0" tIns="0" rIns="0" bIns="0" rtlCol="0" anchor="t" anchorCtr="0"/>
          <a:lstStyle>
            <a:lvl1pPr algn="l">
              <a:defRPr sz="800">
                <a:solidFill>
                  <a:schemeClr val="accent5"/>
                </a:solidFill>
              </a:defRPr>
            </a:lvl1pPr>
          </a:lstStyle>
          <a:p>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6896100" y="6469200"/>
            <a:ext cx="3776537" cy="180000"/>
          </a:xfrm>
          <a:prstGeom prst="rect">
            <a:avLst/>
          </a:prstGeom>
        </p:spPr>
        <p:txBody>
          <a:bodyPr vert="horz" lIns="0" tIns="0" rIns="0" bIns="0" rtlCol="0" anchor="t" anchorCtr="0"/>
          <a:lstStyle>
            <a:lvl1pPr algn="r">
              <a:defRPr sz="800">
                <a:solidFill>
                  <a:schemeClr val="accent5"/>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0961688" y="6469200"/>
            <a:ext cx="655512" cy="180000"/>
          </a:xfrm>
          <a:prstGeom prst="rect">
            <a:avLst/>
          </a:prstGeom>
        </p:spPr>
        <p:txBody>
          <a:bodyPr vert="horz" lIns="0" tIns="0" rIns="0" bIns="0" rtlCol="0" anchor="t" anchorCtr="0"/>
          <a:lstStyle>
            <a:lvl1pPr algn="r">
              <a:defRPr sz="800">
                <a:solidFill>
                  <a:schemeClr val="accent5"/>
                </a:solidFill>
              </a:defRPr>
            </a:lvl1pPr>
          </a:lstStyle>
          <a:p>
            <a:fld id="{23AA811B-2EBD-4900-905E-5BE206449611}" type="slidenum">
              <a:rPr lang="en-GB" smtClean="0"/>
              <a:t>‹#›</a:t>
            </a:fld>
            <a:endParaRPr lang="en-GB"/>
          </a:p>
        </p:txBody>
      </p:sp>
      <p:grpSp>
        <p:nvGrpSpPr>
          <p:cNvPr id="10" name="Group guide" hidden="1">
            <a:extLst>
              <a:ext uri="{FF2B5EF4-FFF2-40B4-BE49-F238E27FC236}">
                <a16:creationId xmlns:a16="http://schemas.microsoft.com/office/drawing/2014/main" id="{FED3DC1F-6EDD-4AFC-8429-68AD2C72A611}"/>
              </a:ext>
            </a:extLst>
          </p:cNvPr>
          <p:cNvGrpSpPr/>
          <p:nvPr userDrawn="1"/>
        </p:nvGrpSpPr>
        <p:grpSpPr>
          <a:xfrm>
            <a:off x="574410" y="575999"/>
            <a:ext cx="11042791" cy="5994001"/>
            <a:chOff x="574410" y="575999"/>
            <a:chExt cx="11042791" cy="5994001"/>
          </a:xfrm>
        </p:grpSpPr>
        <p:sp>
          <p:nvSpPr>
            <p:cNvPr id="11" name="S6">
              <a:extLst>
                <a:ext uri="{FF2B5EF4-FFF2-40B4-BE49-F238E27FC236}">
                  <a16:creationId xmlns:a16="http://schemas.microsoft.com/office/drawing/2014/main" id="{B35FD085-677B-4481-8D47-5ABCECB0F2D8}"/>
                </a:ext>
              </a:extLst>
            </p:cNvPr>
            <p:cNvSpPr/>
            <p:nvPr>
              <p:custDataLst>
                <p:tags r:id="rId87"/>
              </p:custDataLst>
            </p:nvPr>
          </p:nvSpPr>
          <p:spPr>
            <a:xfrm>
              <a:off x="576001" y="6282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2" name="S6">
              <a:extLst>
                <a:ext uri="{FF2B5EF4-FFF2-40B4-BE49-F238E27FC236}">
                  <a16:creationId xmlns:a16="http://schemas.microsoft.com/office/drawing/2014/main" id="{E8A52E1C-48DC-401C-9306-3E0F7413AB3E}"/>
                </a:ext>
              </a:extLst>
            </p:cNvPr>
            <p:cNvSpPr/>
            <p:nvPr>
              <p:custDataLst>
                <p:tags r:id="rId88"/>
              </p:custDataLst>
            </p:nvPr>
          </p:nvSpPr>
          <p:spPr>
            <a:xfrm>
              <a:off x="574410" y="3716469"/>
              <a:ext cx="11041201"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3" name="S6">
              <a:extLst>
                <a:ext uri="{FF2B5EF4-FFF2-40B4-BE49-F238E27FC236}">
                  <a16:creationId xmlns:a16="http://schemas.microsoft.com/office/drawing/2014/main" id="{18617E3D-F17C-47A6-A9FF-3C1D7DFFC0E1}"/>
                </a:ext>
              </a:extLst>
            </p:cNvPr>
            <p:cNvSpPr/>
            <p:nvPr>
              <p:custDataLst>
                <p:tags r:id="rId89"/>
              </p:custDataLst>
            </p:nvPr>
          </p:nvSpPr>
          <p:spPr>
            <a:xfrm>
              <a:off x="576000" y="576000"/>
              <a:ext cx="11039611" cy="1152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4" name="S11">
              <a:extLst>
                <a:ext uri="{FF2B5EF4-FFF2-40B4-BE49-F238E27FC236}">
                  <a16:creationId xmlns:a16="http://schemas.microsoft.com/office/drawing/2014/main" id="{9FC31626-354D-4843-93D2-B68323141ED5}"/>
                </a:ext>
              </a:extLst>
            </p:cNvPr>
            <p:cNvSpPr/>
            <p:nvPr>
              <p:custDataLst>
                <p:tags r:id="rId90"/>
              </p:custDataLst>
            </p:nvPr>
          </p:nvSpPr>
          <p:spPr>
            <a:xfrm flipH="1">
              <a:off x="12312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5" name="S11">
              <a:extLst>
                <a:ext uri="{FF2B5EF4-FFF2-40B4-BE49-F238E27FC236}">
                  <a16:creationId xmlns:a16="http://schemas.microsoft.com/office/drawing/2014/main" id="{83E9C906-3B6B-4C48-9DBD-3AD9C113E4BE}"/>
                </a:ext>
              </a:extLst>
            </p:cNvPr>
            <p:cNvSpPr/>
            <p:nvPr>
              <p:custDataLst>
                <p:tags r:id="rId91"/>
              </p:custDataLst>
            </p:nvPr>
          </p:nvSpPr>
          <p:spPr>
            <a:xfrm flipH="1">
              <a:off x="21754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6" name="S11">
              <a:extLst>
                <a:ext uri="{FF2B5EF4-FFF2-40B4-BE49-F238E27FC236}">
                  <a16:creationId xmlns:a16="http://schemas.microsoft.com/office/drawing/2014/main" id="{653373A0-257C-42A2-B208-BBC0F9EF891C}"/>
                </a:ext>
              </a:extLst>
            </p:cNvPr>
            <p:cNvSpPr/>
            <p:nvPr>
              <p:custDataLst>
                <p:tags r:id="rId92"/>
              </p:custDataLst>
            </p:nvPr>
          </p:nvSpPr>
          <p:spPr>
            <a:xfrm flipH="1">
              <a:off x="31197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7" name="S11">
              <a:extLst>
                <a:ext uri="{FF2B5EF4-FFF2-40B4-BE49-F238E27FC236}">
                  <a16:creationId xmlns:a16="http://schemas.microsoft.com/office/drawing/2014/main" id="{E0B38116-3A33-4BD1-969E-D8D16DDF008D}"/>
                </a:ext>
              </a:extLst>
            </p:cNvPr>
            <p:cNvSpPr/>
            <p:nvPr>
              <p:custDataLst>
                <p:tags r:id="rId93"/>
              </p:custDataLst>
            </p:nvPr>
          </p:nvSpPr>
          <p:spPr>
            <a:xfrm flipH="1">
              <a:off x="40640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8" name="S11">
              <a:extLst>
                <a:ext uri="{FF2B5EF4-FFF2-40B4-BE49-F238E27FC236}">
                  <a16:creationId xmlns:a16="http://schemas.microsoft.com/office/drawing/2014/main" id="{13220C9B-97B9-4F71-A52C-749E79523431}"/>
                </a:ext>
              </a:extLst>
            </p:cNvPr>
            <p:cNvSpPr/>
            <p:nvPr>
              <p:custDataLst>
                <p:tags r:id="rId94"/>
              </p:custDataLst>
            </p:nvPr>
          </p:nvSpPr>
          <p:spPr>
            <a:xfrm flipH="1">
              <a:off x="50083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19" name="S11">
              <a:extLst>
                <a:ext uri="{FF2B5EF4-FFF2-40B4-BE49-F238E27FC236}">
                  <a16:creationId xmlns:a16="http://schemas.microsoft.com/office/drawing/2014/main" id="{286E0E09-9F91-4AD5-A585-B4B6AC5798C1}"/>
                </a:ext>
              </a:extLst>
            </p:cNvPr>
            <p:cNvSpPr/>
            <p:nvPr>
              <p:custDataLst>
                <p:tags r:id="rId95"/>
              </p:custDataLst>
            </p:nvPr>
          </p:nvSpPr>
          <p:spPr>
            <a:xfrm flipH="1">
              <a:off x="59526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0" name="S11">
              <a:extLst>
                <a:ext uri="{FF2B5EF4-FFF2-40B4-BE49-F238E27FC236}">
                  <a16:creationId xmlns:a16="http://schemas.microsoft.com/office/drawing/2014/main" id="{52E49D3D-1C59-4539-822F-39FDF315B8E4}"/>
                </a:ext>
              </a:extLst>
            </p:cNvPr>
            <p:cNvSpPr/>
            <p:nvPr>
              <p:custDataLst>
                <p:tags r:id="rId96"/>
              </p:custDataLst>
            </p:nvPr>
          </p:nvSpPr>
          <p:spPr>
            <a:xfrm flipH="1">
              <a:off x="68968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1" name="S11">
              <a:extLst>
                <a:ext uri="{FF2B5EF4-FFF2-40B4-BE49-F238E27FC236}">
                  <a16:creationId xmlns:a16="http://schemas.microsoft.com/office/drawing/2014/main" id="{D015E50B-CFFC-4416-BE0E-CD22B28FCC87}"/>
                </a:ext>
              </a:extLst>
            </p:cNvPr>
            <p:cNvSpPr/>
            <p:nvPr>
              <p:custDataLst>
                <p:tags r:id="rId97"/>
              </p:custDataLst>
            </p:nvPr>
          </p:nvSpPr>
          <p:spPr>
            <a:xfrm flipH="1">
              <a:off x="78411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2" name="S11">
              <a:extLst>
                <a:ext uri="{FF2B5EF4-FFF2-40B4-BE49-F238E27FC236}">
                  <a16:creationId xmlns:a16="http://schemas.microsoft.com/office/drawing/2014/main" id="{D34E1CE3-3748-4C47-9B06-9F67D4C72B2B}"/>
                </a:ext>
              </a:extLst>
            </p:cNvPr>
            <p:cNvSpPr/>
            <p:nvPr>
              <p:custDataLst>
                <p:tags r:id="rId98"/>
              </p:custDataLst>
            </p:nvPr>
          </p:nvSpPr>
          <p:spPr>
            <a:xfrm flipH="1">
              <a:off x="87854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3" name="S11">
              <a:extLst>
                <a:ext uri="{FF2B5EF4-FFF2-40B4-BE49-F238E27FC236}">
                  <a16:creationId xmlns:a16="http://schemas.microsoft.com/office/drawing/2014/main" id="{57330365-6113-4A1C-8161-63E6C28208E1}"/>
                </a:ext>
              </a:extLst>
            </p:cNvPr>
            <p:cNvSpPr/>
            <p:nvPr>
              <p:custDataLst>
                <p:tags r:id="rId99"/>
              </p:custDataLst>
            </p:nvPr>
          </p:nvSpPr>
          <p:spPr>
            <a:xfrm flipH="1">
              <a:off x="97297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4" name="S11">
              <a:extLst>
                <a:ext uri="{FF2B5EF4-FFF2-40B4-BE49-F238E27FC236}">
                  <a16:creationId xmlns:a16="http://schemas.microsoft.com/office/drawing/2014/main" id="{A6C07624-E096-4120-87AA-ADB0125A77ED}"/>
                </a:ext>
              </a:extLst>
            </p:cNvPr>
            <p:cNvSpPr/>
            <p:nvPr>
              <p:custDataLst>
                <p:tags r:id="rId100"/>
              </p:custDataLst>
            </p:nvPr>
          </p:nvSpPr>
          <p:spPr>
            <a:xfrm flipH="1">
              <a:off x="106740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sp>
          <p:nvSpPr>
            <p:cNvPr id="25" name="S6">
              <a:extLst>
                <a:ext uri="{FF2B5EF4-FFF2-40B4-BE49-F238E27FC236}">
                  <a16:creationId xmlns:a16="http://schemas.microsoft.com/office/drawing/2014/main" id="{9A11174D-DEE6-48B8-B2C1-A9B5A66BFA61}"/>
                </a:ext>
              </a:extLst>
            </p:cNvPr>
            <p:cNvSpPr/>
            <p:nvPr>
              <p:custDataLst>
                <p:tags r:id="rId101"/>
              </p:custDataLst>
            </p:nvPr>
          </p:nvSpPr>
          <p:spPr>
            <a:xfrm>
              <a:off x="576001" y="5994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a:ln w="3175">
                    <a:noFill/>
                  </a:ln>
                  <a:solidFill>
                    <a:schemeClr val="bg1"/>
                  </a:solidFill>
                </a:rPr>
                <a:t>1</a:t>
              </a:r>
            </a:p>
          </p:txBody>
        </p:sp>
      </p:grpSp>
    </p:spTree>
    <p:extLst>
      <p:ext uri="{BB962C8B-B14F-4D97-AF65-F5344CB8AC3E}">
        <p14:creationId xmlns:p14="http://schemas.microsoft.com/office/powerpoint/2010/main" val="306155083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 id="2147483850" r:id="rId32"/>
    <p:sldLayoutId id="2147483851" r:id="rId33"/>
    <p:sldLayoutId id="2147483852" r:id="rId34"/>
    <p:sldLayoutId id="2147483853" r:id="rId35"/>
    <p:sldLayoutId id="2147483854" r:id="rId36"/>
    <p:sldLayoutId id="2147483855" r:id="rId37"/>
    <p:sldLayoutId id="2147483856" r:id="rId38"/>
    <p:sldLayoutId id="2147483857" r:id="rId39"/>
    <p:sldLayoutId id="2147483858" r:id="rId40"/>
    <p:sldLayoutId id="2147483859" r:id="rId41"/>
    <p:sldLayoutId id="2147483860" r:id="rId42"/>
    <p:sldLayoutId id="2147483861" r:id="rId43"/>
    <p:sldLayoutId id="2147483862" r:id="rId44"/>
    <p:sldLayoutId id="2147483863" r:id="rId45"/>
    <p:sldLayoutId id="2147483864" r:id="rId46"/>
    <p:sldLayoutId id="2147483865" r:id="rId47"/>
    <p:sldLayoutId id="2147483866" r:id="rId48"/>
    <p:sldLayoutId id="2147483867" r:id="rId49"/>
    <p:sldLayoutId id="2147483868" r:id="rId50"/>
    <p:sldLayoutId id="2147483869" r:id="rId51"/>
    <p:sldLayoutId id="2147483870" r:id="rId52"/>
    <p:sldLayoutId id="2147483871" r:id="rId53"/>
    <p:sldLayoutId id="2147483872" r:id="rId54"/>
    <p:sldLayoutId id="2147483873" r:id="rId55"/>
    <p:sldLayoutId id="2147483874" r:id="rId56"/>
    <p:sldLayoutId id="2147483875" r:id="rId57"/>
    <p:sldLayoutId id="2147483876" r:id="rId58"/>
    <p:sldLayoutId id="2147483877" r:id="rId59"/>
    <p:sldLayoutId id="2147483878" r:id="rId60"/>
    <p:sldLayoutId id="2147483879" r:id="rId61"/>
    <p:sldLayoutId id="2147483880" r:id="rId62"/>
    <p:sldLayoutId id="2147483881" r:id="rId63"/>
    <p:sldLayoutId id="2147483882" r:id="rId64"/>
    <p:sldLayoutId id="2147483883" r:id="rId65"/>
    <p:sldLayoutId id="2147483884" r:id="rId66"/>
    <p:sldLayoutId id="2147483885" r:id="rId67"/>
    <p:sldLayoutId id="2147483886" r:id="rId68"/>
    <p:sldLayoutId id="2147483887" r:id="rId69"/>
    <p:sldLayoutId id="2147483888" r:id="rId70"/>
    <p:sldLayoutId id="2147483889" r:id="rId71"/>
    <p:sldLayoutId id="2147483890" r:id="rId72"/>
    <p:sldLayoutId id="2147483891" r:id="rId73"/>
    <p:sldLayoutId id="2147483892" r:id="rId74"/>
    <p:sldLayoutId id="2147483893" r:id="rId75"/>
    <p:sldLayoutId id="2147483894" r:id="rId76"/>
    <p:sldLayoutId id="2147483895" r:id="rId77"/>
    <p:sldLayoutId id="2147483896" r:id="rId78"/>
    <p:sldLayoutId id="2147483897" r:id="rId79"/>
    <p:sldLayoutId id="2147483898" r:id="rId80"/>
    <p:sldLayoutId id="2147483899" r:id="rId81"/>
    <p:sldLayoutId id="2147483900" r:id="rId82"/>
    <p:sldLayoutId id="2147483901" r:id="rId83"/>
    <p:sldLayoutId id="2147483902" r:id="rId84"/>
    <p:sldLayoutId id="2147483903" r:id="rId85"/>
  </p:sldLayoutIdLst>
  <p:hf hdr="0"/>
  <p:txStyles>
    <p:title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ct val="0"/>
        </a:spcBef>
        <a:spcAft>
          <a:spcPts val="600"/>
        </a:spcAft>
        <a:buFont typeface="Arial" panose="020B0604020202020204" pitchFamily="34" charset="0"/>
        <a:buChar char="•"/>
        <a:defRPr sz="1600" kern="1200">
          <a:solidFill>
            <a:srgbClr val="545859"/>
          </a:solidFill>
          <a:latin typeface="+mn-lt"/>
          <a:ea typeface="+mn-ea"/>
          <a:cs typeface="+mn-cs"/>
        </a:defRPr>
      </a:lvl1pPr>
      <a:lvl2pPr marL="360000" indent="-180000" algn="l" defTabSz="914400" rtl="0" eaLnBrk="1" latinLnBrk="0" hangingPunct="1">
        <a:lnSpc>
          <a:spcPct val="100000"/>
        </a:lnSpc>
        <a:spcBef>
          <a:spcPct val="0"/>
        </a:spcBef>
        <a:spcAft>
          <a:spcPts val="600"/>
        </a:spcAft>
        <a:buFont typeface="Arial" panose="020B0604020202020204" pitchFamily="34" charset="0"/>
        <a:buChar char="•"/>
        <a:defRPr sz="1600" kern="1200">
          <a:solidFill>
            <a:srgbClr val="545859"/>
          </a:solidFill>
          <a:latin typeface="+mn-lt"/>
          <a:ea typeface="+mn-ea"/>
          <a:cs typeface="+mn-cs"/>
        </a:defRPr>
      </a:lvl2pPr>
      <a:lvl3pPr marL="540000" indent="-180000" algn="l" defTabSz="914400" rtl="0" eaLnBrk="1" latinLnBrk="0" hangingPunct="1">
        <a:lnSpc>
          <a:spcPct val="100000"/>
        </a:lnSpc>
        <a:spcBef>
          <a:spcPct val="0"/>
        </a:spcBef>
        <a:spcAft>
          <a:spcPts val="600"/>
        </a:spcAft>
        <a:buFont typeface="Arial" panose="020B0604020202020204" pitchFamily="34" charset="0"/>
        <a:buChar char="•"/>
        <a:defRPr sz="1600" kern="1200">
          <a:solidFill>
            <a:srgbClr val="545859"/>
          </a:solidFill>
          <a:latin typeface="+mn-lt"/>
          <a:ea typeface="+mn-ea"/>
          <a:cs typeface="+mn-cs"/>
        </a:defRPr>
      </a:lvl3pPr>
      <a:lvl4pPr marL="0" indent="0" algn="l" defTabSz="914400" rtl="0" eaLnBrk="1" latinLnBrk="0" hangingPunct="1">
        <a:lnSpc>
          <a:spcPct val="100000"/>
        </a:lnSpc>
        <a:spcBef>
          <a:spcPct val="0"/>
        </a:spcBef>
        <a:spcAft>
          <a:spcPts val="600"/>
        </a:spcAft>
        <a:buFont typeface="Arial" panose="020B0604020202020204" pitchFamily="34" charset="0"/>
        <a:buChar char="​"/>
        <a:defRPr sz="1400" b="1" kern="1200">
          <a:solidFill>
            <a:srgbClr val="545859"/>
          </a:solidFill>
          <a:latin typeface="+mn-lt"/>
          <a:ea typeface="+mn-ea"/>
          <a:cs typeface="+mn-cs"/>
        </a:defRPr>
      </a:lvl4pPr>
      <a:lvl5pPr marL="0" indent="0" algn="l" defTabSz="914400" rtl="0" eaLnBrk="1" latinLnBrk="0" hangingPunct="1">
        <a:lnSpc>
          <a:spcPct val="100000"/>
        </a:lnSpc>
        <a:spcBef>
          <a:spcPct val="0"/>
        </a:spcBef>
        <a:spcAft>
          <a:spcPts val="600"/>
        </a:spcAft>
        <a:buFont typeface="Arial" panose="020B0604020202020204" pitchFamily="34" charset="0"/>
        <a:buChar char="​"/>
        <a:defRPr sz="1400" kern="1200">
          <a:solidFill>
            <a:srgbClr val="545859"/>
          </a:solidFill>
          <a:latin typeface="+mn-lt"/>
          <a:ea typeface="+mn-ea"/>
          <a:cs typeface="+mn-cs"/>
        </a:defRPr>
      </a:lvl5pPr>
      <a:lvl6pPr marL="0" indent="0" algn="l" defTabSz="914400" rtl="0" eaLnBrk="1" latinLnBrk="0" hangingPunct="1">
        <a:lnSpc>
          <a:spcPct val="100000"/>
        </a:lnSpc>
        <a:spcBef>
          <a:spcPct val="0"/>
        </a:spcBef>
        <a:spcAft>
          <a:spcPts val="600"/>
        </a:spcAft>
        <a:buFont typeface="Arial" panose="020B0604020202020204" pitchFamily="34" charset="0"/>
        <a:buChar char="​"/>
        <a:defRPr sz="2000" b="1" kern="1200">
          <a:solidFill>
            <a:srgbClr val="545859"/>
          </a:solidFill>
          <a:latin typeface="+mn-lt"/>
          <a:ea typeface="+mn-ea"/>
          <a:cs typeface="+mn-cs"/>
        </a:defRPr>
      </a:lvl6pPr>
      <a:lvl7pPr marL="0" indent="0" algn="l" defTabSz="914400" rtl="0" eaLnBrk="1" latinLnBrk="0" hangingPunct="1">
        <a:lnSpc>
          <a:spcPct val="100000"/>
        </a:lnSpc>
        <a:spcBef>
          <a:spcPct val="0"/>
        </a:spcBef>
        <a:spcAft>
          <a:spcPts val="600"/>
        </a:spcAft>
        <a:buFont typeface="Arial" panose="020B0604020202020204" pitchFamily="34" charset="0"/>
        <a:buChar char="​"/>
        <a:defRPr sz="2000" b="0" kern="1200" baseline="0">
          <a:solidFill>
            <a:srgbClr val="545859"/>
          </a:solidFill>
          <a:latin typeface="+mn-lt"/>
          <a:ea typeface="+mn-ea"/>
          <a:cs typeface="+mn-cs"/>
        </a:defRPr>
      </a:lvl7pPr>
      <a:lvl8pPr marL="0" indent="0" algn="l" defTabSz="914400" rtl="0" eaLnBrk="1" latinLnBrk="0" hangingPunct="1">
        <a:lnSpc>
          <a:spcPct val="100000"/>
        </a:lnSpc>
        <a:spcBef>
          <a:spcPct val="0"/>
        </a:spcBef>
        <a:spcAft>
          <a:spcPts val="300"/>
        </a:spcAft>
        <a:buFont typeface="Arial" panose="020B0604020202020204" pitchFamily="34" charset="0"/>
        <a:buChar char="​"/>
        <a:defRPr sz="1000" kern="1200">
          <a:solidFill>
            <a:srgbClr val="545859"/>
          </a:solidFill>
          <a:latin typeface="+mn-lt"/>
          <a:ea typeface="+mn-ea"/>
          <a:cs typeface="+mn-cs"/>
        </a:defRPr>
      </a:lvl8pPr>
      <a:lvl9pPr marL="0" indent="0" algn="l" defTabSz="914400" rtl="0" eaLnBrk="1" latinLnBrk="0" hangingPunct="1">
        <a:lnSpc>
          <a:spcPct val="90000"/>
        </a:lnSpc>
        <a:spcBef>
          <a:spcPct val="0"/>
        </a:spcBef>
        <a:spcAft>
          <a:spcPct val="0"/>
        </a:spcAft>
        <a:buFont typeface="Arial" panose="020B0604020202020204" pitchFamily="34" charset="0"/>
        <a:buChar char="​"/>
        <a:defRPr sz="4800" kern="1200" baseline="0">
          <a:solidFill>
            <a:srgbClr val="545859"/>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1">
          <p15:clr>
            <a:srgbClr val="A4A3A4"/>
          </p15:clr>
        </p15:guide>
        <p15:guide id="4" orient="horz" pos="2522">
          <p15:clr>
            <a:srgbClr val="A4A3A4"/>
          </p15:clr>
        </p15:guide>
        <p15:guide id="5" pos="362">
          <p15:clr>
            <a:srgbClr val="F26B43"/>
          </p15:clr>
        </p15:guide>
        <p15:guide id="6" orient="horz" pos="362">
          <p15:clr>
            <a:srgbClr val="F26B43"/>
          </p15:clr>
        </p15:guide>
        <p15:guide id="7" orient="horz" pos="1088">
          <p15:clr>
            <a:srgbClr val="F26B43"/>
          </p15:clr>
        </p15:guide>
        <p15:guide id="8" pos="775">
          <p15:clr>
            <a:srgbClr val="A4A3A4"/>
          </p15:clr>
        </p15:guide>
        <p15:guide id="9" pos="956">
          <p15:clr>
            <a:srgbClr val="A4A3A4"/>
          </p15:clr>
        </p15:guide>
        <p15:guide id="10" orient="horz" pos="3775">
          <p15:clr>
            <a:srgbClr val="F26B43"/>
          </p15:clr>
        </p15:guide>
        <p15:guide id="11" pos="1370">
          <p15:clr>
            <a:srgbClr val="A4A3A4"/>
          </p15:clr>
        </p15:guide>
        <p15:guide id="12" pos="1551">
          <p15:clr>
            <a:srgbClr val="A4A3A4"/>
          </p15:clr>
        </p15:guide>
        <p15:guide id="13" pos="1965">
          <p15:clr>
            <a:srgbClr val="A4A3A4"/>
          </p15:clr>
        </p15:guide>
        <p15:guide id="14" pos="2146">
          <p15:clr>
            <a:srgbClr val="A4A3A4"/>
          </p15:clr>
        </p15:guide>
        <p15:guide id="15" pos="2560">
          <p15:clr>
            <a:srgbClr val="A4A3A4"/>
          </p15:clr>
        </p15:guide>
        <p15:guide id="16" pos="2741">
          <p15:clr>
            <a:srgbClr val="A4A3A4"/>
          </p15:clr>
        </p15:guide>
        <p15:guide id="17" pos="3154">
          <p15:clr>
            <a:srgbClr val="A4A3A4"/>
          </p15:clr>
        </p15:guide>
        <p15:guide id="18" pos="3336">
          <p15:clr>
            <a:srgbClr val="A4A3A4"/>
          </p15:clr>
        </p15:guide>
        <p15:guide id="19" pos="3749">
          <p15:clr>
            <a:srgbClr val="A4A3A4"/>
          </p15:clr>
        </p15:guide>
        <p15:guide id="20" pos="3931">
          <p15:clr>
            <a:srgbClr val="A4A3A4"/>
          </p15:clr>
        </p15:guide>
        <p15:guide id="21" pos="4344">
          <p15:clr>
            <a:srgbClr val="A4A3A4"/>
          </p15:clr>
        </p15:guide>
        <p15:guide id="22" pos="4525">
          <p15:clr>
            <a:srgbClr val="A4A3A4"/>
          </p15:clr>
        </p15:guide>
        <p15:guide id="23" pos="4939">
          <p15:clr>
            <a:srgbClr val="A4A3A4"/>
          </p15:clr>
        </p15:guide>
        <p15:guide id="24" pos="5120">
          <p15:clr>
            <a:srgbClr val="A4A3A4"/>
          </p15:clr>
        </p15:guide>
        <p15:guide id="25" pos="5534">
          <p15:clr>
            <a:srgbClr val="A4A3A4"/>
          </p15:clr>
        </p15:guide>
        <p15:guide id="26" pos="5715">
          <p15:clr>
            <a:srgbClr val="A4A3A4"/>
          </p15:clr>
        </p15:guide>
        <p15:guide id="27" pos="6128">
          <p15:clr>
            <a:srgbClr val="A4A3A4"/>
          </p15:clr>
        </p15:guide>
        <p15:guide id="28" pos="6310">
          <p15:clr>
            <a:srgbClr val="A4A3A4"/>
          </p15:clr>
        </p15:guide>
        <p15:guide id="29" pos="6723">
          <p15:clr>
            <a:srgbClr val="A4A3A4"/>
          </p15:clr>
        </p15:guide>
        <p15:guide id="30" pos="6905">
          <p15:clr>
            <a:srgbClr val="A4A3A4"/>
          </p15:clr>
        </p15:guide>
        <p15:guide id="31" pos="7317">
          <p15:clr>
            <a:srgbClr val="F26B43"/>
          </p15:clr>
        </p15:guide>
        <p15:guide id="32" orient="horz" pos="3957">
          <p15:clr>
            <a:srgbClr val="F26B43"/>
          </p15:clr>
        </p15:guide>
        <p15:guide id="33" orient="horz" pos="4138">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3" y="6369947"/>
            <a:ext cx="12191999" cy="486460"/>
          </a:xfrm>
          <a:prstGeom prst="rect">
            <a:avLst/>
          </a:prstGeom>
          <a:solidFill>
            <a:srgbClr val="EBECED"/>
          </a:solidFill>
          <a:ln>
            <a:noFill/>
          </a:ln>
          <a:effectLst/>
        </p:spPr>
        <p:style>
          <a:lnRef idx="1">
            <a:schemeClr val="accent1"/>
          </a:lnRef>
          <a:fillRef idx="3">
            <a:schemeClr val="accent1"/>
          </a:fillRef>
          <a:effectRef idx="2">
            <a:schemeClr val="accent1"/>
          </a:effectRef>
          <a:fontRef idx="minor">
            <a:schemeClr val="lt1"/>
          </a:fontRef>
        </p:style>
        <p:txBody>
          <a:bodyPr lIns="121918" tIns="60959" rIns="121918" bIns="60959" rtlCol="0" anchor="ctr">
            <a:noAutofit/>
          </a:bodyPr>
          <a:lstStyle/>
          <a:p>
            <a:pPr lvl="0" algn="ctr"/>
            <a:endParaRPr lang="en-GB" sz="1688" noProof="0"/>
          </a:p>
        </p:txBody>
      </p:sp>
      <p:sp>
        <p:nvSpPr>
          <p:cNvPr id="2" name="Title Placeholder 1"/>
          <p:cNvSpPr>
            <a:spLocks noGrp="1"/>
          </p:cNvSpPr>
          <p:nvPr>
            <p:ph type="title"/>
          </p:nvPr>
        </p:nvSpPr>
        <p:spPr>
          <a:xfrm>
            <a:off x="488951" y="405392"/>
            <a:ext cx="11211983" cy="396000"/>
          </a:xfrm>
          <a:prstGeom prst="rect">
            <a:avLst/>
          </a:prstGeom>
        </p:spPr>
        <p:txBody>
          <a:bodyPr vert="horz" wrap="square" lIns="0" tIns="0" rIns="0" bIns="0" rtlCol="0" anchor="t" anchorCtr="0">
            <a:noAutofit/>
          </a:bodyPr>
          <a:lstStyle/>
          <a:p>
            <a:r>
              <a:rPr lang="en-US" noProof="0"/>
              <a:t>Click to edit Master title style</a:t>
            </a:r>
            <a:endParaRPr lang="en-GB" noProof="0"/>
          </a:p>
        </p:txBody>
      </p:sp>
      <p:sp>
        <p:nvSpPr>
          <p:cNvPr id="3" name="Text Placeholder 2"/>
          <p:cNvSpPr>
            <a:spLocks noGrp="1"/>
          </p:cNvSpPr>
          <p:nvPr>
            <p:ph type="body" idx="1"/>
          </p:nvPr>
        </p:nvSpPr>
        <p:spPr>
          <a:xfrm>
            <a:off x="488951" y="1604433"/>
            <a:ext cx="11211983" cy="4570942"/>
          </a:xfrm>
          <a:prstGeom prst="rect">
            <a:avLst/>
          </a:prstGeom>
        </p:spPr>
        <p:txBody>
          <a:bodyPr vert="horz" wrap="square"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Slide Number Placeholder 5"/>
          <p:cNvSpPr>
            <a:spLocks noGrp="1"/>
          </p:cNvSpPr>
          <p:nvPr>
            <p:ph type="sldNum" sz="quarter" idx="4"/>
          </p:nvPr>
        </p:nvSpPr>
        <p:spPr>
          <a:xfrm>
            <a:off x="10308204" y="6537600"/>
            <a:ext cx="192000" cy="144000"/>
          </a:xfrm>
          <a:prstGeom prst="rect">
            <a:avLst/>
          </a:prstGeom>
        </p:spPr>
        <p:txBody>
          <a:bodyPr vert="horz" wrap="none" lIns="0" tIns="0" rIns="0" bIns="0" rtlCol="0" anchor="ctr">
            <a:noAutofit/>
          </a:bodyPr>
          <a:lstStyle>
            <a:lvl1pPr algn="r">
              <a:defRPr sz="938" b="1">
                <a:solidFill>
                  <a:schemeClr val="tx1"/>
                </a:solidFill>
                <a:latin typeface="+mn-lt"/>
                <a:cs typeface="Arial" pitchFamily="34" charset="0"/>
              </a:defRPr>
            </a:lvl1pPr>
          </a:lstStyle>
          <a:p>
            <a:fld id="{D34DACC3-9742-4940-92E6-4CAB853A3218}" type="slidenum">
              <a:rPr lang="en-GB" smtClean="0"/>
              <a:t>‹#›</a:t>
            </a:fld>
            <a:endParaRPr lang="en-GB"/>
          </a:p>
        </p:txBody>
      </p:sp>
      <p:sp>
        <p:nvSpPr>
          <p:cNvPr id="4" name="Date Placeholder 3"/>
          <p:cNvSpPr>
            <a:spLocks noGrp="1"/>
          </p:cNvSpPr>
          <p:nvPr>
            <p:ph type="dt" sz="half" idx="2"/>
          </p:nvPr>
        </p:nvSpPr>
        <p:spPr>
          <a:xfrm>
            <a:off x="488950" y="6539163"/>
            <a:ext cx="2880000" cy="144000"/>
          </a:xfrm>
          <a:prstGeom prst="rect">
            <a:avLst/>
          </a:prstGeom>
        </p:spPr>
        <p:txBody>
          <a:bodyPr vert="horz" wrap="square" lIns="0" tIns="0" rIns="0" bIns="0" rtlCol="0" anchor="ctr">
            <a:noAutofit/>
          </a:bodyPr>
          <a:lstStyle>
            <a:lvl1pPr algn="l">
              <a:defRPr sz="938" b="0">
                <a:solidFill>
                  <a:schemeClr val="tx1"/>
                </a:solidFill>
                <a:latin typeface="+mn-lt"/>
                <a:cs typeface="Arial" pitchFamily="34" charset="0"/>
              </a:defRPr>
            </a:lvl1pPr>
          </a:lstStyle>
          <a:p>
            <a:fld id="{ADD37349-0DAC-4C6A-8D5E-80276B76FB17}" type="datetime1">
              <a:rPr lang="en-GB" smtClean="0"/>
              <a:t>17/05/2022</a:t>
            </a:fld>
            <a:endParaRPr lang="en-GB"/>
          </a:p>
        </p:txBody>
      </p:sp>
      <p:pic>
        <p:nvPicPr>
          <p:cNvPr id="5" name="Picture 4"/>
          <p:cNvPicPr>
            <a:picLocks noChangeAspect="1"/>
          </p:cNvPicPr>
          <p:nvPr/>
        </p:nvPicPr>
        <p:blipFill>
          <a:blip r:embed="rId22"/>
          <a:srcRect/>
          <a:stretch>
            <a:fillRect/>
          </a:stretch>
        </p:blipFill>
        <p:spPr>
          <a:xfrm>
            <a:off x="10692204" y="6507853"/>
            <a:ext cx="1111251" cy="213360"/>
          </a:xfrm>
          <a:prstGeom prst="rect">
            <a:avLst/>
          </a:prstGeom>
        </p:spPr>
      </p:pic>
      <p:sp>
        <p:nvSpPr>
          <p:cNvPr id="7" name="Footer Placeholder 6"/>
          <p:cNvSpPr>
            <a:spLocks noGrp="1"/>
          </p:cNvSpPr>
          <p:nvPr>
            <p:ph type="ftr" sz="quarter" idx="3"/>
          </p:nvPr>
        </p:nvSpPr>
        <p:spPr>
          <a:xfrm>
            <a:off x="6316133" y="6538127"/>
            <a:ext cx="2880000" cy="144000"/>
          </a:xfrm>
          <a:prstGeom prst="rect">
            <a:avLst/>
          </a:prstGeom>
        </p:spPr>
        <p:txBody>
          <a:bodyPr vert="horz" wrap="square" lIns="0" tIns="0" rIns="0" bIns="0" rtlCol="0" anchor="ctr">
            <a:noAutofit/>
          </a:bodyPr>
          <a:lstStyle>
            <a:lvl1pPr>
              <a:defRPr lang="en-US" sz="938" b="0">
                <a:cs typeface="Arial" pitchFamily="34" charset="0"/>
              </a:defRPr>
            </a:lvl1pPr>
          </a:lstStyle>
          <a:p>
            <a:r>
              <a:rPr lang="en-GB"/>
              <a:t>Footer or alternate date</a:t>
            </a:r>
          </a:p>
        </p:txBody>
      </p:sp>
    </p:spTree>
    <p:extLst>
      <p:ext uri="{BB962C8B-B14F-4D97-AF65-F5344CB8AC3E}">
        <p14:creationId xmlns:p14="http://schemas.microsoft.com/office/powerpoint/2010/main" val="3759531749"/>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4093" r:id="rId14"/>
    <p:sldLayoutId id="2147484094" r:id="rId15"/>
    <p:sldLayoutId id="2147484095" r:id="rId16"/>
    <p:sldLayoutId id="2147484096" r:id="rId17"/>
    <p:sldLayoutId id="2147484097" r:id="rId18"/>
    <p:sldLayoutId id="2147484098" r:id="rId19"/>
    <p:sldLayoutId id="2147484099" r:id="rId20"/>
  </p:sldLayoutIdLst>
  <p:hf hdr="0" ftr="0"/>
  <p:txStyles>
    <p:titleStyle>
      <a:lvl1pPr algn="l" defTabSz="609591" rtl="0" eaLnBrk="1" latinLnBrk="0" hangingPunct="1">
        <a:spcBef>
          <a:spcPct val="0"/>
        </a:spcBef>
        <a:buNone/>
        <a:defRPr sz="2625" b="1" kern="1200">
          <a:solidFill>
            <a:schemeClr val="tx2"/>
          </a:solidFill>
          <a:latin typeface="+mj-lt"/>
          <a:ea typeface="+mj-ea"/>
          <a:cs typeface="Arial" pitchFamily="34" charset="0"/>
        </a:defRPr>
      </a:lvl1pPr>
    </p:titleStyle>
    <p:bodyStyle>
      <a:lvl1pPr marL="243836" indent="-243836" algn="l" defTabSz="609591" rtl="0" eaLnBrk="1" latinLnBrk="0" hangingPunct="1">
        <a:spcBef>
          <a:spcPts val="1333"/>
        </a:spcBef>
        <a:buClr>
          <a:schemeClr val="tx2"/>
        </a:buClr>
        <a:buFont typeface="Arial"/>
        <a:buChar char="•"/>
        <a:defRPr sz="1969" kern="1200">
          <a:solidFill>
            <a:schemeClr val="tx1"/>
          </a:solidFill>
          <a:latin typeface="+mn-lt"/>
          <a:ea typeface="+mn-ea"/>
          <a:cs typeface="Arial" pitchFamily="34" charset="0"/>
        </a:defRPr>
      </a:lvl1pPr>
      <a:lvl2pPr marL="487673" indent="-244796" algn="l" defTabSz="609591" rtl="0" eaLnBrk="1" latinLnBrk="0" hangingPunct="1">
        <a:spcBef>
          <a:spcPts val="800"/>
        </a:spcBef>
        <a:buClr>
          <a:srgbClr val="565A5C"/>
        </a:buClr>
        <a:buFont typeface="Arial" pitchFamily="34" charset="0"/>
        <a:buChar char="•"/>
        <a:defRPr sz="1688" kern="1200">
          <a:solidFill>
            <a:schemeClr val="tx1"/>
          </a:solidFill>
          <a:latin typeface="+mn-lt"/>
          <a:ea typeface="+mn-ea"/>
          <a:cs typeface="Arial" pitchFamily="34" charset="0"/>
        </a:defRPr>
      </a:lvl2pPr>
      <a:lvl3pPr marL="734389" indent="-243836" algn="l" defTabSz="609591" rtl="0" eaLnBrk="1" latinLnBrk="0" hangingPunct="1">
        <a:spcBef>
          <a:spcPts val="533"/>
        </a:spcBef>
        <a:buClr>
          <a:schemeClr val="tx1"/>
        </a:buClr>
        <a:buFont typeface="Arial" pitchFamily="34" charset="0"/>
        <a:buChar char="•"/>
        <a:defRPr sz="1500" kern="1200">
          <a:solidFill>
            <a:schemeClr val="tx1"/>
          </a:solidFill>
          <a:latin typeface="+mn-lt"/>
          <a:ea typeface="+mn-ea"/>
          <a:cs typeface="Arial" pitchFamily="34" charset="0"/>
        </a:defRPr>
      </a:lvl3pPr>
      <a:lvl4pPr marL="979185" indent="-243836" algn="l" defTabSz="609591" rtl="0" eaLnBrk="1" latinLnBrk="0" hangingPunct="1">
        <a:spcBef>
          <a:spcPts val="400"/>
        </a:spcBef>
        <a:buClr>
          <a:schemeClr val="tx1"/>
        </a:buClr>
        <a:buFont typeface="Arial" pitchFamily="34" charset="0"/>
        <a:buChar char="•"/>
        <a:defRPr sz="1406" kern="1200">
          <a:solidFill>
            <a:schemeClr val="tx1"/>
          </a:solidFill>
          <a:latin typeface="+mn-lt"/>
          <a:ea typeface="+mn-ea"/>
          <a:cs typeface="Arial" pitchFamily="34" charset="0"/>
        </a:defRPr>
      </a:lvl4pPr>
      <a:lvl5pPr marL="1223981" indent="-243836" algn="l" defTabSz="609591" rtl="0" eaLnBrk="1" latinLnBrk="0" hangingPunct="1">
        <a:spcBef>
          <a:spcPts val="400"/>
        </a:spcBef>
        <a:buClr>
          <a:schemeClr val="tx1"/>
        </a:buClr>
        <a:buFont typeface="Arial" pitchFamily="34" charset="0"/>
        <a:buChar char="•"/>
        <a:defRPr sz="1313" kern="1200">
          <a:solidFill>
            <a:schemeClr val="tx1"/>
          </a:solidFill>
          <a:latin typeface="+mn-lt"/>
          <a:ea typeface="+mn-ea"/>
          <a:cs typeface="Arial" pitchFamily="34" charset="0"/>
        </a:defRPr>
      </a:lvl5pPr>
      <a:lvl6pPr marL="3352748" indent="-304795" algn="l" defTabSz="609591" rtl="0" eaLnBrk="1" latinLnBrk="0" hangingPunct="1">
        <a:spcBef>
          <a:spcPct val="20000"/>
        </a:spcBef>
        <a:buFont typeface="Arial"/>
        <a:buChar char="•"/>
        <a:defRPr sz="2625" kern="1200">
          <a:solidFill>
            <a:schemeClr val="tx1"/>
          </a:solidFill>
          <a:latin typeface="+mn-lt"/>
          <a:ea typeface="+mn-ea"/>
          <a:cs typeface="+mn-cs"/>
        </a:defRPr>
      </a:lvl6pPr>
      <a:lvl7pPr marL="3962338" indent="-304795" algn="l" defTabSz="609591" rtl="0" eaLnBrk="1" latinLnBrk="0" hangingPunct="1">
        <a:spcBef>
          <a:spcPct val="20000"/>
        </a:spcBef>
        <a:buFont typeface="Arial"/>
        <a:buChar char="•"/>
        <a:defRPr sz="2625" kern="1200">
          <a:solidFill>
            <a:schemeClr val="tx1"/>
          </a:solidFill>
          <a:latin typeface="+mn-lt"/>
          <a:ea typeface="+mn-ea"/>
          <a:cs typeface="+mn-cs"/>
        </a:defRPr>
      </a:lvl7pPr>
      <a:lvl8pPr marL="4571929" indent="-304795" algn="l" defTabSz="609591" rtl="0" eaLnBrk="1" latinLnBrk="0" hangingPunct="1">
        <a:spcBef>
          <a:spcPct val="20000"/>
        </a:spcBef>
        <a:buFont typeface="Arial"/>
        <a:buChar char="•"/>
        <a:defRPr sz="2625" kern="1200">
          <a:solidFill>
            <a:schemeClr val="tx1"/>
          </a:solidFill>
          <a:latin typeface="+mn-lt"/>
          <a:ea typeface="+mn-ea"/>
          <a:cs typeface="+mn-cs"/>
        </a:defRPr>
      </a:lvl8pPr>
      <a:lvl9pPr marL="5181519" indent="-304795" algn="l" defTabSz="609591" rtl="0" eaLnBrk="1" latinLnBrk="0" hangingPunct="1">
        <a:spcBef>
          <a:spcPct val="20000"/>
        </a:spcBef>
        <a:buFont typeface="Arial"/>
        <a:buChar char="•"/>
        <a:defRPr sz="2625" kern="1200">
          <a:solidFill>
            <a:schemeClr val="tx1"/>
          </a:solidFill>
          <a:latin typeface="+mn-lt"/>
          <a:ea typeface="+mn-ea"/>
          <a:cs typeface="+mn-cs"/>
        </a:defRPr>
      </a:lvl9pPr>
    </p:bodyStyle>
    <p:otherStyle>
      <a:defPPr>
        <a:defRPr lang="en-US"/>
      </a:defPPr>
      <a:lvl1pPr marL="0" algn="l" defTabSz="609591" rtl="0" eaLnBrk="1" latinLnBrk="0" hangingPunct="1">
        <a:defRPr sz="2438" kern="1200">
          <a:solidFill>
            <a:schemeClr val="tx1"/>
          </a:solidFill>
          <a:latin typeface="+mn-lt"/>
          <a:ea typeface="+mn-ea"/>
          <a:cs typeface="+mn-cs"/>
        </a:defRPr>
      </a:lvl1pPr>
      <a:lvl2pPr marL="609591" algn="l" defTabSz="609591" rtl="0" eaLnBrk="1" latinLnBrk="0" hangingPunct="1">
        <a:defRPr sz="2438" kern="1200">
          <a:solidFill>
            <a:schemeClr val="tx1"/>
          </a:solidFill>
          <a:latin typeface="+mn-lt"/>
          <a:ea typeface="+mn-ea"/>
          <a:cs typeface="+mn-cs"/>
        </a:defRPr>
      </a:lvl2pPr>
      <a:lvl3pPr marL="1219181" algn="l" defTabSz="609591" rtl="0" eaLnBrk="1" latinLnBrk="0" hangingPunct="1">
        <a:defRPr sz="2438" kern="1200">
          <a:solidFill>
            <a:schemeClr val="tx1"/>
          </a:solidFill>
          <a:latin typeface="+mn-lt"/>
          <a:ea typeface="+mn-ea"/>
          <a:cs typeface="+mn-cs"/>
        </a:defRPr>
      </a:lvl3pPr>
      <a:lvl4pPr marL="1828772" algn="l" defTabSz="609591" rtl="0" eaLnBrk="1" latinLnBrk="0" hangingPunct="1">
        <a:defRPr sz="2438" kern="1200">
          <a:solidFill>
            <a:schemeClr val="tx1"/>
          </a:solidFill>
          <a:latin typeface="+mn-lt"/>
          <a:ea typeface="+mn-ea"/>
          <a:cs typeface="+mn-cs"/>
        </a:defRPr>
      </a:lvl4pPr>
      <a:lvl5pPr marL="2438362" algn="l" defTabSz="609591" rtl="0" eaLnBrk="1" latinLnBrk="0" hangingPunct="1">
        <a:defRPr sz="2438" kern="1200">
          <a:solidFill>
            <a:schemeClr val="tx1"/>
          </a:solidFill>
          <a:latin typeface="+mn-lt"/>
          <a:ea typeface="+mn-ea"/>
          <a:cs typeface="+mn-cs"/>
        </a:defRPr>
      </a:lvl5pPr>
      <a:lvl6pPr marL="3047952" algn="l" defTabSz="609591" rtl="0" eaLnBrk="1" latinLnBrk="0" hangingPunct="1">
        <a:defRPr sz="2438" kern="1200">
          <a:solidFill>
            <a:schemeClr val="tx1"/>
          </a:solidFill>
          <a:latin typeface="+mn-lt"/>
          <a:ea typeface="+mn-ea"/>
          <a:cs typeface="+mn-cs"/>
        </a:defRPr>
      </a:lvl6pPr>
      <a:lvl7pPr marL="3657543" algn="l" defTabSz="609591" rtl="0" eaLnBrk="1" latinLnBrk="0" hangingPunct="1">
        <a:defRPr sz="2438" kern="1200">
          <a:solidFill>
            <a:schemeClr val="tx1"/>
          </a:solidFill>
          <a:latin typeface="+mn-lt"/>
          <a:ea typeface="+mn-ea"/>
          <a:cs typeface="+mn-cs"/>
        </a:defRPr>
      </a:lvl7pPr>
      <a:lvl8pPr marL="4267133" algn="l" defTabSz="609591" rtl="0" eaLnBrk="1" latinLnBrk="0" hangingPunct="1">
        <a:defRPr sz="2438" kern="1200">
          <a:solidFill>
            <a:schemeClr val="tx1"/>
          </a:solidFill>
          <a:latin typeface="+mn-lt"/>
          <a:ea typeface="+mn-ea"/>
          <a:cs typeface="+mn-cs"/>
        </a:defRPr>
      </a:lvl8pPr>
      <a:lvl9pPr marL="4876724" algn="l" defTabSz="609591" rtl="0" eaLnBrk="1" latinLnBrk="0" hangingPunct="1">
        <a:defRPr sz="24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6000" y="1727200"/>
            <a:ext cx="11041200" cy="4265613"/>
          </a:xfrm>
          <a:prstGeom prst="rect">
            <a:avLst/>
          </a:prstGeom>
        </p:spPr>
        <p:txBody>
          <a:bodyPr vert="horz" lIns="0" tIns="0" rIns="0" bIns="0" rtlCol="0">
            <a:noAutofit/>
          </a:bodyPr>
          <a:lstStyle/>
          <a:p>
            <a:pPr lvl="0"/>
            <a:r>
              <a:rPr lang="en-GB" noProof="0" dirty="0"/>
              <a:t>Level 1 (Enter+TAB for next text level, SHIFT+TAB to go back in levels)</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a:t>
            </a:r>
          </a:p>
          <a:p>
            <a:pPr lvl="6"/>
            <a:r>
              <a:rPr lang="en-GB" noProof="0" dirty="0"/>
              <a:t>Level 7</a:t>
            </a:r>
          </a:p>
          <a:p>
            <a:pPr lvl="7"/>
            <a:r>
              <a:rPr lang="en-GB" noProof="0" dirty="0"/>
              <a:t>Level 8, Small Body</a:t>
            </a:r>
          </a:p>
          <a:p>
            <a:pPr lvl="8"/>
            <a:r>
              <a:rPr lang="en-GB" noProof="0" dirty="0"/>
              <a:t>Level 9, Highlight</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76000" y="576000"/>
            <a:ext cx="11041200" cy="1144800"/>
          </a:xfrm>
          <a:prstGeom prst="rect">
            <a:avLst/>
          </a:prstGeom>
        </p:spPr>
        <p:txBody>
          <a:bodyPr vert="horz" lIns="0" tIns="0" rIns="0" bIns="0" rtlCol="0" anchor="t" anchorCtr="0">
            <a:noAutofit/>
          </a:bodyPr>
          <a:lstStyle/>
          <a:p>
            <a:r>
              <a:rPr lang="en-GB" dirty="0"/>
              <a:t>Click to add title</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576001" y="6469200"/>
            <a:ext cx="1887480" cy="180000"/>
          </a:xfrm>
          <a:prstGeom prst="rect">
            <a:avLst/>
          </a:prstGeom>
        </p:spPr>
        <p:txBody>
          <a:bodyPr vert="horz" lIns="0" tIns="0" rIns="0" bIns="0" rtlCol="0" anchor="t" anchorCtr="0"/>
          <a:lstStyle>
            <a:lvl1pPr algn="l">
              <a:defRPr sz="800">
                <a:solidFill>
                  <a:schemeClr val="accent5"/>
                </a:solidFill>
              </a:defRPr>
            </a:lvl1pPr>
          </a:lstStyle>
          <a:p>
            <a:endParaRPr lang="en-GB" dirty="0"/>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6896100" y="6469200"/>
            <a:ext cx="3776537" cy="180000"/>
          </a:xfrm>
          <a:prstGeom prst="rect">
            <a:avLst/>
          </a:prstGeom>
        </p:spPr>
        <p:txBody>
          <a:bodyPr vert="horz" lIns="0" tIns="0" rIns="0" bIns="0" rtlCol="0" anchor="t" anchorCtr="0"/>
          <a:lstStyle>
            <a:lvl1pPr algn="r">
              <a:defRPr sz="800">
                <a:solidFill>
                  <a:schemeClr val="accent5"/>
                </a:solidFill>
              </a:defRPr>
            </a:lvl1pPr>
          </a:lstStyle>
          <a:p>
            <a:endParaRPr lang="en-GB" dirty="0"/>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0961688" y="6469200"/>
            <a:ext cx="655512" cy="180000"/>
          </a:xfrm>
          <a:prstGeom prst="rect">
            <a:avLst/>
          </a:prstGeom>
        </p:spPr>
        <p:txBody>
          <a:bodyPr vert="horz" lIns="0" tIns="0" rIns="0" bIns="0" rtlCol="0" anchor="t" anchorCtr="0"/>
          <a:lstStyle>
            <a:lvl1pPr algn="r">
              <a:defRPr sz="800">
                <a:solidFill>
                  <a:schemeClr val="accent5"/>
                </a:solidFill>
              </a:defRPr>
            </a:lvl1pPr>
          </a:lstStyle>
          <a:p>
            <a:fld id="{23AA811B-2EBD-4900-905E-5BE206449611}" type="slidenum">
              <a:rPr lang="en-GB" smtClean="0"/>
              <a:pPr/>
              <a:t>‹#›</a:t>
            </a:fld>
            <a:endParaRPr lang="en-GB" dirty="0"/>
          </a:p>
        </p:txBody>
      </p:sp>
      <p:grpSp>
        <p:nvGrpSpPr>
          <p:cNvPr id="10" name="Group guide" hidden="1">
            <a:extLst>
              <a:ext uri="{FF2B5EF4-FFF2-40B4-BE49-F238E27FC236}">
                <a16:creationId xmlns:a16="http://schemas.microsoft.com/office/drawing/2014/main" id="{FED3DC1F-6EDD-4AFC-8429-68AD2C72A611}"/>
              </a:ext>
            </a:extLst>
          </p:cNvPr>
          <p:cNvGrpSpPr/>
          <p:nvPr userDrawn="1"/>
        </p:nvGrpSpPr>
        <p:grpSpPr>
          <a:xfrm>
            <a:off x="574410" y="575999"/>
            <a:ext cx="11042791" cy="5994001"/>
            <a:chOff x="574410" y="575999"/>
            <a:chExt cx="11042791" cy="5994001"/>
          </a:xfrm>
        </p:grpSpPr>
        <p:sp>
          <p:nvSpPr>
            <p:cNvPr id="11" name="S6">
              <a:extLst>
                <a:ext uri="{FF2B5EF4-FFF2-40B4-BE49-F238E27FC236}">
                  <a16:creationId xmlns:a16="http://schemas.microsoft.com/office/drawing/2014/main" id="{B35FD085-677B-4481-8D47-5ABCECB0F2D8}"/>
                </a:ext>
              </a:extLst>
            </p:cNvPr>
            <p:cNvSpPr/>
            <p:nvPr>
              <p:custDataLst>
                <p:tags r:id="rId87"/>
              </p:custDataLst>
            </p:nvPr>
          </p:nvSpPr>
          <p:spPr>
            <a:xfrm>
              <a:off x="576001" y="6282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2" name="S6">
              <a:extLst>
                <a:ext uri="{FF2B5EF4-FFF2-40B4-BE49-F238E27FC236}">
                  <a16:creationId xmlns:a16="http://schemas.microsoft.com/office/drawing/2014/main" id="{E8A52E1C-48DC-401C-9306-3E0F7413AB3E}"/>
                </a:ext>
              </a:extLst>
            </p:cNvPr>
            <p:cNvSpPr/>
            <p:nvPr>
              <p:custDataLst>
                <p:tags r:id="rId88"/>
              </p:custDataLst>
            </p:nvPr>
          </p:nvSpPr>
          <p:spPr>
            <a:xfrm>
              <a:off x="574410" y="3716469"/>
              <a:ext cx="11041201"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3" name="S6">
              <a:extLst>
                <a:ext uri="{FF2B5EF4-FFF2-40B4-BE49-F238E27FC236}">
                  <a16:creationId xmlns:a16="http://schemas.microsoft.com/office/drawing/2014/main" id="{18617E3D-F17C-47A6-A9FF-3C1D7DFFC0E1}"/>
                </a:ext>
              </a:extLst>
            </p:cNvPr>
            <p:cNvSpPr/>
            <p:nvPr>
              <p:custDataLst>
                <p:tags r:id="rId89"/>
              </p:custDataLst>
            </p:nvPr>
          </p:nvSpPr>
          <p:spPr>
            <a:xfrm>
              <a:off x="576000" y="576000"/>
              <a:ext cx="11039611" cy="1152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4" name="S11">
              <a:extLst>
                <a:ext uri="{FF2B5EF4-FFF2-40B4-BE49-F238E27FC236}">
                  <a16:creationId xmlns:a16="http://schemas.microsoft.com/office/drawing/2014/main" id="{9FC31626-354D-4843-93D2-B68323141ED5}"/>
                </a:ext>
              </a:extLst>
            </p:cNvPr>
            <p:cNvSpPr/>
            <p:nvPr>
              <p:custDataLst>
                <p:tags r:id="rId90"/>
              </p:custDataLst>
            </p:nvPr>
          </p:nvSpPr>
          <p:spPr>
            <a:xfrm flipH="1">
              <a:off x="12312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5" name="S11">
              <a:extLst>
                <a:ext uri="{FF2B5EF4-FFF2-40B4-BE49-F238E27FC236}">
                  <a16:creationId xmlns:a16="http://schemas.microsoft.com/office/drawing/2014/main" id="{83E9C906-3B6B-4C48-9DBD-3AD9C113E4BE}"/>
                </a:ext>
              </a:extLst>
            </p:cNvPr>
            <p:cNvSpPr/>
            <p:nvPr>
              <p:custDataLst>
                <p:tags r:id="rId91"/>
              </p:custDataLst>
            </p:nvPr>
          </p:nvSpPr>
          <p:spPr>
            <a:xfrm flipH="1">
              <a:off x="21754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6" name="S11">
              <a:extLst>
                <a:ext uri="{FF2B5EF4-FFF2-40B4-BE49-F238E27FC236}">
                  <a16:creationId xmlns:a16="http://schemas.microsoft.com/office/drawing/2014/main" id="{653373A0-257C-42A2-B208-BBC0F9EF891C}"/>
                </a:ext>
              </a:extLst>
            </p:cNvPr>
            <p:cNvSpPr/>
            <p:nvPr>
              <p:custDataLst>
                <p:tags r:id="rId92"/>
              </p:custDataLst>
            </p:nvPr>
          </p:nvSpPr>
          <p:spPr>
            <a:xfrm flipH="1">
              <a:off x="31197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7" name="S11">
              <a:extLst>
                <a:ext uri="{FF2B5EF4-FFF2-40B4-BE49-F238E27FC236}">
                  <a16:creationId xmlns:a16="http://schemas.microsoft.com/office/drawing/2014/main" id="{E0B38116-3A33-4BD1-969E-D8D16DDF008D}"/>
                </a:ext>
              </a:extLst>
            </p:cNvPr>
            <p:cNvSpPr/>
            <p:nvPr>
              <p:custDataLst>
                <p:tags r:id="rId93"/>
              </p:custDataLst>
            </p:nvPr>
          </p:nvSpPr>
          <p:spPr>
            <a:xfrm flipH="1">
              <a:off x="40640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8" name="S11">
              <a:extLst>
                <a:ext uri="{FF2B5EF4-FFF2-40B4-BE49-F238E27FC236}">
                  <a16:creationId xmlns:a16="http://schemas.microsoft.com/office/drawing/2014/main" id="{13220C9B-97B9-4F71-A52C-749E79523431}"/>
                </a:ext>
              </a:extLst>
            </p:cNvPr>
            <p:cNvSpPr/>
            <p:nvPr>
              <p:custDataLst>
                <p:tags r:id="rId94"/>
              </p:custDataLst>
            </p:nvPr>
          </p:nvSpPr>
          <p:spPr>
            <a:xfrm flipH="1">
              <a:off x="50083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19" name="S11">
              <a:extLst>
                <a:ext uri="{FF2B5EF4-FFF2-40B4-BE49-F238E27FC236}">
                  <a16:creationId xmlns:a16="http://schemas.microsoft.com/office/drawing/2014/main" id="{286E0E09-9F91-4AD5-A585-B4B6AC5798C1}"/>
                </a:ext>
              </a:extLst>
            </p:cNvPr>
            <p:cNvSpPr/>
            <p:nvPr>
              <p:custDataLst>
                <p:tags r:id="rId95"/>
              </p:custDataLst>
            </p:nvPr>
          </p:nvSpPr>
          <p:spPr>
            <a:xfrm flipH="1">
              <a:off x="59526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20" name="S11">
              <a:extLst>
                <a:ext uri="{FF2B5EF4-FFF2-40B4-BE49-F238E27FC236}">
                  <a16:creationId xmlns:a16="http://schemas.microsoft.com/office/drawing/2014/main" id="{52E49D3D-1C59-4539-822F-39FDF315B8E4}"/>
                </a:ext>
              </a:extLst>
            </p:cNvPr>
            <p:cNvSpPr/>
            <p:nvPr>
              <p:custDataLst>
                <p:tags r:id="rId96"/>
              </p:custDataLst>
            </p:nvPr>
          </p:nvSpPr>
          <p:spPr>
            <a:xfrm flipH="1">
              <a:off x="68968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21" name="S11">
              <a:extLst>
                <a:ext uri="{FF2B5EF4-FFF2-40B4-BE49-F238E27FC236}">
                  <a16:creationId xmlns:a16="http://schemas.microsoft.com/office/drawing/2014/main" id="{D015E50B-CFFC-4416-BE0E-CD22B28FCC87}"/>
                </a:ext>
              </a:extLst>
            </p:cNvPr>
            <p:cNvSpPr/>
            <p:nvPr>
              <p:custDataLst>
                <p:tags r:id="rId97"/>
              </p:custDataLst>
            </p:nvPr>
          </p:nvSpPr>
          <p:spPr>
            <a:xfrm flipH="1">
              <a:off x="78411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22" name="S11">
              <a:extLst>
                <a:ext uri="{FF2B5EF4-FFF2-40B4-BE49-F238E27FC236}">
                  <a16:creationId xmlns:a16="http://schemas.microsoft.com/office/drawing/2014/main" id="{D34E1CE3-3748-4C47-9B06-9F67D4C72B2B}"/>
                </a:ext>
              </a:extLst>
            </p:cNvPr>
            <p:cNvSpPr/>
            <p:nvPr>
              <p:custDataLst>
                <p:tags r:id="rId98"/>
              </p:custDataLst>
            </p:nvPr>
          </p:nvSpPr>
          <p:spPr>
            <a:xfrm flipH="1">
              <a:off x="87854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23" name="S11">
              <a:extLst>
                <a:ext uri="{FF2B5EF4-FFF2-40B4-BE49-F238E27FC236}">
                  <a16:creationId xmlns:a16="http://schemas.microsoft.com/office/drawing/2014/main" id="{57330365-6113-4A1C-8161-63E6C28208E1}"/>
                </a:ext>
              </a:extLst>
            </p:cNvPr>
            <p:cNvSpPr/>
            <p:nvPr>
              <p:custDataLst>
                <p:tags r:id="rId99"/>
              </p:custDataLst>
            </p:nvPr>
          </p:nvSpPr>
          <p:spPr>
            <a:xfrm flipH="1">
              <a:off x="97297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24" name="S11">
              <a:extLst>
                <a:ext uri="{FF2B5EF4-FFF2-40B4-BE49-F238E27FC236}">
                  <a16:creationId xmlns:a16="http://schemas.microsoft.com/office/drawing/2014/main" id="{A6C07624-E096-4120-87AA-ADB0125A77ED}"/>
                </a:ext>
              </a:extLst>
            </p:cNvPr>
            <p:cNvSpPr/>
            <p:nvPr>
              <p:custDataLst>
                <p:tags r:id="rId100"/>
              </p:custDataLst>
            </p:nvPr>
          </p:nvSpPr>
          <p:spPr>
            <a:xfrm flipH="1">
              <a:off x="106740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sp>
          <p:nvSpPr>
            <p:cNvPr id="25" name="S6">
              <a:extLst>
                <a:ext uri="{FF2B5EF4-FFF2-40B4-BE49-F238E27FC236}">
                  <a16:creationId xmlns:a16="http://schemas.microsoft.com/office/drawing/2014/main" id="{9A11174D-DEE6-48B8-B2C1-A9B5A66BFA61}"/>
                </a:ext>
              </a:extLst>
            </p:cNvPr>
            <p:cNvSpPr/>
            <p:nvPr>
              <p:custDataLst>
                <p:tags r:id="rId101"/>
              </p:custDataLst>
            </p:nvPr>
          </p:nvSpPr>
          <p:spPr>
            <a:xfrm>
              <a:off x="576001" y="5994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 dirty="0">
                  <a:ln w="3175">
                    <a:noFill/>
                  </a:ln>
                  <a:solidFill>
                    <a:schemeClr val="bg1"/>
                  </a:solidFill>
                </a:rPr>
                <a:t>1</a:t>
              </a:r>
            </a:p>
          </p:txBody>
        </p:sp>
      </p:grpSp>
    </p:spTree>
    <p:extLst>
      <p:ext uri="{BB962C8B-B14F-4D97-AF65-F5344CB8AC3E}">
        <p14:creationId xmlns:p14="http://schemas.microsoft.com/office/powerpoint/2010/main" val="2180503144"/>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 id="2147484113" r:id="rId12"/>
    <p:sldLayoutId id="2147484114" r:id="rId13"/>
    <p:sldLayoutId id="2147484115" r:id="rId14"/>
    <p:sldLayoutId id="2147484116" r:id="rId15"/>
    <p:sldLayoutId id="2147484117" r:id="rId16"/>
    <p:sldLayoutId id="2147484118" r:id="rId17"/>
    <p:sldLayoutId id="2147484119" r:id="rId18"/>
    <p:sldLayoutId id="2147484120" r:id="rId19"/>
    <p:sldLayoutId id="2147484121" r:id="rId20"/>
    <p:sldLayoutId id="2147484122" r:id="rId21"/>
    <p:sldLayoutId id="2147484123" r:id="rId22"/>
    <p:sldLayoutId id="2147484124" r:id="rId23"/>
    <p:sldLayoutId id="2147484125" r:id="rId24"/>
    <p:sldLayoutId id="2147484126" r:id="rId25"/>
    <p:sldLayoutId id="2147484127" r:id="rId26"/>
    <p:sldLayoutId id="2147484128" r:id="rId27"/>
    <p:sldLayoutId id="2147484129" r:id="rId28"/>
    <p:sldLayoutId id="2147484130" r:id="rId29"/>
    <p:sldLayoutId id="2147484131" r:id="rId30"/>
    <p:sldLayoutId id="2147484132" r:id="rId31"/>
    <p:sldLayoutId id="2147484133" r:id="rId32"/>
    <p:sldLayoutId id="2147484134" r:id="rId33"/>
    <p:sldLayoutId id="2147484135" r:id="rId34"/>
    <p:sldLayoutId id="2147484136" r:id="rId35"/>
    <p:sldLayoutId id="2147484137" r:id="rId36"/>
    <p:sldLayoutId id="2147484138" r:id="rId37"/>
    <p:sldLayoutId id="2147484139" r:id="rId38"/>
    <p:sldLayoutId id="2147484140" r:id="rId39"/>
    <p:sldLayoutId id="2147484141" r:id="rId40"/>
    <p:sldLayoutId id="2147484142" r:id="rId41"/>
    <p:sldLayoutId id="2147484143" r:id="rId42"/>
    <p:sldLayoutId id="2147484144" r:id="rId43"/>
    <p:sldLayoutId id="2147484145" r:id="rId44"/>
    <p:sldLayoutId id="2147484146" r:id="rId45"/>
    <p:sldLayoutId id="2147484147" r:id="rId46"/>
    <p:sldLayoutId id="2147484148" r:id="rId47"/>
    <p:sldLayoutId id="2147484149" r:id="rId48"/>
    <p:sldLayoutId id="2147484150" r:id="rId49"/>
    <p:sldLayoutId id="2147484151" r:id="rId50"/>
    <p:sldLayoutId id="2147484152" r:id="rId51"/>
    <p:sldLayoutId id="2147484153" r:id="rId52"/>
    <p:sldLayoutId id="2147484154" r:id="rId53"/>
    <p:sldLayoutId id="2147484155" r:id="rId54"/>
    <p:sldLayoutId id="2147484156" r:id="rId55"/>
    <p:sldLayoutId id="2147484157" r:id="rId56"/>
    <p:sldLayoutId id="2147484158" r:id="rId57"/>
    <p:sldLayoutId id="2147484159" r:id="rId58"/>
    <p:sldLayoutId id="2147484160" r:id="rId59"/>
    <p:sldLayoutId id="2147484161" r:id="rId60"/>
    <p:sldLayoutId id="2147484162" r:id="rId61"/>
    <p:sldLayoutId id="2147484163" r:id="rId62"/>
    <p:sldLayoutId id="2147484164" r:id="rId63"/>
    <p:sldLayoutId id="2147484165" r:id="rId64"/>
    <p:sldLayoutId id="2147484166" r:id="rId65"/>
    <p:sldLayoutId id="2147484167" r:id="rId66"/>
    <p:sldLayoutId id="2147484168" r:id="rId67"/>
    <p:sldLayoutId id="2147484169" r:id="rId68"/>
    <p:sldLayoutId id="2147484170" r:id="rId69"/>
    <p:sldLayoutId id="2147484171" r:id="rId70"/>
    <p:sldLayoutId id="2147484172" r:id="rId71"/>
    <p:sldLayoutId id="2147484173" r:id="rId72"/>
    <p:sldLayoutId id="2147484174" r:id="rId73"/>
    <p:sldLayoutId id="2147484175" r:id="rId74"/>
    <p:sldLayoutId id="2147484176" r:id="rId75"/>
    <p:sldLayoutId id="2147484177" r:id="rId76"/>
    <p:sldLayoutId id="2147484178" r:id="rId77"/>
    <p:sldLayoutId id="2147484179" r:id="rId78"/>
    <p:sldLayoutId id="2147484180" r:id="rId79"/>
    <p:sldLayoutId id="2147484181" r:id="rId80"/>
    <p:sldLayoutId id="2147484182" r:id="rId81"/>
    <p:sldLayoutId id="2147484183" r:id="rId82"/>
    <p:sldLayoutId id="2147484184" r:id="rId83"/>
    <p:sldLayoutId id="2147484185" r:id="rId84"/>
    <p:sldLayoutId id="2147484186" r:id="rId85"/>
  </p:sldLayoutIdLst>
  <p:hf hdr="0"/>
  <p:txStyles>
    <p:title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4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4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10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4800" kern="1200" baseline="0">
          <a:solidFill>
            <a:srgbClr val="545859"/>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1">
          <p15:clr>
            <a:srgbClr val="A4A3A4"/>
          </p15:clr>
        </p15:guide>
        <p15:guide id="4" orient="horz" pos="2522">
          <p15:clr>
            <a:srgbClr val="A4A3A4"/>
          </p15:clr>
        </p15:guide>
        <p15:guide id="5" pos="362">
          <p15:clr>
            <a:srgbClr val="F26B43"/>
          </p15:clr>
        </p15:guide>
        <p15:guide id="6" orient="horz" pos="362">
          <p15:clr>
            <a:srgbClr val="F26B43"/>
          </p15:clr>
        </p15:guide>
        <p15:guide id="7" orient="horz" pos="1088">
          <p15:clr>
            <a:srgbClr val="F26B43"/>
          </p15:clr>
        </p15:guide>
        <p15:guide id="8" pos="775">
          <p15:clr>
            <a:srgbClr val="A4A3A4"/>
          </p15:clr>
        </p15:guide>
        <p15:guide id="9" pos="956">
          <p15:clr>
            <a:srgbClr val="A4A3A4"/>
          </p15:clr>
        </p15:guide>
        <p15:guide id="10" orient="horz" pos="3775">
          <p15:clr>
            <a:srgbClr val="F26B43"/>
          </p15:clr>
        </p15:guide>
        <p15:guide id="11" pos="1370">
          <p15:clr>
            <a:srgbClr val="A4A3A4"/>
          </p15:clr>
        </p15:guide>
        <p15:guide id="12" pos="1551">
          <p15:clr>
            <a:srgbClr val="A4A3A4"/>
          </p15:clr>
        </p15:guide>
        <p15:guide id="13" pos="1965">
          <p15:clr>
            <a:srgbClr val="A4A3A4"/>
          </p15:clr>
        </p15:guide>
        <p15:guide id="14" pos="2146">
          <p15:clr>
            <a:srgbClr val="A4A3A4"/>
          </p15:clr>
        </p15:guide>
        <p15:guide id="15" pos="2560">
          <p15:clr>
            <a:srgbClr val="A4A3A4"/>
          </p15:clr>
        </p15:guide>
        <p15:guide id="16" pos="2741">
          <p15:clr>
            <a:srgbClr val="A4A3A4"/>
          </p15:clr>
        </p15:guide>
        <p15:guide id="17" pos="3154">
          <p15:clr>
            <a:srgbClr val="A4A3A4"/>
          </p15:clr>
        </p15:guide>
        <p15:guide id="18" pos="3336">
          <p15:clr>
            <a:srgbClr val="A4A3A4"/>
          </p15:clr>
        </p15:guide>
        <p15:guide id="19" pos="3749">
          <p15:clr>
            <a:srgbClr val="A4A3A4"/>
          </p15:clr>
        </p15:guide>
        <p15:guide id="20" pos="3931">
          <p15:clr>
            <a:srgbClr val="A4A3A4"/>
          </p15:clr>
        </p15:guide>
        <p15:guide id="21" pos="4344">
          <p15:clr>
            <a:srgbClr val="A4A3A4"/>
          </p15:clr>
        </p15:guide>
        <p15:guide id="22" pos="4525">
          <p15:clr>
            <a:srgbClr val="A4A3A4"/>
          </p15:clr>
        </p15:guide>
        <p15:guide id="23" pos="4939">
          <p15:clr>
            <a:srgbClr val="A4A3A4"/>
          </p15:clr>
        </p15:guide>
        <p15:guide id="24" pos="5120">
          <p15:clr>
            <a:srgbClr val="A4A3A4"/>
          </p15:clr>
        </p15:guide>
        <p15:guide id="25" pos="5534">
          <p15:clr>
            <a:srgbClr val="A4A3A4"/>
          </p15:clr>
        </p15:guide>
        <p15:guide id="26" pos="5715">
          <p15:clr>
            <a:srgbClr val="A4A3A4"/>
          </p15:clr>
        </p15:guide>
        <p15:guide id="27" pos="6128">
          <p15:clr>
            <a:srgbClr val="A4A3A4"/>
          </p15:clr>
        </p15:guide>
        <p15:guide id="28" pos="6310">
          <p15:clr>
            <a:srgbClr val="A4A3A4"/>
          </p15:clr>
        </p15:guide>
        <p15:guide id="29" pos="6723">
          <p15:clr>
            <a:srgbClr val="A4A3A4"/>
          </p15:clr>
        </p15:guide>
        <p15:guide id="30" pos="6905">
          <p15:clr>
            <a:srgbClr val="A4A3A4"/>
          </p15:clr>
        </p15:guide>
        <p15:guide id="31" pos="7317">
          <p15:clr>
            <a:srgbClr val="F26B43"/>
          </p15:clr>
        </p15:guide>
        <p15:guide id="32" orient="horz" pos="3957">
          <p15:clr>
            <a:srgbClr val="F26B43"/>
          </p15:clr>
        </p15:guide>
        <p15:guide id="33" orient="horz" pos="4138">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124.xml"/><Relationship Id="rId1" Type="http://schemas.openxmlformats.org/officeDocument/2006/relationships/tags" Target="../tags/tag46.xml"/><Relationship Id="rId5" Type="http://schemas.openxmlformats.org/officeDocument/2006/relationships/image" Target="../media/image19.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customXml" Target="../../customXml/item3.xml"/><Relationship Id="rId1" Type="http://schemas.openxmlformats.org/officeDocument/2006/relationships/customXml" Target="../../customXml/item2.xml"/><Relationship Id="rId5" Type="http://schemas.openxmlformats.org/officeDocument/2006/relationships/image" Target="../media/image65.bin"/><Relationship Id="rId4" Type="http://schemas.openxmlformats.org/officeDocument/2006/relationships/image" Target="../media/image62.bin"/></Relationships>
</file>

<file path=ppt/slides/_rels/slide3.xml.rels><?xml version="1.0" encoding="UTF-8" standalone="yes"?>
<Relationships xmlns="http://schemas.openxmlformats.org/package/2006/relationships"><Relationship Id="rId3" Type="http://schemas.openxmlformats.org/officeDocument/2006/relationships/image" Target="../media/image67.bin"/><Relationship Id="rId2" Type="http://schemas.openxmlformats.org/officeDocument/2006/relationships/image" Target="../media/image63.bin"/><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5.pn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3" Type="http://schemas.openxmlformats.org/officeDocument/2006/relationships/image" Target="../media/image72.bin"/><Relationship Id="rId2" Type="http://schemas.openxmlformats.org/officeDocument/2006/relationships/image" Target="../media/image66.bin"/><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04.xml"/><Relationship Id="rId7" Type="http://schemas.microsoft.com/office/2007/relationships/hdphoto" Target="../media/hdphoto1.wdp"/><Relationship Id="rId2" Type="http://schemas.openxmlformats.org/officeDocument/2006/relationships/tags" Target="../tags/tag47.xml"/><Relationship Id="rId1" Type="http://schemas.openxmlformats.org/officeDocument/2006/relationships/vmlDrawing" Target="../drawings/vmlDrawing1.vml"/><Relationship Id="rId6" Type="http://schemas.openxmlformats.org/officeDocument/2006/relationships/image" Target="../media/image69.png"/><Relationship Id="rId5" Type="http://schemas.openxmlformats.org/officeDocument/2006/relationships/image" Target="../media/image68.bin"/><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EA3EB8-202A-4AB7-AB9D-16AB5F934A5E}"/>
              </a:ext>
            </a:extLst>
          </p:cNvPr>
          <p:cNvPicPr>
            <a:picLocks noChangeAspect="1"/>
          </p:cNvPicPr>
          <p:nvPr>
            <p:custDataLst>
              <p:tags r:id="rId1"/>
            </p:custDataLst>
          </p:nvPr>
        </p:nvPicPr>
        <p:blipFill>
          <a:blip r:embed="rId3">
            <a:extLst>
              <a:ext uri="{28A0092B-C50C-407E-A947-70E740481C1C}">
                <a14:useLocalDpi xmlns:a14="http://schemas.microsoft.com/office/drawing/2010/main" val="0"/>
              </a:ext>
            </a:extLst>
          </a:blip>
          <a:srcRect t="14076" b="14076"/>
          <a:stretch>
            <a:fillRect/>
          </a:stretch>
        </p:blipFill>
        <p:spPr>
          <a:xfrm>
            <a:off x="0" y="-1"/>
            <a:ext cx="12192000" cy="6858001"/>
          </a:xfrm>
          <a:prstGeom prst="rect">
            <a:avLst/>
          </a:prstGeom>
          <a:ln/>
        </p:spPr>
      </p:pic>
      <p:pic>
        <p:nvPicPr>
          <p:cNvPr id="12" name="Picture 11">
            <a:extLst>
              <a:ext uri="{FF2B5EF4-FFF2-40B4-BE49-F238E27FC236}">
                <a16:creationId xmlns:a16="http://schemas.microsoft.com/office/drawing/2014/main" id="{102EE31C-998F-D045-8CA6-8A08A573B7E9}"/>
              </a:ext>
            </a:extLst>
          </p:cNvPr>
          <p:cNvPicPr>
            <a:picLocks noChangeAspect="1"/>
          </p:cNvPicPr>
          <p:nvPr/>
        </p:nvPicPr>
        <p:blipFill>
          <a:blip r:embed="rId4">
            <a:alphaModFix amt="90000"/>
          </a:blip>
          <a:srcRect/>
          <a:stretch>
            <a:fillRect/>
          </a:stretch>
        </p:blipFill>
        <p:spPr>
          <a:xfrm>
            <a:off x="-7053" y="3373"/>
            <a:ext cx="10672763" cy="5776272"/>
          </a:xfrm>
          <a:prstGeom prst="rect">
            <a:avLst/>
          </a:prstGeom>
        </p:spPr>
      </p:pic>
      <p:pic>
        <p:nvPicPr>
          <p:cNvPr id="7" name="Logo">
            <a:extLst>
              <a:ext uri="{FF2B5EF4-FFF2-40B4-BE49-F238E27FC236}">
                <a16:creationId xmlns:a16="http://schemas.microsoft.com/office/drawing/2014/main" id="{262A814A-1C2A-5844-8F42-AE38FAA0FBBC}"/>
              </a:ext>
            </a:extLst>
          </p:cNvPr>
          <p:cNvPicPr/>
          <p:nvPr/>
        </p:nvPicPr>
        <p:blipFill>
          <a:blip r:embed="rId5"/>
          <a:srcRect/>
          <a:stretch>
            <a:fillRect/>
          </a:stretch>
        </p:blipFill>
        <p:spPr>
          <a:xfrm>
            <a:off x="574675" y="574675"/>
            <a:ext cx="1980000" cy="381600"/>
          </a:xfrm>
          <a:prstGeom prst="rect">
            <a:avLst/>
          </a:prstGeom>
        </p:spPr>
      </p:pic>
      <p:sp>
        <p:nvSpPr>
          <p:cNvPr id="8" name="Title 1">
            <a:extLst>
              <a:ext uri="{FF2B5EF4-FFF2-40B4-BE49-F238E27FC236}">
                <a16:creationId xmlns:a16="http://schemas.microsoft.com/office/drawing/2014/main" id="{E0631760-6097-5B40-B765-F708C0D9F2C4}"/>
              </a:ext>
            </a:extLst>
          </p:cNvPr>
          <p:cNvSpPr txBox="1"/>
          <p:nvPr/>
        </p:nvSpPr>
        <p:spPr>
          <a:xfrm>
            <a:off x="574674" y="1954176"/>
            <a:ext cx="9209406" cy="1874666"/>
          </a:xfrm>
          <a:prstGeom prst="rect">
            <a:avLst/>
          </a:prstGeom>
        </p:spPr>
        <p:txBody>
          <a:bodyPr lIns="0" tIns="0" rIns="0" bIns="0" anchor="b"/>
          <a:lstStyle>
            <a:lvl1pPr algn="l" defTabSz="914400" rtl="0" eaLnBrk="1" latinLnBrk="0" hangingPunct="1">
              <a:lnSpc>
                <a:spcPct val="90000"/>
              </a:lnSpc>
              <a:spcBef>
                <a:spcPct val="0"/>
              </a:spcBef>
              <a:buNone/>
              <a:defRPr sz="4500" b="0" kern="1200">
                <a:solidFill>
                  <a:schemeClr val="tx1"/>
                </a:solidFill>
                <a:latin typeface="+mj-lt"/>
                <a:ea typeface="+mj-ea"/>
                <a:cs typeface="+mj-cs"/>
              </a:defRPr>
            </a:lvl1pPr>
          </a:lstStyle>
          <a:p>
            <a:pPr lvl="0"/>
            <a:r>
              <a:rPr kumimoji="0" lang="ru-RU" sz="3200" b="1" i="0" u="none" strike="noStrike" kern="1200" cap="none" spc="0" normalizeH="0" baseline="0" noProof="0" dirty="0">
                <a:ln>
                  <a:noFill/>
                </a:ln>
                <a:solidFill>
                  <a:srgbClr val="FFFFFF"/>
                </a:solidFill>
                <a:effectLst/>
                <a:uLnTx/>
                <a:uFillTx/>
                <a:latin typeface="Arial Black"/>
              </a:rPr>
              <a:t>Отдельные аспекты использования экспертизы как средства доказывания в гражданском и арбитражном процессе на примере конкретных судебных дел</a:t>
            </a:r>
            <a:endParaRPr kumimoji="0" lang="en-GB" sz="3200" b="1" i="0" u="none" strike="noStrike" kern="1200" cap="none" spc="0" normalizeH="0" baseline="0" noProof="0" dirty="0">
              <a:ln>
                <a:noFill/>
              </a:ln>
              <a:solidFill>
                <a:srgbClr val="FFFFFF"/>
              </a:solidFill>
              <a:effectLst/>
              <a:uLnTx/>
              <a:uFillTx/>
              <a:latin typeface="Arial Black"/>
            </a:endParaRPr>
          </a:p>
        </p:txBody>
      </p:sp>
      <p:sp>
        <p:nvSpPr>
          <p:cNvPr id="10" name="TextBox 9">
            <a:extLst>
              <a:ext uri="{FF2B5EF4-FFF2-40B4-BE49-F238E27FC236}">
                <a16:creationId xmlns:a16="http://schemas.microsoft.com/office/drawing/2014/main" id="{87EF080C-D9FA-A94E-8667-B1107E66A027}"/>
              </a:ext>
            </a:extLst>
          </p:cNvPr>
          <p:cNvSpPr txBox="1"/>
          <p:nvPr/>
        </p:nvSpPr>
        <p:spPr>
          <a:xfrm>
            <a:off x="574674" y="4357235"/>
            <a:ext cx="5851064" cy="1231106"/>
          </a:xfrm>
          <a:prstGeom prst="rect">
            <a:avLst/>
          </a:prstGeom>
          <a:noFill/>
        </p:spPr>
        <p:txBody>
          <a:bodyPr wrap="square" lIns="0" tIns="0" rIns="0" bIns="0" rtlCol="0">
            <a:spAutoFit/>
          </a:bodyPr>
          <a:lstStyle/>
          <a:p>
            <a:r>
              <a:rPr lang="ru-RU" sz="2000" dirty="0">
                <a:solidFill>
                  <a:schemeClr val="bg1"/>
                </a:solidFill>
              </a:rPr>
              <a:t>Роман Зайцев</a:t>
            </a:r>
          </a:p>
          <a:p>
            <a:r>
              <a:rPr lang="ru-RU" sz="2000" dirty="0">
                <a:solidFill>
                  <a:schemeClr val="bg1"/>
                </a:solidFill>
              </a:rPr>
              <a:t>к. ю. н., партнер, руководитель московской судебно-арбитражной практики </a:t>
            </a:r>
            <a:r>
              <a:rPr lang="en-US" sz="2000" dirty="0">
                <a:solidFill>
                  <a:schemeClr val="bg1"/>
                </a:solidFill>
              </a:rPr>
              <a:t>Dentons</a:t>
            </a:r>
          </a:p>
          <a:p>
            <a:endParaRPr lang="en-US" sz="2000" dirty="0">
              <a:solidFill>
                <a:schemeClr val="bg1"/>
              </a:solidFill>
            </a:endParaRPr>
          </a:p>
        </p:txBody>
      </p:sp>
    </p:spTree>
    <p:extLst>
      <p:ext uri="{BB962C8B-B14F-4D97-AF65-F5344CB8AC3E}">
        <p14:creationId xmlns:p14="http://schemas.microsoft.com/office/powerpoint/2010/main" val="4031041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CFE6551-42D2-4E15-A6F1-8909971AE288}"/>
              </a:ext>
            </a:extLst>
          </p:cNvPr>
          <p:cNvSpPr>
            <a:spLocks noGrp="1"/>
          </p:cNvSpPr>
          <p:nvPr>
            <p:ph type="sldNum" sz="quarter" idx="16"/>
          </p:nvPr>
        </p:nvSpPr>
        <p:spPr>
          <a:xfrm>
            <a:off x="10961688" y="6469200"/>
            <a:ext cx="655512" cy="180000"/>
          </a:xfrm>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3AA811B-2EBD-4900-905E-5BE206449611}" type="slidenum">
              <a:rPr kumimoji="0" lang="en-GB" sz="800" b="0" i="0" u="none" strike="noStrike" kern="1200" cap="none" spc="0" normalizeH="0" baseline="0" noProof="0" smtClean="0">
                <a:ln>
                  <a:noFill/>
                </a:ln>
                <a:solidFill>
                  <a:srgbClr val="A8A2A2"/>
                </a:solidFill>
                <a:effectLst/>
                <a:uLnTx/>
                <a:uFillTx/>
                <a:latin typeface="Arial"/>
                <a:ea typeface="+mn-ea"/>
                <a:cs typeface="+mn-cs"/>
              </a:rPr>
              <a:t>2</a:t>
            </a:fld>
            <a:endParaRPr kumimoji="0" lang="en-GB" sz="800" b="0" i="0" u="none" strike="noStrike" kern="1200" cap="none" spc="0" normalizeH="0" baseline="0" noProof="0">
              <a:ln>
                <a:noFill/>
              </a:ln>
              <a:solidFill>
                <a:srgbClr val="A8A2A2"/>
              </a:solidFill>
              <a:effectLst/>
              <a:uLnTx/>
              <a:uFillTx/>
              <a:latin typeface="Arial"/>
              <a:ea typeface="+mn-ea"/>
              <a:cs typeface="+mn-cs"/>
            </a:endParaRPr>
          </a:p>
        </p:txBody>
      </p:sp>
      <p:sp>
        <p:nvSpPr>
          <p:cNvPr id="14" name="Прямоугольник 13">
            <a:extLst>
              <a:ext uri="{FF2B5EF4-FFF2-40B4-BE49-F238E27FC236}">
                <a16:creationId xmlns:a16="http://schemas.microsoft.com/office/drawing/2014/main" id="{056521E0-DD78-D945-8364-3925AC8FC72B}"/>
              </a:ext>
            </a:extLst>
          </p:cNvPr>
          <p:cNvSpPr/>
          <p:nvPr/>
        </p:nvSpPr>
        <p:spPr>
          <a:xfrm>
            <a:off x="10963158" y="655439"/>
            <a:ext cx="672874" cy="292527"/>
          </a:xfrm>
          <a:prstGeom prst="rect">
            <a:avLst/>
          </a:prstGeom>
          <a:solidFill>
            <a:schemeClr val="bg1"/>
          </a:solidFill>
          <a:ln w="127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2" name="Content Placeholder 8">
            <a:extLst>
              <a:ext uri="{FF2B5EF4-FFF2-40B4-BE49-F238E27FC236}">
                <a16:creationId xmlns:a16="http://schemas.microsoft.com/office/drawing/2014/main" id="{DF870DFD-968E-4C1E-BEF8-E146E42C0B97}"/>
              </a:ext>
            </a:extLst>
          </p:cNvPr>
          <p:cNvSpPr>
            <a:spLocks noGrp="1"/>
          </p:cNvSpPr>
          <p:nvPr>
            <p:ph idx="1"/>
          </p:nvPr>
        </p:nvSpPr>
        <p:spPr>
          <a:xfrm>
            <a:off x="574799" y="1990561"/>
            <a:ext cx="10835323" cy="4212000"/>
          </a:xfrm>
        </p:spPr>
        <p:txBody>
          <a:bodyPr/>
          <a:lstStyle/>
          <a:p>
            <a:pPr marL="457200" lvl="1" indent="-457200" fontAlgn="base">
              <a:lnSpc>
                <a:spcPct val="80000"/>
              </a:lnSpc>
              <a:spcBef>
                <a:spcPts val="1200"/>
              </a:spcBef>
              <a:spcAft>
                <a:spcPts val="1200"/>
              </a:spcAft>
              <a:buClr>
                <a:schemeClr val="accent1"/>
              </a:buClr>
              <a:buSzPct val="100000"/>
              <a:buFont typeface="+mj-lt"/>
              <a:buAutoNum type="arabicPeriod"/>
              <a:tabLst>
                <a:tab pos="763718" algn="l"/>
              </a:tabLst>
            </a:pPr>
            <a:r>
              <a:rPr lang="ru-RU" sz="2000" dirty="0">
                <a:ea typeface="Calibri" panose="020F0502020204030204" pitchFamily="34" charset="0"/>
                <a:cs typeface="Times New Roman" panose="02020603050405020304" pitchFamily="18" charset="0"/>
              </a:rPr>
              <a:t>Момент заявления отвода эксперту (возможность заявления отвода после направления экспертизы в суд);</a:t>
            </a:r>
          </a:p>
          <a:p>
            <a:pPr marL="457200" lvl="1" indent="-457200" fontAlgn="base">
              <a:lnSpc>
                <a:spcPct val="80000"/>
              </a:lnSpc>
              <a:spcBef>
                <a:spcPts val="1200"/>
              </a:spcBef>
              <a:spcAft>
                <a:spcPts val="1200"/>
              </a:spcAft>
              <a:buClr>
                <a:schemeClr val="accent1"/>
              </a:buClr>
              <a:buSzPct val="100000"/>
              <a:buFont typeface="+mj-lt"/>
              <a:buAutoNum type="arabicPeriod"/>
              <a:tabLst>
                <a:tab pos="763718" algn="l"/>
              </a:tabLst>
            </a:pPr>
            <a:r>
              <a:rPr lang="ru-RU" sz="2000" dirty="0">
                <a:ea typeface="Calibri" panose="020F0502020204030204" pitchFamily="34" charset="0"/>
                <a:cs typeface="Times New Roman" panose="02020603050405020304" pitchFamily="18" charset="0"/>
              </a:rPr>
              <a:t>Возможность обжалования определения о </a:t>
            </a:r>
            <a:r>
              <a:rPr lang="ru-RU" sz="2000" dirty="0" smtClean="0">
                <a:ea typeface="Calibri" panose="020F0502020204030204" pitchFamily="34" charset="0"/>
                <a:cs typeface="Times New Roman" panose="02020603050405020304" pitchFamily="18" charset="0"/>
              </a:rPr>
              <a:t>назначении</a:t>
            </a:r>
            <a:r>
              <a:rPr lang="ru-RU" sz="2000" dirty="0" smtClean="0">
                <a:ea typeface="Calibri" panose="020F0502020204030204" pitchFamily="34" charset="0"/>
                <a:cs typeface="Times New Roman" panose="02020603050405020304" pitchFamily="18" charset="0"/>
              </a:rPr>
              <a:t> </a:t>
            </a:r>
            <a:r>
              <a:rPr lang="ru-RU" sz="2000" dirty="0">
                <a:ea typeface="Calibri" panose="020F0502020204030204" pitchFamily="34" charset="0"/>
                <a:cs typeface="Times New Roman" panose="02020603050405020304" pitchFamily="18" charset="0"/>
              </a:rPr>
              <a:t>экспертизы в случае приостановления производства по делу;</a:t>
            </a:r>
          </a:p>
          <a:p>
            <a:pPr marL="457200" lvl="1" indent="-457200" fontAlgn="base">
              <a:lnSpc>
                <a:spcPct val="80000"/>
              </a:lnSpc>
              <a:spcBef>
                <a:spcPts val="1200"/>
              </a:spcBef>
              <a:spcAft>
                <a:spcPts val="1200"/>
              </a:spcAft>
              <a:buClr>
                <a:schemeClr val="accent1"/>
              </a:buClr>
              <a:buSzPct val="100000"/>
              <a:buFont typeface="+mj-lt"/>
              <a:buAutoNum type="arabicPeriod"/>
              <a:tabLst>
                <a:tab pos="763718" algn="l"/>
              </a:tabLst>
            </a:pPr>
            <a:r>
              <a:rPr lang="ru-RU" sz="2000" dirty="0">
                <a:ea typeface="Calibri" panose="020F0502020204030204" pitchFamily="34" charset="0"/>
                <a:cs typeface="Times New Roman" panose="02020603050405020304" pitchFamily="18" charset="0"/>
              </a:rPr>
              <a:t>Необходимость указания в определении о назначении экспертизы данных конкретных экспертов;</a:t>
            </a:r>
          </a:p>
          <a:p>
            <a:pPr marL="457200" lvl="1" indent="-457200" fontAlgn="base">
              <a:lnSpc>
                <a:spcPct val="80000"/>
              </a:lnSpc>
              <a:spcBef>
                <a:spcPts val="1200"/>
              </a:spcBef>
              <a:spcAft>
                <a:spcPts val="1200"/>
              </a:spcAft>
              <a:buClr>
                <a:schemeClr val="accent1"/>
              </a:buClr>
              <a:buSzPct val="100000"/>
              <a:buFont typeface="+mj-lt"/>
              <a:buAutoNum type="arabicPeriod"/>
              <a:tabLst>
                <a:tab pos="763718" algn="l"/>
              </a:tabLst>
            </a:pPr>
            <a:r>
              <a:rPr lang="ru-RU" sz="2000" dirty="0">
                <a:ea typeface="Calibri" panose="020F0502020204030204" pitchFamily="34" charset="0"/>
                <a:cs typeface="Times New Roman" panose="02020603050405020304" pitchFamily="18" charset="0"/>
              </a:rPr>
              <a:t>Объем материалов дела, направляемых судом для производства оценочной/экономической экспертизы.</a:t>
            </a:r>
          </a:p>
          <a:p>
            <a:pPr marL="457200" lvl="1" indent="-457200" fontAlgn="base">
              <a:lnSpc>
                <a:spcPct val="80000"/>
              </a:lnSpc>
              <a:spcBef>
                <a:spcPts val="1200"/>
              </a:spcBef>
              <a:spcAft>
                <a:spcPts val="1200"/>
              </a:spcAft>
              <a:buClr>
                <a:schemeClr val="accent1"/>
              </a:buClr>
              <a:buSzPct val="80000"/>
              <a:buFont typeface="Wingdings" panose="05000000000000000000" pitchFamily="2" charset="2"/>
              <a:buChar char="Ø"/>
              <a:tabLst>
                <a:tab pos="763718" algn="l"/>
              </a:tabLs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457200" fontAlgn="base">
              <a:lnSpc>
                <a:spcPct val="80000"/>
              </a:lnSpc>
              <a:spcBef>
                <a:spcPts val="1200"/>
              </a:spcBef>
              <a:spcAft>
                <a:spcPts val="1200"/>
              </a:spcAft>
              <a:buClr>
                <a:schemeClr val="accent1"/>
              </a:buClr>
              <a:buSzPct val="80000"/>
              <a:buFont typeface="Wingdings" panose="05000000000000000000" pitchFamily="2" charset="2"/>
              <a:buChar char="Ø"/>
              <a:tabLst>
                <a:tab pos="763718" algn="l"/>
              </a:tabLst>
            </a:pPr>
            <a:endParaRPr lang="ru-RU" sz="2000" dirty="0"/>
          </a:p>
          <a:p>
            <a:pPr marL="0" lvl="1" indent="0" fontAlgn="base">
              <a:lnSpc>
                <a:spcPct val="80000"/>
              </a:lnSpc>
              <a:spcBef>
                <a:spcPts val="1200"/>
              </a:spcBef>
              <a:spcAft>
                <a:spcPts val="1200"/>
              </a:spcAft>
              <a:buClr>
                <a:schemeClr val="accent1"/>
              </a:buClr>
              <a:buSzPct val="80000"/>
              <a:buNone/>
              <a:tabLst>
                <a:tab pos="763718" algn="l"/>
              </a:tabLst>
            </a:pPr>
            <a:endParaRPr lang="en-US" sz="2000" dirty="0"/>
          </a:p>
          <a:p>
            <a:pPr marL="457200" indent="-457200">
              <a:buClr>
                <a:schemeClr val="tx2"/>
              </a:buClr>
              <a:buFont typeface="Wingdings" panose="05000000000000000000" pitchFamily="2" charset="2"/>
              <a:buChar char="Ø"/>
            </a:pPr>
            <a:endParaRPr lang="ru-RU" sz="2000" dirty="0"/>
          </a:p>
          <a:p>
            <a:pPr marL="457200" lvl="1" indent="-457200" fontAlgn="base">
              <a:lnSpc>
                <a:spcPct val="80000"/>
              </a:lnSpc>
              <a:spcAft>
                <a:spcPts val="640"/>
              </a:spcAft>
              <a:buClr>
                <a:schemeClr val="accent1"/>
              </a:buClr>
              <a:buSzPct val="80000"/>
              <a:buFont typeface="Wingdings" panose="05000000000000000000" pitchFamily="2" charset="2"/>
              <a:buChar char="Ø"/>
              <a:tabLst>
                <a:tab pos="763718" algn="l"/>
              </a:tabLst>
            </a:pPr>
            <a:endParaRPr lang="ru-RU" sz="2000" dirty="0"/>
          </a:p>
          <a:p>
            <a:pPr lvl="1"/>
            <a:endParaRPr lang="en-US" sz="2000" dirty="0"/>
          </a:p>
          <a:p>
            <a:endParaRPr lang="en-US" sz="2000" dirty="0"/>
          </a:p>
          <a:p>
            <a:pPr marL="0" indent="0">
              <a:buNone/>
            </a:pPr>
            <a:endParaRPr lang="en-US" sz="2000" dirty="0"/>
          </a:p>
          <a:p>
            <a:pPr lvl="2"/>
            <a:endParaRPr lang="ru-RU" sz="2000" dirty="0"/>
          </a:p>
          <a:p>
            <a:pPr lvl="1"/>
            <a:endParaRPr lang="en-GB" sz="2000" dirty="0"/>
          </a:p>
        </p:txBody>
      </p:sp>
      <p:sp>
        <p:nvSpPr>
          <p:cNvPr id="9" name="Title 7">
            <a:extLst>
              <a:ext uri="{FF2B5EF4-FFF2-40B4-BE49-F238E27FC236}">
                <a16:creationId xmlns:a16="http://schemas.microsoft.com/office/drawing/2014/main" id="{0E1F7A64-2FBF-44F3-9C7B-8B3EE7384C10}"/>
              </a:ext>
            </a:extLst>
          </p:cNvPr>
          <p:cNvSpPr txBox="1"/>
          <p:nvPr/>
        </p:nvSpPr>
        <p:spPr>
          <a:xfrm>
            <a:off x="574799" y="575999"/>
            <a:ext cx="11354345" cy="17193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r>
              <a:rPr lang="ru-RU" sz="2800" dirty="0"/>
              <a:t>Спорные вопросы регулирования (I):</a:t>
            </a:r>
            <a:endParaRPr lang="en-GB" sz="2800" dirty="0"/>
          </a:p>
        </p:txBody>
      </p:sp>
      <p:pic>
        <p:nvPicPr>
          <p:cNvPr id="11" name="Graphic 10">
            <a:extLst>
              <a:ext uri="{FF2B5EF4-FFF2-40B4-BE49-F238E27FC236}">
                <a16:creationId xmlns:a16="http://schemas.microsoft.com/office/drawing/2014/main" id="{8A376170-E6F3-455D-A508-77E08DCDBF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9817722" y="5056800"/>
            <a:ext cx="1592400" cy="1592400"/>
          </a:xfrm>
          <a:prstGeom prst="rect">
            <a:avLst/>
          </a:prstGeom>
        </p:spPr>
      </p:pic>
    </p:spTree>
    <p:custDataLst>
      <p:custData r:id="rId1"/>
      <p:custData r:id="rId2"/>
    </p:custDataLst>
    <p:extLst>
      <p:ext uri="{BB962C8B-B14F-4D97-AF65-F5344CB8AC3E}">
        <p14:creationId xmlns:p14="http://schemas.microsoft.com/office/powerpoint/2010/main" val="394710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1000"/>
                                        <p:tgtEl>
                                          <p:spTgt spid="22">
                                            <p:txEl>
                                              <p:pRg st="0" end="0"/>
                                            </p:txEl>
                                          </p:spTgt>
                                        </p:tgtEl>
                                      </p:cBhvr>
                                    </p:animEffect>
                                    <p:anim calcmode="lin" valueType="num">
                                      <p:cBhvr>
                                        <p:cTn id="8"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fade">
                                      <p:cBhvr>
                                        <p:cTn id="12" dur="1000"/>
                                        <p:tgtEl>
                                          <p:spTgt spid="22">
                                            <p:txEl>
                                              <p:pRg st="1" end="1"/>
                                            </p:txEl>
                                          </p:spTgt>
                                        </p:tgtEl>
                                      </p:cBhvr>
                                    </p:animEffect>
                                    <p:anim calcmode="lin" valueType="num">
                                      <p:cBhvr>
                                        <p:cTn id="13"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fade">
                                      <p:cBhvr>
                                        <p:cTn id="17" dur="1000"/>
                                        <p:tgtEl>
                                          <p:spTgt spid="22">
                                            <p:txEl>
                                              <p:pRg st="2" end="2"/>
                                            </p:txEl>
                                          </p:spTgt>
                                        </p:tgtEl>
                                      </p:cBhvr>
                                    </p:animEffect>
                                    <p:anim calcmode="lin" valueType="num">
                                      <p:cBhvr>
                                        <p:cTn id="18" dur="1000" fill="hold"/>
                                        <p:tgtEl>
                                          <p:spTgt spid="2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xEl>
                                              <p:pRg st="3" end="3"/>
                                            </p:txEl>
                                          </p:spTgt>
                                        </p:tgtEl>
                                        <p:attrNameLst>
                                          <p:attrName>style.visibility</p:attrName>
                                        </p:attrNameLst>
                                      </p:cBhvr>
                                      <p:to>
                                        <p:strVal val="visible"/>
                                      </p:to>
                                    </p:set>
                                    <p:animEffect transition="in" filter="fade">
                                      <p:cBhvr>
                                        <p:cTn id="22" dur="1000"/>
                                        <p:tgtEl>
                                          <p:spTgt spid="22">
                                            <p:txEl>
                                              <p:pRg st="3" end="3"/>
                                            </p:txEl>
                                          </p:spTgt>
                                        </p:tgtEl>
                                      </p:cBhvr>
                                    </p:animEffect>
                                    <p:anim calcmode="lin" valueType="num">
                                      <p:cBhvr>
                                        <p:cTn id="23" dur="1000" fill="hold"/>
                                        <p:tgtEl>
                                          <p:spTgt spid="2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DD434CA-E3B4-4290-B6EF-4B2026310625}"/>
              </a:ext>
            </a:extLst>
          </p:cNvPr>
          <p:cNvSpPr>
            <a:spLocks noGrp="1"/>
          </p:cNvSpPr>
          <p:nvPr>
            <p:ph type="sldNum" sz="quarter" idx="16"/>
          </p:nvPr>
        </p:nvSpPr>
        <p:spPr/>
        <p:txBody>
          <a:bodyPr/>
          <a:lstStyle/>
          <a:p>
            <a:fld id="{23AA811B-2EBD-4900-905E-5BE206449611}" type="slidenum">
              <a:rPr lang="en-GB" smtClean="0"/>
              <a:t>3</a:t>
            </a:fld>
            <a:endParaRPr lang="en-GB"/>
          </a:p>
        </p:txBody>
      </p:sp>
      <p:sp>
        <p:nvSpPr>
          <p:cNvPr id="11" name="Title 7">
            <a:extLst>
              <a:ext uri="{FF2B5EF4-FFF2-40B4-BE49-F238E27FC236}">
                <a16:creationId xmlns:a16="http://schemas.microsoft.com/office/drawing/2014/main" id="{772C5165-6E1A-4463-A667-5AE0A400B909}"/>
              </a:ext>
            </a:extLst>
          </p:cNvPr>
          <p:cNvSpPr txBox="1"/>
          <p:nvPr/>
        </p:nvSpPr>
        <p:spPr>
          <a:xfrm>
            <a:off x="574799" y="575999"/>
            <a:ext cx="11354345" cy="17193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r>
              <a:rPr lang="ru-RU" sz="2800" dirty="0"/>
              <a:t>Спорные вопросы регулирования (II):</a:t>
            </a:r>
            <a:endParaRPr lang="en-GB" sz="2800" dirty="0"/>
          </a:p>
        </p:txBody>
      </p:sp>
      <p:sp>
        <p:nvSpPr>
          <p:cNvPr id="12" name="Content Placeholder 8">
            <a:extLst>
              <a:ext uri="{FF2B5EF4-FFF2-40B4-BE49-F238E27FC236}">
                <a16:creationId xmlns:a16="http://schemas.microsoft.com/office/drawing/2014/main" id="{F122D47A-5A1B-477F-AE4D-D31937D0311D}"/>
              </a:ext>
            </a:extLst>
          </p:cNvPr>
          <p:cNvSpPr>
            <a:spLocks noGrp="1"/>
          </p:cNvSpPr>
          <p:nvPr>
            <p:ph idx="1"/>
          </p:nvPr>
        </p:nvSpPr>
        <p:spPr>
          <a:xfrm>
            <a:off x="574799" y="1990800"/>
            <a:ext cx="10883047" cy="4212000"/>
          </a:xfrm>
        </p:spPr>
        <p:txBody>
          <a:bodyPr/>
          <a:lstStyle/>
          <a:p>
            <a:pPr marL="457200" lvl="1" indent="-457200" fontAlgn="base">
              <a:lnSpc>
                <a:spcPct val="80000"/>
              </a:lnSpc>
              <a:spcBef>
                <a:spcPts val="1200"/>
              </a:spcBef>
              <a:spcAft>
                <a:spcPts val="1200"/>
              </a:spcAft>
              <a:buClr>
                <a:schemeClr val="accent1"/>
              </a:buClr>
              <a:buSzPct val="100000"/>
              <a:buFont typeface="+mj-lt"/>
              <a:buAutoNum type="arabicPeriod" startAt="5"/>
              <a:tabLst>
                <a:tab pos="763718" algn="l"/>
              </a:tabLst>
            </a:pPr>
            <a:r>
              <a:rPr lang="ru-RU" sz="2000" dirty="0">
                <a:ea typeface="Calibri" panose="020F0502020204030204" pitchFamily="34" charset="0"/>
                <a:cs typeface="Times New Roman" panose="02020603050405020304" pitchFamily="18" charset="0"/>
              </a:rPr>
              <a:t>Применение ФСО к оценочной экспертизе, проводимой силами государственных судебно-экспертных учреждения (вид товароведческой экспертизы);</a:t>
            </a:r>
          </a:p>
          <a:p>
            <a:pPr marL="457200" lvl="1" indent="-457200" fontAlgn="base">
              <a:lnSpc>
                <a:spcPct val="80000"/>
              </a:lnSpc>
              <a:spcBef>
                <a:spcPts val="1200"/>
              </a:spcBef>
              <a:spcAft>
                <a:spcPts val="1200"/>
              </a:spcAft>
              <a:buClr>
                <a:schemeClr val="accent1"/>
              </a:buClr>
              <a:buSzPct val="100000"/>
              <a:buFont typeface="+mj-lt"/>
              <a:buAutoNum type="arabicPeriod" startAt="5"/>
              <a:tabLst>
                <a:tab pos="763718" algn="l"/>
              </a:tabLst>
            </a:pPr>
            <a:r>
              <a:rPr lang="ru-RU" sz="2000" dirty="0">
                <a:ea typeface="Calibri" panose="020F0502020204030204" pitchFamily="34" charset="0"/>
                <a:cs typeface="Times New Roman" panose="02020603050405020304" pitchFamily="18" charset="0"/>
              </a:rPr>
              <a:t>Допустимость производства экспертизы стоимости выполненных строительных работ лицами, не являющимися членами СРО оценщиков;</a:t>
            </a:r>
          </a:p>
          <a:p>
            <a:pPr marL="457200" lvl="1" indent="-457200" fontAlgn="base">
              <a:lnSpc>
                <a:spcPct val="80000"/>
              </a:lnSpc>
              <a:spcBef>
                <a:spcPts val="1200"/>
              </a:spcBef>
              <a:spcAft>
                <a:spcPts val="1200"/>
              </a:spcAft>
              <a:buClr>
                <a:schemeClr val="accent1"/>
              </a:buClr>
              <a:buSzPct val="100000"/>
              <a:buFont typeface="+mj-lt"/>
              <a:buAutoNum type="arabicPeriod" startAt="5"/>
              <a:tabLst>
                <a:tab pos="763718" algn="l"/>
              </a:tabLst>
            </a:pPr>
            <a:r>
              <a:rPr lang="ru-RU" sz="2000" dirty="0">
                <a:ea typeface="Calibri" panose="020F0502020204030204" pitchFamily="34" charset="0"/>
                <a:cs typeface="Times New Roman" panose="02020603050405020304" pitchFamily="18" charset="0"/>
              </a:rPr>
              <a:t> Различные подходы к толкованию ст. 16 ФЗ «О государственной судебно-экспертной деятельности в РФ», устанавливающей запрет на самостоятельный сбор экспертом материалов для производства судебной экспертизы;</a:t>
            </a:r>
          </a:p>
          <a:p>
            <a:pPr marL="457200" lvl="1" indent="-457200" fontAlgn="base">
              <a:lnSpc>
                <a:spcPct val="80000"/>
              </a:lnSpc>
              <a:spcBef>
                <a:spcPts val="1200"/>
              </a:spcBef>
              <a:spcAft>
                <a:spcPts val="1200"/>
              </a:spcAft>
              <a:buClr>
                <a:schemeClr val="accent1"/>
              </a:buClr>
              <a:buSzPct val="100000"/>
              <a:buFont typeface="+mj-lt"/>
              <a:buAutoNum type="arabicPeriod" startAt="5"/>
              <a:tabLst>
                <a:tab pos="763718" algn="l"/>
              </a:tabLst>
            </a:pPr>
            <a:r>
              <a:rPr lang="ru-RU" sz="2000" dirty="0">
                <a:ea typeface="Calibri" panose="020F0502020204030204" pitchFamily="34" charset="0"/>
                <a:cs typeface="Times New Roman" panose="02020603050405020304" pitchFamily="18" charset="0"/>
              </a:rPr>
              <a:t>Необходимость отражения в отчете момента предупреждения эксперта об уголовной ответственности. </a:t>
            </a:r>
          </a:p>
          <a:p>
            <a:pPr marL="0" lvl="1" indent="0" fontAlgn="base">
              <a:lnSpc>
                <a:spcPct val="150000"/>
              </a:lnSpc>
              <a:spcBef>
                <a:spcPts val="1200"/>
              </a:spcBef>
              <a:spcAft>
                <a:spcPts val="1200"/>
              </a:spcAft>
              <a:buClr>
                <a:schemeClr val="accent1"/>
              </a:buClr>
              <a:buSzPct val="80000"/>
              <a:buNone/>
              <a:tabLst>
                <a:tab pos="763718" algn="l"/>
              </a:tabLst>
            </a:pPr>
            <a:r>
              <a:rPr lang="ru-RU" sz="2000" dirty="0">
                <a:effectLst/>
                <a:ea typeface="Calibri" panose="020F0502020204030204" pitchFamily="34" charset="0"/>
                <a:cs typeface="Times New Roman" panose="02020603050405020304" pitchFamily="18" charset="0"/>
              </a:rPr>
              <a:t/>
            </a:r>
            <a:br>
              <a:rPr lang="ru-RU" sz="2000" dirty="0">
                <a:effectLst/>
                <a:ea typeface="Calibri" panose="020F0502020204030204" pitchFamily="34" charset="0"/>
                <a:cs typeface="Times New Roman" panose="02020603050405020304" pitchFamily="18" charset="0"/>
              </a:rPr>
            </a:b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457200" fontAlgn="base">
              <a:lnSpc>
                <a:spcPct val="80000"/>
              </a:lnSpc>
              <a:spcBef>
                <a:spcPts val="1200"/>
              </a:spcBef>
              <a:spcAft>
                <a:spcPts val="1200"/>
              </a:spcAft>
              <a:buClr>
                <a:schemeClr val="accent1"/>
              </a:buClr>
              <a:buSzPct val="80000"/>
              <a:buFont typeface="Wingdings" panose="05000000000000000000" pitchFamily="2" charset="2"/>
              <a:buChar char="Ø"/>
              <a:tabLst>
                <a:tab pos="763718" algn="l"/>
              </a:tabLst>
            </a:pPr>
            <a:endParaRPr lang="ru-RU" sz="2000" dirty="0"/>
          </a:p>
          <a:p>
            <a:pPr marL="0" lvl="1" indent="0" fontAlgn="base">
              <a:lnSpc>
                <a:spcPct val="80000"/>
              </a:lnSpc>
              <a:spcBef>
                <a:spcPts val="1200"/>
              </a:spcBef>
              <a:spcAft>
                <a:spcPts val="1200"/>
              </a:spcAft>
              <a:buClr>
                <a:schemeClr val="accent1"/>
              </a:buClr>
              <a:buSzPct val="80000"/>
              <a:buNone/>
              <a:tabLst>
                <a:tab pos="763718" algn="l"/>
              </a:tabLst>
            </a:pPr>
            <a:endParaRPr lang="en-US" sz="2000" dirty="0"/>
          </a:p>
          <a:p>
            <a:pPr marL="457200" indent="-457200">
              <a:buClr>
                <a:schemeClr val="tx2"/>
              </a:buClr>
              <a:buFont typeface="Wingdings" panose="05000000000000000000" pitchFamily="2" charset="2"/>
              <a:buChar char="Ø"/>
            </a:pPr>
            <a:endParaRPr lang="ru-RU" sz="2000" dirty="0"/>
          </a:p>
          <a:p>
            <a:pPr marL="457200" lvl="1" indent="-457200" fontAlgn="base">
              <a:lnSpc>
                <a:spcPct val="80000"/>
              </a:lnSpc>
              <a:spcAft>
                <a:spcPts val="640"/>
              </a:spcAft>
              <a:buClr>
                <a:schemeClr val="accent1"/>
              </a:buClr>
              <a:buSzPct val="80000"/>
              <a:buFont typeface="Wingdings" panose="05000000000000000000" pitchFamily="2" charset="2"/>
              <a:buChar char="Ø"/>
              <a:tabLst>
                <a:tab pos="763718" algn="l"/>
              </a:tabLst>
            </a:pPr>
            <a:endParaRPr lang="ru-RU" sz="2000" dirty="0"/>
          </a:p>
          <a:p>
            <a:pPr lvl="1"/>
            <a:endParaRPr lang="en-US" sz="2000" dirty="0"/>
          </a:p>
          <a:p>
            <a:endParaRPr lang="en-US" sz="2000" dirty="0"/>
          </a:p>
          <a:p>
            <a:pPr marL="0" indent="0">
              <a:buNone/>
            </a:pPr>
            <a:endParaRPr lang="en-US" sz="2000" dirty="0"/>
          </a:p>
          <a:p>
            <a:pPr lvl="2"/>
            <a:endParaRPr lang="ru-RU" sz="2000" dirty="0"/>
          </a:p>
          <a:p>
            <a:pPr lvl="1"/>
            <a:endParaRPr lang="en-GB" sz="2000" dirty="0"/>
          </a:p>
        </p:txBody>
      </p:sp>
      <p:pic>
        <p:nvPicPr>
          <p:cNvPr id="6" name="Graphic 5">
            <a:extLst>
              <a:ext uri="{FF2B5EF4-FFF2-40B4-BE49-F238E27FC236}">
                <a16:creationId xmlns:a16="http://schemas.microsoft.com/office/drawing/2014/main" id="{822272B6-9F63-429C-802F-1101E559B9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9817200" y="5058000"/>
            <a:ext cx="1591200" cy="1591200"/>
          </a:xfrm>
          <a:prstGeom prst="rect">
            <a:avLst/>
          </a:prstGeom>
        </p:spPr>
      </p:pic>
    </p:spTree>
    <p:extLst>
      <p:ext uri="{BB962C8B-B14F-4D97-AF65-F5344CB8AC3E}">
        <p14:creationId xmlns:p14="http://schemas.microsoft.com/office/powerpoint/2010/main" val="244051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1000"/>
                                        <p:tgtEl>
                                          <p:spTgt spid="12">
                                            <p:txEl>
                                              <p:pRg st="2" end="2"/>
                                            </p:txEl>
                                          </p:spTgt>
                                        </p:tgtEl>
                                      </p:cBhvr>
                                    </p:animEffect>
                                    <p:anim calcmode="lin" valueType="num">
                                      <p:cBhvr>
                                        <p:cTn id="1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1000"/>
                                        <p:tgtEl>
                                          <p:spTgt spid="12">
                                            <p:txEl>
                                              <p:pRg st="3" end="3"/>
                                            </p:txEl>
                                          </p:spTgt>
                                        </p:tgtEl>
                                      </p:cBhvr>
                                    </p:animEffect>
                                    <p:anim calcmode="lin" valueType="num">
                                      <p:cBhvr>
                                        <p:cTn id="23"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1000"/>
                                        <p:tgtEl>
                                          <p:spTgt spid="12">
                                            <p:txEl>
                                              <p:pRg st="4" end="4"/>
                                            </p:txEl>
                                          </p:spTgt>
                                        </p:tgtEl>
                                      </p:cBhvr>
                                    </p:animEffect>
                                    <p:anim calcmode="lin" valueType="num">
                                      <p:cBhvr>
                                        <p:cTn id="28"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DD434CA-E3B4-4290-B6EF-4B2026310625}"/>
              </a:ext>
            </a:extLst>
          </p:cNvPr>
          <p:cNvSpPr>
            <a:spLocks noGrp="1"/>
          </p:cNvSpPr>
          <p:nvPr>
            <p:ph type="sldNum" sz="quarter" idx="16"/>
          </p:nvPr>
        </p:nvSpPr>
        <p:spPr/>
        <p:txBody>
          <a:bodyPr/>
          <a:lstStyle/>
          <a:p>
            <a:fld id="{23AA811B-2EBD-4900-905E-5BE206449611}" type="slidenum">
              <a:rPr lang="en-GB" smtClean="0"/>
              <a:t>4</a:t>
            </a:fld>
            <a:endParaRPr lang="en-GB"/>
          </a:p>
        </p:txBody>
      </p:sp>
      <p:sp>
        <p:nvSpPr>
          <p:cNvPr id="11" name="Title 7">
            <a:extLst>
              <a:ext uri="{FF2B5EF4-FFF2-40B4-BE49-F238E27FC236}">
                <a16:creationId xmlns:a16="http://schemas.microsoft.com/office/drawing/2014/main" id="{772C5165-6E1A-4463-A667-5AE0A400B909}"/>
              </a:ext>
            </a:extLst>
          </p:cNvPr>
          <p:cNvSpPr txBox="1"/>
          <p:nvPr/>
        </p:nvSpPr>
        <p:spPr>
          <a:xfrm>
            <a:off x="574799" y="575999"/>
            <a:ext cx="11354345" cy="17193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r>
              <a:rPr lang="ru-RU" sz="2800" dirty="0"/>
              <a:t>Примеры ошибок, допущенных при проведении экспертизы:</a:t>
            </a:r>
            <a:endParaRPr lang="en-GB" sz="2800" dirty="0"/>
          </a:p>
        </p:txBody>
      </p:sp>
      <p:sp>
        <p:nvSpPr>
          <p:cNvPr id="12" name="Content Placeholder 8">
            <a:extLst>
              <a:ext uri="{FF2B5EF4-FFF2-40B4-BE49-F238E27FC236}">
                <a16:creationId xmlns:a16="http://schemas.microsoft.com/office/drawing/2014/main" id="{F122D47A-5A1B-477F-AE4D-D31937D0311D}"/>
              </a:ext>
            </a:extLst>
          </p:cNvPr>
          <p:cNvSpPr>
            <a:spLocks noGrp="1"/>
          </p:cNvSpPr>
          <p:nvPr>
            <p:ph idx="1"/>
          </p:nvPr>
        </p:nvSpPr>
        <p:spPr>
          <a:xfrm>
            <a:off x="574799" y="1547454"/>
            <a:ext cx="10883047" cy="4921746"/>
          </a:xfrm>
        </p:spPr>
        <p:txBody>
          <a:bodyPr/>
          <a:lstStyle/>
          <a:p>
            <a:pPr marL="457200" lvl="1" indent="-457200" fontAlgn="base">
              <a:lnSpc>
                <a:spcPct val="150000"/>
              </a:lnSpc>
              <a:spcBef>
                <a:spcPts val="1200"/>
              </a:spcBef>
              <a:spcAft>
                <a:spcPts val="1200"/>
              </a:spcAft>
              <a:buClr>
                <a:schemeClr val="accent1"/>
              </a:buClr>
              <a:buSzPct val="100000"/>
              <a:buBlip>
                <a:blip r:embed="rId2"/>
              </a:buBlip>
              <a:tabLst>
                <a:tab pos="763718" algn="l"/>
              </a:tabLst>
            </a:pPr>
            <a:r>
              <a:rPr lang="ru-RU" sz="2000" dirty="0">
                <a:cs typeface="Times New Roman" panose="02020603050405020304" pitchFamily="18" charset="0"/>
              </a:rPr>
              <a:t>Выявленное в судебном заседании отсутствие у эксперта-оценщика понимания физических характеристик объекта оценки (ДЭС);</a:t>
            </a:r>
          </a:p>
          <a:p>
            <a:pPr marL="457200" lvl="1" indent="-457200" fontAlgn="base">
              <a:lnSpc>
                <a:spcPct val="150000"/>
              </a:lnSpc>
              <a:spcBef>
                <a:spcPts val="1200"/>
              </a:spcBef>
              <a:spcAft>
                <a:spcPts val="1200"/>
              </a:spcAft>
              <a:buClr>
                <a:schemeClr val="accent1"/>
              </a:buClr>
              <a:buSzPct val="100000"/>
              <a:buBlip>
                <a:blip r:embed="rId2"/>
              </a:buBlip>
              <a:tabLst>
                <a:tab pos="763718" algn="l"/>
              </a:tabLst>
            </a:pPr>
            <a:r>
              <a:rPr lang="ru-RU" sz="2000" dirty="0">
                <a:cs typeface="Times New Roman" panose="02020603050405020304" pitchFamily="18" charset="0"/>
              </a:rPr>
              <a:t>Использование в иллюстрационных материалах экспертизы цветных фотографий оборудования при наличии в деле только черно-белых идентичных фотоснимков;</a:t>
            </a:r>
          </a:p>
          <a:p>
            <a:pPr marL="457200" lvl="1" indent="-457200" fontAlgn="base">
              <a:lnSpc>
                <a:spcPct val="150000"/>
              </a:lnSpc>
              <a:spcBef>
                <a:spcPts val="1200"/>
              </a:spcBef>
              <a:spcAft>
                <a:spcPts val="1200"/>
              </a:spcAft>
              <a:buClr>
                <a:schemeClr val="accent1"/>
              </a:buClr>
              <a:buSzPct val="100000"/>
              <a:buBlip>
                <a:blip r:embed="rId2"/>
              </a:buBlip>
              <a:tabLst>
                <a:tab pos="763718" algn="l"/>
              </a:tabLst>
            </a:pPr>
            <a:r>
              <a:rPr lang="ru-RU" sz="2000" dirty="0">
                <a:cs typeface="Times New Roman" panose="02020603050405020304" pitchFamily="18" charset="0"/>
              </a:rPr>
              <a:t>Использование в качестве приложений к экспертизе документов, отсутствовавших в материалах дела, при указании в заключении на использование исключительно материалов дела. </a:t>
            </a:r>
            <a:endParaRPr lang="ru-RU" sz="2000" dirty="0" smtClean="0">
              <a:cs typeface="Times New Roman" panose="02020603050405020304" pitchFamily="18" charset="0"/>
            </a:endParaRPr>
          </a:p>
          <a:p>
            <a:pPr marL="457200" lvl="1" indent="-457200" fontAlgn="base">
              <a:lnSpc>
                <a:spcPct val="150000"/>
              </a:lnSpc>
              <a:spcBef>
                <a:spcPts val="1200"/>
              </a:spcBef>
              <a:spcAft>
                <a:spcPts val="1200"/>
              </a:spcAft>
              <a:buClr>
                <a:schemeClr val="accent1"/>
              </a:buClr>
              <a:buSzPct val="100000"/>
              <a:buBlip>
                <a:blip r:embed="rId2"/>
              </a:buBlip>
              <a:tabLst>
                <a:tab pos="763718" algn="l"/>
              </a:tabLst>
            </a:pPr>
            <a:r>
              <a:rPr lang="ru-RU" sz="2000" dirty="0" smtClean="0">
                <a:cs typeface="Times New Roman" panose="02020603050405020304" pitchFamily="18" charset="0"/>
              </a:rPr>
              <a:t>Заимствование текста из иных имеющихся в деле отчетов.</a:t>
            </a:r>
            <a:endParaRPr lang="ru-RU" sz="2000" dirty="0">
              <a:cs typeface="Times New Roman" panose="02020603050405020304" pitchFamily="18" charset="0"/>
            </a:endParaRPr>
          </a:p>
          <a:p>
            <a:pPr marL="0" lvl="1" indent="0" fontAlgn="base">
              <a:lnSpc>
                <a:spcPct val="80000"/>
              </a:lnSpc>
              <a:spcBef>
                <a:spcPts val="1200"/>
              </a:spcBef>
              <a:spcAft>
                <a:spcPts val="1200"/>
              </a:spcAft>
              <a:buClr>
                <a:schemeClr val="accent1"/>
              </a:buClr>
              <a:buSzPct val="80000"/>
              <a:buNone/>
              <a:tabLst>
                <a:tab pos="763718" algn="l"/>
              </a:tabLst>
            </a:pPr>
            <a:endParaRPr lang="ru-RU" sz="2000" dirty="0"/>
          </a:p>
          <a:p>
            <a:pPr marL="0" lvl="1" indent="0" fontAlgn="base">
              <a:lnSpc>
                <a:spcPct val="80000"/>
              </a:lnSpc>
              <a:spcBef>
                <a:spcPts val="1200"/>
              </a:spcBef>
              <a:spcAft>
                <a:spcPts val="1200"/>
              </a:spcAft>
              <a:buClr>
                <a:schemeClr val="accent1"/>
              </a:buClr>
              <a:buSzPct val="80000"/>
              <a:buNone/>
              <a:tabLst>
                <a:tab pos="763718" algn="l"/>
              </a:tabLst>
            </a:pPr>
            <a:endParaRPr lang="en-US" sz="2000" dirty="0"/>
          </a:p>
          <a:p>
            <a:pPr marL="457200" indent="-457200">
              <a:buClr>
                <a:schemeClr val="tx2"/>
              </a:buClr>
              <a:buFont typeface="Wingdings" panose="05000000000000000000" pitchFamily="2" charset="2"/>
              <a:buChar char="Ø"/>
            </a:pPr>
            <a:endParaRPr lang="ru-RU" sz="2000" dirty="0"/>
          </a:p>
          <a:p>
            <a:pPr marL="457200" lvl="1" indent="-457200" fontAlgn="base">
              <a:lnSpc>
                <a:spcPct val="80000"/>
              </a:lnSpc>
              <a:spcAft>
                <a:spcPts val="640"/>
              </a:spcAft>
              <a:buClr>
                <a:schemeClr val="accent1"/>
              </a:buClr>
              <a:buSzPct val="80000"/>
              <a:buFont typeface="Wingdings" panose="05000000000000000000" pitchFamily="2" charset="2"/>
              <a:buChar char="Ø"/>
              <a:tabLst>
                <a:tab pos="763718" algn="l"/>
              </a:tabLst>
            </a:pPr>
            <a:endParaRPr lang="ru-RU" sz="2000" dirty="0"/>
          </a:p>
          <a:p>
            <a:pPr lvl="1"/>
            <a:endParaRPr lang="en-US" sz="2000" dirty="0"/>
          </a:p>
          <a:p>
            <a:endParaRPr lang="en-US" sz="2000" dirty="0"/>
          </a:p>
          <a:p>
            <a:pPr marL="0" indent="0">
              <a:buNone/>
            </a:pPr>
            <a:endParaRPr lang="en-US" sz="2000" dirty="0"/>
          </a:p>
          <a:p>
            <a:pPr lvl="2"/>
            <a:endParaRPr lang="ru-RU" sz="2000" dirty="0"/>
          </a:p>
          <a:p>
            <a:pPr lvl="1"/>
            <a:endParaRPr lang="en-GB" sz="2000" dirty="0"/>
          </a:p>
        </p:txBody>
      </p:sp>
    </p:spTree>
    <p:extLst>
      <p:ext uri="{BB962C8B-B14F-4D97-AF65-F5344CB8AC3E}">
        <p14:creationId xmlns:p14="http://schemas.microsoft.com/office/powerpoint/2010/main" val="3818034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DD434CA-E3B4-4290-B6EF-4B2026310625}"/>
              </a:ext>
            </a:extLst>
          </p:cNvPr>
          <p:cNvSpPr>
            <a:spLocks noGrp="1"/>
          </p:cNvSpPr>
          <p:nvPr>
            <p:ph type="sldNum" sz="quarter" idx="16"/>
          </p:nvPr>
        </p:nvSpPr>
        <p:spPr/>
        <p:txBody>
          <a:bodyPr/>
          <a:lstStyle/>
          <a:p>
            <a:fld id="{23AA811B-2EBD-4900-905E-5BE206449611}" type="slidenum">
              <a:rPr lang="en-GB" smtClean="0"/>
              <a:t>5</a:t>
            </a:fld>
            <a:endParaRPr lang="en-GB"/>
          </a:p>
        </p:txBody>
      </p:sp>
      <p:sp>
        <p:nvSpPr>
          <p:cNvPr id="11" name="Title 7">
            <a:extLst>
              <a:ext uri="{FF2B5EF4-FFF2-40B4-BE49-F238E27FC236}">
                <a16:creationId xmlns:a16="http://schemas.microsoft.com/office/drawing/2014/main" id="{772C5165-6E1A-4463-A667-5AE0A400B909}"/>
              </a:ext>
            </a:extLst>
          </p:cNvPr>
          <p:cNvSpPr txBox="1"/>
          <p:nvPr/>
        </p:nvSpPr>
        <p:spPr>
          <a:xfrm>
            <a:off x="574799" y="575999"/>
            <a:ext cx="11354345" cy="17193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r>
              <a:rPr lang="ru-RU" sz="2800" dirty="0"/>
              <a:t>Примеры споров (I): дело о взыскании долга за аренду ДЭС в размере 1 450 301 956,87 руб.</a:t>
            </a:r>
            <a:endParaRPr lang="en-GB" sz="2800" dirty="0"/>
          </a:p>
        </p:txBody>
      </p:sp>
      <p:grpSp>
        <p:nvGrpSpPr>
          <p:cNvPr id="7" name="Group 6">
            <a:extLst>
              <a:ext uri="{FF2B5EF4-FFF2-40B4-BE49-F238E27FC236}">
                <a16:creationId xmlns:a16="http://schemas.microsoft.com/office/drawing/2014/main" id="{F6A2ED00-B40D-4EBC-B59B-0337CA9F811E}"/>
              </a:ext>
            </a:extLst>
          </p:cNvPr>
          <p:cNvGrpSpPr/>
          <p:nvPr/>
        </p:nvGrpSpPr>
        <p:grpSpPr>
          <a:xfrm>
            <a:off x="-5472431" y="584537"/>
            <a:ext cx="17124673" cy="7198749"/>
            <a:chOff x="-5472431" y="584537"/>
            <a:chExt cx="17124673" cy="7198749"/>
          </a:xfrm>
        </p:grpSpPr>
        <p:sp>
          <p:nvSpPr>
            <p:cNvPr id="9" name="Block Arc 8">
              <a:extLst>
                <a:ext uri="{FF2B5EF4-FFF2-40B4-BE49-F238E27FC236}">
                  <a16:creationId xmlns:a16="http://schemas.microsoft.com/office/drawing/2014/main" id="{E005B519-9FFC-419F-AA1D-FD4738AFB040}"/>
                </a:ext>
              </a:extLst>
            </p:cNvPr>
            <p:cNvSpPr/>
            <p:nvPr/>
          </p:nvSpPr>
          <p:spPr>
            <a:xfrm>
              <a:off x="-5472431" y="584537"/>
              <a:ext cx="7198749" cy="7198749"/>
            </a:xfrm>
            <a:prstGeom prst="blockArc">
              <a:avLst>
                <a:gd name="adj1" fmla="val 18900000"/>
                <a:gd name="adj2" fmla="val 2700000"/>
                <a:gd name="adj3" fmla="val 30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C5638100-0153-4B4B-917C-CC1BEDFC0C00}"/>
                </a:ext>
              </a:extLst>
            </p:cNvPr>
            <p:cNvSpPr/>
            <p:nvPr/>
          </p:nvSpPr>
          <p:spPr>
            <a:xfrm>
              <a:off x="1003663" y="1741785"/>
              <a:ext cx="10648579" cy="662401"/>
            </a:xfrm>
            <a:custGeom>
              <a:avLst/>
              <a:gdLst>
                <a:gd name="connsiteX0" fmla="*/ 0 w 10648579"/>
                <a:gd name="connsiteY0" fmla="*/ 0 h 662401"/>
                <a:gd name="connsiteX1" fmla="*/ 10648579 w 10648579"/>
                <a:gd name="connsiteY1" fmla="*/ 0 h 662401"/>
                <a:gd name="connsiteX2" fmla="*/ 10648579 w 10648579"/>
                <a:gd name="connsiteY2" fmla="*/ 662401 h 662401"/>
                <a:gd name="connsiteX3" fmla="*/ 0 w 10648579"/>
                <a:gd name="connsiteY3" fmla="*/ 662401 h 662401"/>
                <a:gd name="connsiteX4" fmla="*/ 0 w 10648579"/>
                <a:gd name="connsiteY4" fmla="*/ 0 h 66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8579" h="662401">
                  <a:moveTo>
                    <a:pt x="0" y="0"/>
                  </a:moveTo>
                  <a:lnTo>
                    <a:pt x="10648579" y="0"/>
                  </a:lnTo>
                  <a:lnTo>
                    <a:pt x="10648579" y="662401"/>
                  </a:lnTo>
                  <a:lnTo>
                    <a:pt x="0" y="66240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6926" tIns="40640" rIns="40640" bIns="40640" numCol="1" spcCol="1270" anchor="ctr" anchorCtr="0">
              <a:noAutofit/>
            </a:bodyPr>
            <a:lstStyle/>
            <a:p>
              <a:pPr marL="0" lvl="0" indent="0" algn="l" defTabSz="711200">
                <a:lnSpc>
                  <a:spcPct val="90000"/>
                </a:lnSpc>
                <a:spcBef>
                  <a:spcPct val="0"/>
                </a:spcBef>
                <a:spcAft>
                  <a:spcPct val="35000"/>
                </a:spcAft>
                <a:buNone/>
              </a:pPr>
              <a:r>
                <a:rPr lang="ru-RU" sz="1600" kern="1200" dirty="0"/>
                <a:t>Решением первой инстанции с Ответчика взыскана арендная плата в размере 827 371 584 руб. и проценты по ст. 395 ГК РФ в сумме 103 963 820, 15 руб.</a:t>
              </a:r>
            </a:p>
          </p:txBody>
        </p:sp>
        <p:sp>
          <p:nvSpPr>
            <p:cNvPr id="16" name="Oval 15">
              <a:extLst>
                <a:ext uri="{FF2B5EF4-FFF2-40B4-BE49-F238E27FC236}">
                  <a16:creationId xmlns:a16="http://schemas.microsoft.com/office/drawing/2014/main" id="{2167AC50-E6B8-43AE-9ABA-599821771D87}"/>
                </a:ext>
              </a:extLst>
            </p:cNvPr>
            <p:cNvSpPr/>
            <p:nvPr/>
          </p:nvSpPr>
          <p:spPr>
            <a:xfrm>
              <a:off x="651753" y="1721075"/>
              <a:ext cx="703820" cy="70382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ru-RU" dirty="0"/>
            </a:p>
          </p:txBody>
        </p:sp>
        <p:sp>
          <p:nvSpPr>
            <p:cNvPr id="17" name="Freeform: Shape 16">
              <a:extLst>
                <a:ext uri="{FF2B5EF4-FFF2-40B4-BE49-F238E27FC236}">
                  <a16:creationId xmlns:a16="http://schemas.microsoft.com/office/drawing/2014/main" id="{A8092999-0A85-49F9-A8A6-E04C27024C14}"/>
                </a:ext>
              </a:extLst>
            </p:cNvPr>
            <p:cNvSpPr/>
            <p:nvPr/>
          </p:nvSpPr>
          <p:spPr>
            <a:xfrm>
              <a:off x="1466815" y="2586262"/>
              <a:ext cx="10185427" cy="662401"/>
            </a:xfrm>
            <a:custGeom>
              <a:avLst/>
              <a:gdLst>
                <a:gd name="connsiteX0" fmla="*/ 0 w 10185427"/>
                <a:gd name="connsiteY0" fmla="*/ 0 h 662401"/>
                <a:gd name="connsiteX1" fmla="*/ 10185427 w 10185427"/>
                <a:gd name="connsiteY1" fmla="*/ 0 h 662401"/>
                <a:gd name="connsiteX2" fmla="*/ 10185427 w 10185427"/>
                <a:gd name="connsiteY2" fmla="*/ 662401 h 662401"/>
                <a:gd name="connsiteX3" fmla="*/ 0 w 10185427"/>
                <a:gd name="connsiteY3" fmla="*/ 662401 h 662401"/>
                <a:gd name="connsiteX4" fmla="*/ 0 w 10185427"/>
                <a:gd name="connsiteY4" fmla="*/ 0 h 66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85427" h="662401">
                  <a:moveTo>
                    <a:pt x="0" y="0"/>
                  </a:moveTo>
                  <a:lnTo>
                    <a:pt x="10185427" y="0"/>
                  </a:lnTo>
                  <a:lnTo>
                    <a:pt x="10185427" y="662401"/>
                  </a:lnTo>
                  <a:lnTo>
                    <a:pt x="0" y="66240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6926" tIns="40640" rIns="40640" bIns="40640" numCol="1" spcCol="1270" anchor="ctr" anchorCtr="0">
              <a:noAutofit/>
            </a:bodyPr>
            <a:lstStyle/>
            <a:p>
              <a:pPr marL="0" lvl="0" indent="0" algn="l" defTabSz="711200">
                <a:lnSpc>
                  <a:spcPct val="90000"/>
                </a:lnSpc>
                <a:spcBef>
                  <a:spcPct val="0"/>
                </a:spcBef>
                <a:spcAft>
                  <a:spcPct val="35000"/>
                </a:spcAft>
                <a:buNone/>
              </a:pPr>
              <a:r>
                <a:rPr lang="ru-RU" sz="1600" kern="1200" dirty="0"/>
                <a:t>Постановлением апелляции решение отменено, с Ответчика по итогам 2-ух экспертиз (первоначальной и повторной) взыскано 411 674 767 руб.</a:t>
              </a:r>
            </a:p>
          </p:txBody>
        </p:sp>
        <p:sp>
          <p:nvSpPr>
            <p:cNvPr id="18" name="Oval 17">
              <a:extLst>
                <a:ext uri="{FF2B5EF4-FFF2-40B4-BE49-F238E27FC236}">
                  <a16:creationId xmlns:a16="http://schemas.microsoft.com/office/drawing/2014/main" id="{E0828FAB-99CB-4A0A-A0E9-49F65A57E60F}"/>
                </a:ext>
              </a:extLst>
            </p:cNvPr>
            <p:cNvSpPr/>
            <p:nvPr/>
          </p:nvSpPr>
          <p:spPr>
            <a:xfrm>
              <a:off x="1114905" y="2565553"/>
              <a:ext cx="703820" cy="70382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9" name="Freeform: Shape 18">
              <a:extLst>
                <a:ext uri="{FF2B5EF4-FFF2-40B4-BE49-F238E27FC236}">
                  <a16:creationId xmlns:a16="http://schemas.microsoft.com/office/drawing/2014/main" id="{BBA00060-EFBC-411B-BB1E-4E1CC4B88BDF}"/>
                </a:ext>
              </a:extLst>
            </p:cNvPr>
            <p:cNvSpPr/>
            <p:nvPr/>
          </p:nvSpPr>
          <p:spPr>
            <a:xfrm>
              <a:off x="1678603" y="3430739"/>
              <a:ext cx="9973639" cy="662401"/>
            </a:xfrm>
            <a:custGeom>
              <a:avLst/>
              <a:gdLst>
                <a:gd name="connsiteX0" fmla="*/ 0 w 9973639"/>
                <a:gd name="connsiteY0" fmla="*/ 0 h 662401"/>
                <a:gd name="connsiteX1" fmla="*/ 9973639 w 9973639"/>
                <a:gd name="connsiteY1" fmla="*/ 0 h 662401"/>
                <a:gd name="connsiteX2" fmla="*/ 9973639 w 9973639"/>
                <a:gd name="connsiteY2" fmla="*/ 662401 h 662401"/>
                <a:gd name="connsiteX3" fmla="*/ 0 w 9973639"/>
                <a:gd name="connsiteY3" fmla="*/ 662401 h 662401"/>
                <a:gd name="connsiteX4" fmla="*/ 0 w 9973639"/>
                <a:gd name="connsiteY4" fmla="*/ 0 h 66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3639" h="662401">
                  <a:moveTo>
                    <a:pt x="0" y="0"/>
                  </a:moveTo>
                  <a:lnTo>
                    <a:pt x="9973639" y="0"/>
                  </a:lnTo>
                  <a:lnTo>
                    <a:pt x="9973639" y="662401"/>
                  </a:lnTo>
                  <a:lnTo>
                    <a:pt x="0" y="66240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6926" tIns="40640" rIns="40640" bIns="40640" numCol="1" spcCol="1270" anchor="ctr" anchorCtr="0">
              <a:noAutofit/>
            </a:bodyPr>
            <a:lstStyle/>
            <a:p>
              <a:pPr marL="0" lvl="0" indent="0" algn="l" defTabSz="711200">
                <a:lnSpc>
                  <a:spcPct val="90000"/>
                </a:lnSpc>
                <a:spcBef>
                  <a:spcPct val="0"/>
                </a:spcBef>
                <a:spcAft>
                  <a:spcPct val="35000"/>
                </a:spcAft>
                <a:buNone/>
              </a:pPr>
              <a:r>
                <a:rPr lang="ru-RU" sz="1600" kern="1200" dirty="0"/>
                <a:t>Постановлением кассации дело направлено на новое рассмотрение</a:t>
              </a:r>
            </a:p>
          </p:txBody>
        </p:sp>
        <p:sp>
          <p:nvSpPr>
            <p:cNvPr id="20" name="Oval 19">
              <a:extLst>
                <a:ext uri="{FF2B5EF4-FFF2-40B4-BE49-F238E27FC236}">
                  <a16:creationId xmlns:a16="http://schemas.microsoft.com/office/drawing/2014/main" id="{3EC63A2F-2061-4C55-8C7F-574AF52328E9}"/>
                </a:ext>
              </a:extLst>
            </p:cNvPr>
            <p:cNvSpPr/>
            <p:nvPr/>
          </p:nvSpPr>
          <p:spPr>
            <a:xfrm>
              <a:off x="1326693" y="3410030"/>
              <a:ext cx="703820" cy="70382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Freeform: Shape 20">
              <a:extLst>
                <a:ext uri="{FF2B5EF4-FFF2-40B4-BE49-F238E27FC236}">
                  <a16:creationId xmlns:a16="http://schemas.microsoft.com/office/drawing/2014/main" id="{D36D8487-0359-4FC0-B029-1F04C6990A96}"/>
                </a:ext>
              </a:extLst>
            </p:cNvPr>
            <p:cNvSpPr/>
            <p:nvPr/>
          </p:nvSpPr>
          <p:spPr>
            <a:xfrm>
              <a:off x="1678603" y="4274287"/>
              <a:ext cx="9973639" cy="663189"/>
            </a:xfrm>
            <a:custGeom>
              <a:avLst/>
              <a:gdLst>
                <a:gd name="connsiteX0" fmla="*/ 0 w 9973639"/>
                <a:gd name="connsiteY0" fmla="*/ 0 h 663189"/>
                <a:gd name="connsiteX1" fmla="*/ 9973639 w 9973639"/>
                <a:gd name="connsiteY1" fmla="*/ 0 h 663189"/>
                <a:gd name="connsiteX2" fmla="*/ 9973639 w 9973639"/>
                <a:gd name="connsiteY2" fmla="*/ 663189 h 663189"/>
                <a:gd name="connsiteX3" fmla="*/ 0 w 9973639"/>
                <a:gd name="connsiteY3" fmla="*/ 663189 h 663189"/>
                <a:gd name="connsiteX4" fmla="*/ 0 w 9973639"/>
                <a:gd name="connsiteY4" fmla="*/ 0 h 663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3639" h="663189">
                  <a:moveTo>
                    <a:pt x="0" y="0"/>
                  </a:moveTo>
                  <a:lnTo>
                    <a:pt x="9973639" y="0"/>
                  </a:lnTo>
                  <a:lnTo>
                    <a:pt x="9973639" y="663189"/>
                  </a:lnTo>
                  <a:lnTo>
                    <a:pt x="0" y="66318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6926" tIns="40640" rIns="40640" bIns="40640" numCol="1" spcCol="1270" anchor="ctr" anchorCtr="0">
              <a:noAutofit/>
            </a:bodyPr>
            <a:lstStyle/>
            <a:p>
              <a:pPr marL="0" lvl="0" indent="0" algn="l" defTabSz="711200">
                <a:lnSpc>
                  <a:spcPct val="90000"/>
                </a:lnSpc>
                <a:spcBef>
                  <a:spcPct val="0"/>
                </a:spcBef>
                <a:spcAft>
                  <a:spcPct val="35000"/>
                </a:spcAft>
                <a:buNone/>
              </a:pPr>
              <a:r>
                <a:rPr lang="ru-RU" sz="1600" kern="1200" dirty="0"/>
                <a:t>По итогам нового рассмотрения судом первой инстанции и проведения еще одной экспертизы с Ответчика взыскана задолженность по арендной плате в размере 397 195 922 руб. и проценты в сумме 70 171 279, 55 руб.</a:t>
              </a:r>
            </a:p>
          </p:txBody>
        </p:sp>
        <p:sp>
          <p:nvSpPr>
            <p:cNvPr id="22" name="Oval 21">
              <a:extLst>
                <a:ext uri="{FF2B5EF4-FFF2-40B4-BE49-F238E27FC236}">
                  <a16:creationId xmlns:a16="http://schemas.microsoft.com/office/drawing/2014/main" id="{20455F40-F5B8-46E7-BE58-21ED19BF6644}"/>
                </a:ext>
              </a:extLst>
            </p:cNvPr>
            <p:cNvSpPr/>
            <p:nvPr/>
          </p:nvSpPr>
          <p:spPr>
            <a:xfrm>
              <a:off x="1326693" y="4253972"/>
              <a:ext cx="703820" cy="70382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3" name="Freeform: Shape 22">
              <a:extLst>
                <a:ext uri="{FF2B5EF4-FFF2-40B4-BE49-F238E27FC236}">
                  <a16:creationId xmlns:a16="http://schemas.microsoft.com/office/drawing/2014/main" id="{024C0B99-185F-4B33-96A3-BCD1CF03480F}"/>
                </a:ext>
              </a:extLst>
            </p:cNvPr>
            <p:cNvSpPr/>
            <p:nvPr/>
          </p:nvSpPr>
          <p:spPr>
            <a:xfrm>
              <a:off x="1466815" y="5119158"/>
              <a:ext cx="10185427" cy="662401"/>
            </a:xfrm>
            <a:custGeom>
              <a:avLst/>
              <a:gdLst>
                <a:gd name="connsiteX0" fmla="*/ 0 w 10185427"/>
                <a:gd name="connsiteY0" fmla="*/ 0 h 662401"/>
                <a:gd name="connsiteX1" fmla="*/ 10185427 w 10185427"/>
                <a:gd name="connsiteY1" fmla="*/ 0 h 662401"/>
                <a:gd name="connsiteX2" fmla="*/ 10185427 w 10185427"/>
                <a:gd name="connsiteY2" fmla="*/ 662401 h 662401"/>
                <a:gd name="connsiteX3" fmla="*/ 0 w 10185427"/>
                <a:gd name="connsiteY3" fmla="*/ 662401 h 662401"/>
                <a:gd name="connsiteX4" fmla="*/ 0 w 10185427"/>
                <a:gd name="connsiteY4" fmla="*/ 0 h 66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85427" h="662401">
                  <a:moveTo>
                    <a:pt x="0" y="0"/>
                  </a:moveTo>
                  <a:lnTo>
                    <a:pt x="10185427" y="0"/>
                  </a:lnTo>
                  <a:lnTo>
                    <a:pt x="10185427" y="662401"/>
                  </a:lnTo>
                  <a:lnTo>
                    <a:pt x="0" y="66240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6926" tIns="40640" rIns="40640" bIns="40640" numCol="1" spcCol="1270" anchor="ctr" anchorCtr="0">
              <a:noAutofit/>
            </a:bodyPr>
            <a:lstStyle/>
            <a:p>
              <a:pPr marL="0" lvl="0" indent="0" algn="l" defTabSz="711200">
                <a:lnSpc>
                  <a:spcPct val="90000"/>
                </a:lnSpc>
                <a:spcBef>
                  <a:spcPct val="0"/>
                </a:spcBef>
                <a:spcAft>
                  <a:spcPct val="35000"/>
                </a:spcAft>
                <a:buNone/>
              </a:pPr>
              <a:r>
                <a:rPr lang="ru-RU" sz="1600" kern="1200" dirty="0"/>
                <a:t>Постановлением апелляции решение вновь отменено, иск удовлетворен полностью. С ответчика взыскано 1 450 301 956,87 руб. </a:t>
              </a:r>
            </a:p>
          </p:txBody>
        </p:sp>
        <p:sp>
          <p:nvSpPr>
            <p:cNvPr id="24" name="Oval 23">
              <a:extLst>
                <a:ext uri="{FF2B5EF4-FFF2-40B4-BE49-F238E27FC236}">
                  <a16:creationId xmlns:a16="http://schemas.microsoft.com/office/drawing/2014/main" id="{D37B79E8-35B2-420E-81B1-FD3C26E6CBC3}"/>
                </a:ext>
              </a:extLst>
            </p:cNvPr>
            <p:cNvSpPr/>
            <p:nvPr/>
          </p:nvSpPr>
          <p:spPr>
            <a:xfrm>
              <a:off x="1114905" y="5098449"/>
              <a:ext cx="703820" cy="70382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5" name="Freeform: Shape 24">
              <a:extLst>
                <a:ext uri="{FF2B5EF4-FFF2-40B4-BE49-F238E27FC236}">
                  <a16:creationId xmlns:a16="http://schemas.microsoft.com/office/drawing/2014/main" id="{D225F49D-AA97-47EC-8F8F-B2F9675C2236}"/>
                </a:ext>
              </a:extLst>
            </p:cNvPr>
            <p:cNvSpPr/>
            <p:nvPr/>
          </p:nvSpPr>
          <p:spPr>
            <a:xfrm>
              <a:off x="1003663" y="5963636"/>
              <a:ext cx="10648579" cy="662401"/>
            </a:xfrm>
            <a:custGeom>
              <a:avLst/>
              <a:gdLst>
                <a:gd name="connsiteX0" fmla="*/ 0 w 10648579"/>
                <a:gd name="connsiteY0" fmla="*/ 0 h 662401"/>
                <a:gd name="connsiteX1" fmla="*/ 10648579 w 10648579"/>
                <a:gd name="connsiteY1" fmla="*/ 0 h 662401"/>
                <a:gd name="connsiteX2" fmla="*/ 10648579 w 10648579"/>
                <a:gd name="connsiteY2" fmla="*/ 662401 h 662401"/>
                <a:gd name="connsiteX3" fmla="*/ 0 w 10648579"/>
                <a:gd name="connsiteY3" fmla="*/ 662401 h 662401"/>
                <a:gd name="connsiteX4" fmla="*/ 0 w 10648579"/>
                <a:gd name="connsiteY4" fmla="*/ 0 h 66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8579" h="662401">
                  <a:moveTo>
                    <a:pt x="0" y="0"/>
                  </a:moveTo>
                  <a:lnTo>
                    <a:pt x="10648579" y="0"/>
                  </a:lnTo>
                  <a:lnTo>
                    <a:pt x="10648579" y="662401"/>
                  </a:lnTo>
                  <a:lnTo>
                    <a:pt x="0" y="66240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6926" tIns="40640" rIns="40640" bIns="40640" numCol="1" spcCol="1270" anchor="ctr" anchorCtr="0">
              <a:noAutofit/>
            </a:bodyPr>
            <a:lstStyle/>
            <a:p>
              <a:pPr marL="0" lvl="0" indent="0" algn="l" defTabSz="711200">
                <a:lnSpc>
                  <a:spcPct val="90000"/>
                </a:lnSpc>
                <a:spcBef>
                  <a:spcPct val="0"/>
                </a:spcBef>
                <a:spcAft>
                  <a:spcPct val="35000"/>
                </a:spcAft>
                <a:buNone/>
              </a:pPr>
              <a:r>
                <a:rPr lang="ru-RU" sz="1600" kern="1200" dirty="0"/>
                <a:t>Постановлением кассационного суда постановление апелляции отменено, оставлено в силе решение первой инстанции о взыскании долга в размере 397 195 922 руб. и процентов в сумме 70 171 279, 55 руб.</a:t>
              </a:r>
            </a:p>
          </p:txBody>
        </p:sp>
        <p:sp>
          <p:nvSpPr>
            <p:cNvPr id="26" name="Oval 25">
              <a:extLst>
                <a:ext uri="{FF2B5EF4-FFF2-40B4-BE49-F238E27FC236}">
                  <a16:creationId xmlns:a16="http://schemas.microsoft.com/office/drawing/2014/main" id="{92E3F05B-1237-4455-91B4-6C9637B3B596}"/>
                </a:ext>
              </a:extLst>
            </p:cNvPr>
            <p:cNvSpPr/>
            <p:nvPr/>
          </p:nvSpPr>
          <p:spPr>
            <a:xfrm>
              <a:off x="651753" y="5942926"/>
              <a:ext cx="703820" cy="70382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pic>
        <p:nvPicPr>
          <p:cNvPr id="28" name="Graphic 27">
            <a:extLst>
              <a:ext uri="{FF2B5EF4-FFF2-40B4-BE49-F238E27FC236}">
                <a16:creationId xmlns:a16="http://schemas.microsoft.com/office/drawing/2014/main" id="{C1D10AA5-AE46-4BB6-A7CC-3864D868A97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708412" y="1747810"/>
            <a:ext cx="641692" cy="641692"/>
          </a:xfrm>
          <a:prstGeom prst="rect">
            <a:avLst/>
          </a:prstGeom>
        </p:spPr>
      </p:pic>
      <p:pic>
        <p:nvPicPr>
          <p:cNvPr id="29" name="Graphic 28">
            <a:extLst>
              <a:ext uri="{FF2B5EF4-FFF2-40B4-BE49-F238E27FC236}">
                <a16:creationId xmlns:a16="http://schemas.microsoft.com/office/drawing/2014/main" id="{0059D3D9-33FC-4C6E-BE89-6D0CD9057384}"/>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167234" y="2617613"/>
            <a:ext cx="641692" cy="641692"/>
          </a:xfrm>
          <a:prstGeom prst="rect">
            <a:avLst/>
          </a:prstGeom>
        </p:spPr>
      </p:pic>
      <p:pic>
        <p:nvPicPr>
          <p:cNvPr id="30" name="Graphic 29">
            <a:extLst>
              <a:ext uri="{FF2B5EF4-FFF2-40B4-BE49-F238E27FC236}">
                <a16:creationId xmlns:a16="http://schemas.microsoft.com/office/drawing/2014/main" id="{F3220A87-2D90-4C77-934E-16AB3693F567}"/>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352316" y="3419187"/>
            <a:ext cx="641692" cy="641692"/>
          </a:xfrm>
          <a:prstGeom prst="rect">
            <a:avLst/>
          </a:prstGeom>
        </p:spPr>
      </p:pic>
      <p:pic>
        <p:nvPicPr>
          <p:cNvPr id="31" name="Graphic 30">
            <a:extLst>
              <a:ext uri="{FF2B5EF4-FFF2-40B4-BE49-F238E27FC236}">
                <a16:creationId xmlns:a16="http://schemas.microsoft.com/office/drawing/2014/main" id="{3CC60E09-34BD-45FA-A648-C89F0C25157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354701" y="4272389"/>
            <a:ext cx="641692" cy="641692"/>
          </a:xfrm>
          <a:prstGeom prst="rect">
            <a:avLst/>
          </a:prstGeom>
        </p:spPr>
      </p:pic>
      <p:pic>
        <p:nvPicPr>
          <p:cNvPr id="32" name="Graphic 31">
            <a:extLst>
              <a:ext uri="{FF2B5EF4-FFF2-40B4-BE49-F238E27FC236}">
                <a16:creationId xmlns:a16="http://schemas.microsoft.com/office/drawing/2014/main" id="{A58D107F-103A-49AE-8B56-C7EF02358F0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161793" y="5118229"/>
            <a:ext cx="641692" cy="641692"/>
          </a:xfrm>
          <a:prstGeom prst="rect">
            <a:avLst/>
          </a:prstGeom>
        </p:spPr>
      </p:pic>
      <p:pic>
        <p:nvPicPr>
          <p:cNvPr id="33" name="Graphic 32">
            <a:extLst>
              <a:ext uri="{FF2B5EF4-FFF2-40B4-BE49-F238E27FC236}">
                <a16:creationId xmlns:a16="http://schemas.microsoft.com/office/drawing/2014/main" id="{2C966FB4-4FE5-461F-83F7-3F288E8BC0E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700922" y="5963636"/>
            <a:ext cx="641692" cy="641692"/>
          </a:xfrm>
          <a:prstGeom prst="rect">
            <a:avLst/>
          </a:prstGeom>
        </p:spPr>
      </p:pic>
    </p:spTree>
    <p:extLst>
      <p:ext uri="{BB962C8B-B14F-4D97-AF65-F5344CB8AC3E}">
        <p14:creationId xmlns:p14="http://schemas.microsoft.com/office/powerpoint/2010/main" val="2772636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DD434CA-E3B4-4290-B6EF-4B2026310625}"/>
              </a:ext>
            </a:extLst>
          </p:cNvPr>
          <p:cNvSpPr>
            <a:spLocks noGrp="1"/>
          </p:cNvSpPr>
          <p:nvPr>
            <p:ph type="sldNum" sz="quarter" idx="16"/>
          </p:nvPr>
        </p:nvSpPr>
        <p:spPr/>
        <p:txBody>
          <a:bodyPr/>
          <a:lstStyle/>
          <a:p>
            <a:fld id="{23AA811B-2EBD-4900-905E-5BE206449611}" type="slidenum">
              <a:rPr lang="en-GB" smtClean="0"/>
              <a:t>6</a:t>
            </a:fld>
            <a:endParaRPr lang="en-GB"/>
          </a:p>
        </p:txBody>
      </p:sp>
      <p:sp>
        <p:nvSpPr>
          <p:cNvPr id="11" name="Title 7">
            <a:extLst>
              <a:ext uri="{FF2B5EF4-FFF2-40B4-BE49-F238E27FC236}">
                <a16:creationId xmlns:a16="http://schemas.microsoft.com/office/drawing/2014/main" id="{772C5165-6E1A-4463-A667-5AE0A400B909}"/>
              </a:ext>
            </a:extLst>
          </p:cNvPr>
          <p:cNvSpPr txBox="1"/>
          <p:nvPr/>
        </p:nvSpPr>
        <p:spPr>
          <a:xfrm>
            <a:off x="574799" y="575999"/>
            <a:ext cx="11354345" cy="17193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r>
              <a:rPr lang="ru-RU" sz="2800" dirty="0"/>
              <a:t>Примеры споров (II): </a:t>
            </a:r>
            <a:r>
              <a:rPr lang="ru-RU" sz="2800" b="1" dirty="0">
                <a:latin typeface="+mn-lt"/>
              </a:rPr>
              <a:t>дело о взыскании вознаграждения за использование изобретения</a:t>
            </a:r>
            <a:endParaRPr lang="en-GB" sz="2800" b="1" dirty="0">
              <a:latin typeface="+mn-lt"/>
            </a:endParaRPr>
          </a:p>
        </p:txBody>
      </p:sp>
      <p:sp>
        <p:nvSpPr>
          <p:cNvPr id="12" name="Content Placeholder 8">
            <a:extLst>
              <a:ext uri="{FF2B5EF4-FFF2-40B4-BE49-F238E27FC236}">
                <a16:creationId xmlns:a16="http://schemas.microsoft.com/office/drawing/2014/main" id="{F122D47A-5A1B-477F-AE4D-D31937D0311D}"/>
              </a:ext>
            </a:extLst>
          </p:cNvPr>
          <p:cNvSpPr>
            <a:spLocks noGrp="1"/>
          </p:cNvSpPr>
          <p:nvPr>
            <p:ph idx="1"/>
          </p:nvPr>
        </p:nvSpPr>
        <p:spPr>
          <a:xfrm>
            <a:off x="574799" y="1735618"/>
            <a:ext cx="10883047" cy="4212000"/>
          </a:xfrm>
        </p:spPr>
        <p:txBody>
          <a:bodyPr/>
          <a:lstStyle/>
          <a:p>
            <a:pPr marL="457200" lvl="1" indent="-457200" fontAlgn="base">
              <a:lnSpc>
                <a:spcPct val="150000"/>
              </a:lnSpc>
              <a:spcBef>
                <a:spcPts val="1200"/>
              </a:spcBef>
              <a:spcAft>
                <a:spcPts val="1200"/>
              </a:spcAft>
              <a:buClr>
                <a:schemeClr val="accent1"/>
              </a:buClr>
              <a:buSzPct val="100000"/>
              <a:buFont typeface="Arial" panose="020B0604020202020204" pitchFamily="34" charset="0"/>
              <a:buChar char="?"/>
              <a:tabLst>
                <a:tab pos="763718" algn="l"/>
              </a:tabLst>
            </a:pPr>
            <a:r>
              <a:rPr lang="ru-RU" sz="2000" b="1" dirty="0">
                <a:cs typeface="Times New Roman" panose="02020603050405020304" pitchFamily="18" charset="0"/>
              </a:rPr>
              <a:t>Вопросы, поставленные на экспертизу: </a:t>
            </a:r>
            <a:endParaRPr lang="en-US" sz="2000" b="1" dirty="0">
              <a:cs typeface="Times New Roman" panose="02020603050405020304" pitchFamily="18" charset="0"/>
            </a:endParaRPr>
          </a:p>
          <a:p>
            <a:pPr marL="457200" lvl="1" indent="-457200" fontAlgn="base">
              <a:lnSpc>
                <a:spcPct val="150000"/>
              </a:lnSpc>
              <a:spcBef>
                <a:spcPts val="600"/>
              </a:spcBef>
              <a:buClr>
                <a:schemeClr val="accent1"/>
              </a:buClr>
              <a:buSzPct val="100000"/>
              <a:buFont typeface="+mj-lt"/>
              <a:buAutoNum type="arabicPeriod"/>
              <a:tabLst>
                <a:tab pos="763718" algn="l"/>
              </a:tabLst>
            </a:pPr>
            <a:r>
              <a:rPr lang="ru-RU" dirty="0">
                <a:cs typeface="Times New Roman" panose="02020603050405020304" pitchFamily="18" charset="0"/>
              </a:rPr>
              <a:t>Использовало ли АО признаки изобретения «косметические средства, обладающие противомикробными свойствами», защищенного евразийским патентом #XXX, либо признаки, эквивалентные им и ставшие известными в качестве таковых, при производстве средств № (1), (2) (3) (4) (5) в период 2012-2014 гг.;</a:t>
            </a:r>
          </a:p>
          <a:p>
            <a:pPr marL="457200" lvl="1" indent="-457200" fontAlgn="base">
              <a:lnSpc>
                <a:spcPct val="150000"/>
              </a:lnSpc>
              <a:spcBef>
                <a:spcPts val="600"/>
              </a:spcBef>
              <a:buClr>
                <a:schemeClr val="accent1"/>
              </a:buClr>
              <a:buSzPct val="100000"/>
              <a:buFont typeface="+mj-lt"/>
              <a:buAutoNum type="arabicPeriod"/>
              <a:tabLst>
                <a:tab pos="763718" algn="l"/>
              </a:tabLst>
            </a:pPr>
            <a:r>
              <a:rPr lang="ru-RU" dirty="0">
                <a:cs typeface="Times New Roman" panose="02020603050405020304" pitchFamily="18" charset="0"/>
              </a:rPr>
              <a:t>Определить размер ежегодной прибыли (соответствующей части дохода за вычетом расходов) АО за период с 2012 г. по 2014 г. включительно от использования изобретения, защищенного евразийским патентом №XXX, при производстве средств № (1) (2) (3) (4) (5) в период 2012-2014 гг.;</a:t>
            </a:r>
          </a:p>
          <a:p>
            <a:pPr marL="457200" lvl="1" indent="-457200" fontAlgn="base">
              <a:lnSpc>
                <a:spcPct val="150000"/>
              </a:lnSpc>
              <a:spcBef>
                <a:spcPts val="600"/>
              </a:spcBef>
              <a:buClr>
                <a:schemeClr val="accent1"/>
              </a:buClr>
              <a:buSzPct val="100000"/>
              <a:buFont typeface="+mj-lt"/>
              <a:buAutoNum type="arabicPeriod"/>
              <a:tabLst>
                <a:tab pos="763718" algn="l"/>
              </a:tabLst>
            </a:pPr>
            <a:r>
              <a:rPr lang="ru-RU" dirty="0">
                <a:cs typeface="Times New Roman" panose="02020603050405020304" pitchFamily="18" charset="0"/>
              </a:rPr>
              <a:t>Имеется ли полезный эффект от использования указанного изобретения в период 2012-2014 гг., если прибыль от использования указанного изобретения отсутствует;</a:t>
            </a:r>
          </a:p>
          <a:p>
            <a:pPr marL="457200" lvl="1" indent="-457200" fontAlgn="base">
              <a:lnSpc>
                <a:spcPct val="150000"/>
              </a:lnSpc>
              <a:spcBef>
                <a:spcPts val="600"/>
              </a:spcBef>
              <a:buClr>
                <a:schemeClr val="accent1"/>
              </a:buClr>
              <a:buSzPct val="100000"/>
              <a:buFont typeface="+mj-lt"/>
              <a:buAutoNum type="arabicPeriod"/>
              <a:tabLst>
                <a:tab pos="763718" algn="l"/>
              </a:tabLst>
            </a:pPr>
            <a:r>
              <a:rPr lang="ru-RU" dirty="0">
                <a:cs typeface="Times New Roman" panose="02020603050405020304" pitchFamily="18" charset="0"/>
              </a:rPr>
              <a:t>Каков экономический эффект от использования АО в 2012, 2013, 2014 годах изобретения по евразийскому патенту №XXX с учетом всех прямых и косвенных расходов на указанное производство.</a:t>
            </a:r>
          </a:p>
          <a:p>
            <a:pPr marL="457200" lvl="1" indent="-457200" fontAlgn="base">
              <a:lnSpc>
                <a:spcPct val="80000"/>
              </a:lnSpc>
              <a:spcBef>
                <a:spcPts val="1200"/>
              </a:spcBef>
              <a:spcAft>
                <a:spcPts val="1200"/>
              </a:spcAft>
              <a:buClr>
                <a:schemeClr val="accent1"/>
              </a:buClr>
              <a:buSzPct val="80000"/>
              <a:buFont typeface="Wingdings" panose="05000000000000000000" pitchFamily="2" charset="2"/>
              <a:buChar char="Ø"/>
              <a:tabLst>
                <a:tab pos="763718" algn="l"/>
              </a:tabLst>
            </a:pPr>
            <a:endParaRPr lang="ru-RU" sz="2000" dirty="0"/>
          </a:p>
          <a:p>
            <a:pPr marL="0" lvl="1" indent="0" fontAlgn="base">
              <a:lnSpc>
                <a:spcPct val="80000"/>
              </a:lnSpc>
              <a:spcBef>
                <a:spcPts val="1200"/>
              </a:spcBef>
              <a:spcAft>
                <a:spcPts val="1200"/>
              </a:spcAft>
              <a:buClr>
                <a:schemeClr val="accent1"/>
              </a:buClr>
              <a:buSzPct val="80000"/>
              <a:buNone/>
              <a:tabLst>
                <a:tab pos="763718" algn="l"/>
              </a:tabLst>
            </a:pPr>
            <a:endParaRPr lang="en-US" sz="2000" dirty="0"/>
          </a:p>
          <a:p>
            <a:pPr marL="457200" indent="-457200">
              <a:buClr>
                <a:schemeClr val="tx2"/>
              </a:buClr>
              <a:buFont typeface="Wingdings" panose="05000000000000000000" pitchFamily="2" charset="2"/>
              <a:buChar char="Ø"/>
            </a:pPr>
            <a:endParaRPr lang="ru-RU" sz="2000" dirty="0"/>
          </a:p>
          <a:p>
            <a:pPr marL="457200" lvl="1" indent="-457200" fontAlgn="base">
              <a:lnSpc>
                <a:spcPct val="80000"/>
              </a:lnSpc>
              <a:spcAft>
                <a:spcPts val="640"/>
              </a:spcAft>
              <a:buClr>
                <a:schemeClr val="accent1"/>
              </a:buClr>
              <a:buSzPct val="80000"/>
              <a:buFont typeface="Wingdings" panose="05000000000000000000" pitchFamily="2" charset="2"/>
              <a:buChar char="Ø"/>
              <a:tabLst>
                <a:tab pos="763718" algn="l"/>
              </a:tabLst>
            </a:pPr>
            <a:endParaRPr lang="ru-RU" sz="2000" dirty="0"/>
          </a:p>
          <a:p>
            <a:pPr lvl="1"/>
            <a:endParaRPr lang="en-US" sz="2000" dirty="0"/>
          </a:p>
          <a:p>
            <a:endParaRPr lang="en-US" sz="2000" dirty="0"/>
          </a:p>
          <a:p>
            <a:pPr marL="0" indent="0">
              <a:buNone/>
            </a:pPr>
            <a:endParaRPr lang="en-US" sz="2000" dirty="0"/>
          </a:p>
          <a:p>
            <a:pPr lvl="2"/>
            <a:endParaRPr lang="ru-RU" sz="2000" dirty="0"/>
          </a:p>
          <a:p>
            <a:pPr lvl="1"/>
            <a:endParaRPr lang="en-GB" sz="2000" dirty="0"/>
          </a:p>
        </p:txBody>
      </p:sp>
    </p:spTree>
    <p:extLst>
      <p:ext uri="{BB962C8B-B14F-4D97-AF65-F5344CB8AC3E}">
        <p14:creationId xmlns:p14="http://schemas.microsoft.com/office/powerpoint/2010/main" val="130874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1000"/>
                                        <p:tgtEl>
                                          <p:spTgt spid="12">
                                            <p:txEl>
                                              <p:pRg st="2" end="2"/>
                                            </p:txEl>
                                          </p:spTgt>
                                        </p:tgtEl>
                                      </p:cBhvr>
                                    </p:animEffect>
                                    <p:anim calcmode="lin" valueType="num">
                                      <p:cBhvr>
                                        <p:cTn id="1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1000"/>
                                        <p:tgtEl>
                                          <p:spTgt spid="12">
                                            <p:txEl>
                                              <p:pRg st="3" end="3"/>
                                            </p:txEl>
                                          </p:spTgt>
                                        </p:tgtEl>
                                      </p:cBhvr>
                                    </p:animEffect>
                                    <p:anim calcmode="lin" valueType="num">
                                      <p:cBhvr>
                                        <p:cTn id="23"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1000"/>
                                        <p:tgtEl>
                                          <p:spTgt spid="12">
                                            <p:txEl>
                                              <p:pRg st="4" end="4"/>
                                            </p:txEl>
                                          </p:spTgt>
                                        </p:tgtEl>
                                      </p:cBhvr>
                                    </p:animEffect>
                                    <p:anim calcmode="lin" valueType="num">
                                      <p:cBhvr>
                                        <p:cTn id="28"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DD434CA-E3B4-4290-B6EF-4B2026310625}"/>
              </a:ext>
            </a:extLst>
          </p:cNvPr>
          <p:cNvSpPr>
            <a:spLocks noGrp="1"/>
          </p:cNvSpPr>
          <p:nvPr>
            <p:ph type="sldNum" sz="quarter" idx="16"/>
          </p:nvPr>
        </p:nvSpPr>
        <p:spPr/>
        <p:txBody>
          <a:bodyPr/>
          <a:lstStyle/>
          <a:p>
            <a:fld id="{23AA811B-2EBD-4900-905E-5BE206449611}" type="slidenum">
              <a:rPr lang="en-GB" smtClean="0"/>
              <a:t>7</a:t>
            </a:fld>
            <a:endParaRPr lang="en-GB"/>
          </a:p>
        </p:txBody>
      </p:sp>
      <p:sp>
        <p:nvSpPr>
          <p:cNvPr id="11" name="Title 7">
            <a:extLst>
              <a:ext uri="{FF2B5EF4-FFF2-40B4-BE49-F238E27FC236}">
                <a16:creationId xmlns:a16="http://schemas.microsoft.com/office/drawing/2014/main" id="{772C5165-6E1A-4463-A667-5AE0A400B909}"/>
              </a:ext>
            </a:extLst>
          </p:cNvPr>
          <p:cNvSpPr txBox="1"/>
          <p:nvPr/>
        </p:nvSpPr>
        <p:spPr>
          <a:xfrm>
            <a:off x="574799" y="575999"/>
            <a:ext cx="11354345" cy="17193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r>
              <a:rPr lang="ru-RU" sz="2800" dirty="0"/>
              <a:t>Примеры споров (III): </a:t>
            </a:r>
            <a:r>
              <a:rPr lang="ru-RU" sz="2800" b="1" dirty="0">
                <a:latin typeface="+mn-lt"/>
              </a:rPr>
              <a:t>дело о взыскании о взыскании убытков Истца в виде разницы в цене товара (Кольцо) на дату заключения договора и на дату вынесения решения суда о признании ненадлежащего качества товара</a:t>
            </a:r>
            <a:endParaRPr lang="en-GB" sz="2800" b="1" dirty="0">
              <a:latin typeface="+mn-lt"/>
            </a:endParaRPr>
          </a:p>
        </p:txBody>
      </p:sp>
      <p:sp>
        <p:nvSpPr>
          <p:cNvPr id="12" name="Content Placeholder 8">
            <a:extLst>
              <a:ext uri="{FF2B5EF4-FFF2-40B4-BE49-F238E27FC236}">
                <a16:creationId xmlns:a16="http://schemas.microsoft.com/office/drawing/2014/main" id="{F122D47A-5A1B-477F-AE4D-D31937D0311D}"/>
              </a:ext>
            </a:extLst>
          </p:cNvPr>
          <p:cNvSpPr>
            <a:spLocks noGrp="1"/>
          </p:cNvSpPr>
          <p:nvPr>
            <p:ph idx="1"/>
          </p:nvPr>
        </p:nvSpPr>
        <p:spPr>
          <a:xfrm>
            <a:off x="574799" y="2257200"/>
            <a:ext cx="11042401" cy="4212000"/>
          </a:xfrm>
        </p:spPr>
        <p:txBody>
          <a:bodyPr/>
          <a:lstStyle/>
          <a:p>
            <a:pPr marL="457200" lvl="1" indent="-457200" fontAlgn="base">
              <a:lnSpc>
                <a:spcPct val="150000"/>
              </a:lnSpc>
              <a:spcBef>
                <a:spcPts val="1200"/>
              </a:spcBef>
              <a:spcAft>
                <a:spcPts val="1200"/>
              </a:spcAft>
              <a:buClr>
                <a:schemeClr val="accent1"/>
              </a:buClr>
              <a:buSzPct val="80000"/>
              <a:buFont typeface="Wingdings" panose="05000000000000000000" pitchFamily="2" charset="2"/>
              <a:buChar char="Ø"/>
              <a:tabLst>
                <a:tab pos="763718" algn="l"/>
              </a:tabLst>
            </a:pPr>
            <a:r>
              <a:rPr lang="ru-RU" sz="2000" dirty="0">
                <a:cs typeface="Times New Roman" panose="02020603050405020304" pitchFamily="18" charset="0"/>
              </a:rPr>
              <a:t>Правовое основание иска: п. 4 ст. 24 Закона РФ «О защите прав потребителей»: </a:t>
            </a:r>
            <a:endParaRPr lang="en-US" sz="2000" b="1" dirty="0">
              <a:cs typeface="Times New Roman" panose="02020603050405020304" pitchFamily="18" charset="0"/>
            </a:endParaRPr>
          </a:p>
          <a:p>
            <a:pPr marL="457200" lvl="1" indent="0" fontAlgn="base">
              <a:lnSpc>
                <a:spcPct val="150000"/>
              </a:lnSpc>
              <a:spcBef>
                <a:spcPts val="1200"/>
              </a:spcBef>
              <a:spcAft>
                <a:spcPts val="1200"/>
              </a:spcAft>
              <a:buClr>
                <a:schemeClr val="accent1"/>
              </a:buClr>
              <a:buSzPct val="80000"/>
              <a:buNone/>
              <a:tabLst>
                <a:tab pos="763718" algn="l"/>
              </a:tabLst>
            </a:pPr>
            <a:r>
              <a:rPr lang="ru-RU" sz="2000" i="1" dirty="0">
                <a:cs typeface="Times New Roman" panose="02020603050405020304" pitchFamily="18" charset="0"/>
              </a:rPr>
              <a:t>При возврате товара ненадлежащего качества потребитель вправе требовать возмещения разницы между ценой товара, установленной договором, и ценой соответствующего товара на момент добровольного удовлетворения такого требования или, если требование добровольно не удовлетворено, на момент вынесения судом решения. </a:t>
            </a:r>
            <a:endParaRPr lang="en-US" sz="2000" b="1" dirty="0">
              <a:cs typeface="Times New Roman" panose="02020603050405020304" pitchFamily="18" charset="0"/>
            </a:endParaRPr>
          </a:p>
          <a:p>
            <a:pPr marL="457200" lvl="1" indent="-457200" fontAlgn="base">
              <a:lnSpc>
                <a:spcPct val="150000"/>
              </a:lnSpc>
              <a:spcBef>
                <a:spcPts val="1200"/>
              </a:spcBef>
              <a:spcAft>
                <a:spcPts val="1200"/>
              </a:spcAft>
              <a:buClr>
                <a:schemeClr val="accent1"/>
              </a:buClr>
              <a:buSzPct val="80000"/>
              <a:buFont typeface="Wingdings" panose="05000000000000000000" pitchFamily="2" charset="2"/>
              <a:buChar char="Ø"/>
              <a:tabLst>
                <a:tab pos="763718" algn="l"/>
              </a:tabLst>
            </a:pPr>
            <a:r>
              <a:rPr lang="ru-RU" sz="2000" b="1" dirty="0">
                <a:cs typeface="Times New Roman" panose="02020603050405020304" pitchFamily="18" charset="0"/>
              </a:rPr>
              <a:t>Вопрос, поставленный на экспертизу: </a:t>
            </a:r>
            <a:r>
              <a:rPr lang="ru-RU" sz="2000" dirty="0">
                <a:cs typeface="Times New Roman" panose="02020603050405020304" pitchFamily="18" charset="0"/>
              </a:rPr>
              <a:t>Какова рыночная стоимость нового ювелирного изделия – кольца с драгоценными камнями артикул №№№, на дату 02.12.2020 г.? </a:t>
            </a:r>
          </a:p>
          <a:p>
            <a:pPr marL="457200" lvl="1" indent="-457200" fontAlgn="base">
              <a:lnSpc>
                <a:spcPct val="80000"/>
              </a:lnSpc>
              <a:spcBef>
                <a:spcPts val="1200"/>
              </a:spcBef>
              <a:spcAft>
                <a:spcPts val="1200"/>
              </a:spcAft>
              <a:buClr>
                <a:schemeClr val="accent1"/>
              </a:buClr>
              <a:buSzPct val="80000"/>
              <a:buFont typeface="Wingdings" panose="05000000000000000000" pitchFamily="2" charset="2"/>
              <a:buChar char="Ø"/>
              <a:tabLst>
                <a:tab pos="763718" algn="l"/>
              </a:tabLst>
            </a:pPr>
            <a:endParaRPr lang="ru-RU" sz="2000" dirty="0"/>
          </a:p>
          <a:p>
            <a:pPr marL="0" lvl="1" indent="0" fontAlgn="base">
              <a:lnSpc>
                <a:spcPct val="80000"/>
              </a:lnSpc>
              <a:spcBef>
                <a:spcPts val="1200"/>
              </a:spcBef>
              <a:spcAft>
                <a:spcPts val="1200"/>
              </a:spcAft>
              <a:buClr>
                <a:schemeClr val="accent1"/>
              </a:buClr>
              <a:buSzPct val="80000"/>
              <a:buNone/>
              <a:tabLst>
                <a:tab pos="763718" algn="l"/>
              </a:tabLst>
            </a:pPr>
            <a:endParaRPr lang="en-US" sz="2000" dirty="0"/>
          </a:p>
          <a:p>
            <a:pPr marL="457200" indent="-457200">
              <a:buClr>
                <a:schemeClr val="tx2"/>
              </a:buClr>
              <a:buFont typeface="Wingdings" panose="05000000000000000000" pitchFamily="2" charset="2"/>
              <a:buChar char="Ø"/>
            </a:pPr>
            <a:endParaRPr lang="ru-RU" sz="2000" dirty="0"/>
          </a:p>
          <a:p>
            <a:pPr marL="457200" lvl="1" indent="-457200" fontAlgn="base">
              <a:lnSpc>
                <a:spcPct val="80000"/>
              </a:lnSpc>
              <a:spcAft>
                <a:spcPts val="640"/>
              </a:spcAft>
              <a:buClr>
                <a:schemeClr val="accent1"/>
              </a:buClr>
              <a:buSzPct val="80000"/>
              <a:buFont typeface="Wingdings" panose="05000000000000000000" pitchFamily="2" charset="2"/>
              <a:buChar char="Ø"/>
              <a:tabLst>
                <a:tab pos="763718" algn="l"/>
              </a:tabLst>
            </a:pPr>
            <a:endParaRPr lang="ru-RU" sz="2000" dirty="0"/>
          </a:p>
          <a:p>
            <a:pPr lvl="1"/>
            <a:endParaRPr lang="en-US" sz="2000" dirty="0"/>
          </a:p>
          <a:p>
            <a:endParaRPr lang="en-US" sz="2000" dirty="0"/>
          </a:p>
          <a:p>
            <a:pPr marL="0" indent="0">
              <a:buNone/>
            </a:pPr>
            <a:endParaRPr lang="en-US" sz="2000" dirty="0"/>
          </a:p>
          <a:p>
            <a:pPr lvl="2"/>
            <a:endParaRPr lang="ru-RU" sz="2000" dirty="0"/>
          </a:p>
          <a:p>
            <a:pPr lvl="1"/>
            <a:endParaRPr lang="en-GB" sz="2000" dirty="0"/>
          </a:p>
        </p:txBody>
      </p:sp>
      <p:sp>
        <p:nvSpPr>
          <p:cNvPr id="2" name="Rectangle: Rounded Corners 1">
            <a:extLst>
              <a:ext uri="{FF2B5EF4-FFF2-40B4-BE49-F238E27FC236}">
                <a16:creationId xmlns:a16="http://schemas.microsoft.com/office/drawing/2014/main" id="{628C9743-8B36-4440-89C6-DFBB45C789B6}"/>
              </a:ext>
            </a:extLst>
          </p:cNvPr>
          <p:cNvSpPr/>
          <p:nvPr/>
        </p:nvSpPr>
        <p:spPr>
          <a:xfrm>
            <a:off x="574798" y="2938139"/>
            <a:ext cx="11042401" cy="2488018"/>
          </a:xfrm>
          <a:prstGeom prst="roundRect">
            <a:avLst/>
          </a:prstGeom>
          <a:no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ru-RU" sz="1400" noProof="0" dirty="0" err="1"/>
          </a:p>
        </p:txBody>
      </p:sp>
    </p:spTree>
    <p:extLst>
      <p:ext uri="{BB962C8B-B14F-4D97-AF65-F5344CB8AC3E}">
        <p14:creationId xmlns:p14="http://schemas.microsoft.com/office/powerpoint/2010/main" val="1520926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DD434CA-E3B4-4290-B6EF-4B2026310625}"/>
              </a:ext>
            </a:extLst>
          </p:cNvPr>
          <p:cNvSpPr>
            <a:spLocks noGrp="1"/>
          </p:cNvSpPr>
          <p:nvPr>
            <p:ph type="sldNum" sz="quarter" idx="16"/>
          </p:nvPr>
        </p:nvSpPr>
        <p:spPr/>
        <p:txBody>
          <a:bodyPr/>
          <a:lstStyle/>
          <a:p>
            <a:fld id="{23AA811B-2EBD-4900-905E-5BE206449611}" type="slidenum">
              <a:rPr lang="en-GB" smtClean="0"/>
              <a:t>8</a:t>
            </a:fld>
            <a:endParaRPr lang="en-GB"/>
          </a:p>
        </p:txBody>
      </p:sp>
      <p:sp>
        <p:nvSpPr>
          <p:cNvPr id="11" name="Title 7">
            <a:extLst>
              <a:ext uri="{FF2B5EF4-FFF2-40B4-BE49-F238E27FC236}">
                <a16:creationId xmlns:a16="http://schemas.microsoft.com/office/drawing/2014/main" id="{772C5165-6E1A-4463-A667-5AE0A400B909}"/>
              </a:ext>
            </a:extLst>
          </p:cNvPr>
          <p:cNvSpPr txBox="1"/>
          <p:nvPr/>
        </p:nvSpPr>
        <p:spPr>
          <a:xfrm>
            <a:off x="574799" y="575999"/>
            <a:ext cx="11354345" cy="17193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r>
              <a:rPr lang="ru-RU" sz="2800" dirty="0"/>
              <a:t>Примеры споров (IV): </a:t>
            </a:r>
            <a:r>
              <a:rPr lang="ru-RU" sz="2800" b="1" dirty="0">
                <a:latin typeface="+mn-lt"/>
              </a:rPr>
              <a:t>дело о взыскании задолженности на основании соглашения об урегулировании, которым обязанность выплаты поставлена в зависимость от результатов внесудебной экспертизы, проведенной согласованной сторонами экспертной организацией. </a:t>
            </a:r>
            <a:endParaRPr lang="en-GB" sz="2800" b="1" dirty="0">
              <a:latin typeface="+mn-lt"/>
            </a:endParaRPr>
          </a:p>
        </p:txBody>
      </p:sp>
      <p:sp>
        <p:nvSpPr>
          <p:cNvPr id="12" name="Content Placeholder 8">
            <a:extLst>
              <a:ext uri="{FF2B5EF4-FFF2-40B4-BE49-F238E27FC236}">
                <a16:creationId xmlns:a16="http://schemas.microsoft.com/office/drawing/2014/main" id="{F122D47A-5A1B-477F-AE4D-D31937D0311D}"/>
              </a:ext>
            </a:extLst>
          </p:cNvPr>
          <p:cNvSpPr>
            <a:spLocks noGrp="1"/>
          </p:cNvSpPr>
          <p:nvPr>
            <p:ph idx="1"/>
          </p:nvPr>
        </p:nvSpPr>
        <p:spPr>
          <a:xfrm>
            <a:off x="574799" y="3192865"/>
            <a:ext cx="10883047" cy="4212000"/>
          </a:xfrm>
        </p:spPr>
        <p:txBody>
          <a:bodyPr/>
          <a:lstStyle/>
          <a:p>
            <a:pPr marL="457200" lvl="1" indent="-457200" fontAlgn="base">
              <a:lnSpc>
                <a:spcPct val="150000"/>
              </a:lnSpc>
              <a:spcBef>
                <a:spcPts val="600"/>
              </a:spcBef>
              <a:buClr>
                <a:schemeClr val="accent1"/>
              </a:buClr>
              <a:buSzPct val="100000"/>
              <a:buFont typeface="Arial" panose="020B0604020202020204" pitchFamily="34" charset="0"/>
              <a:buChar char="?"/>
              <a:tabLst>
                <a:tab pos="763718" algn="l"/>
              </a:tabLst>
            </a:pPr>
            <a:r>
              <a:rPr lang="ru-RU" sz="2000" dirty="0">
                <a:cs typeface="Times New Roman" panose="02020603050405020304" pitchFamily="18" charset="0"/>
              </a:rPr>
              <a:t>Основной вопрос: наличие препятствий для назначения судебной экспертизы в ситуации, когда стороны согласовали обязательный характер выполненного внесудебного исследования? </a:t>
            </a:r>
          </a:p>
          <a:p>
            <a:pPr marL="0" lvl="1" indent="0" fontAlgn="base">
              <a:lnSpc>
                <a:spcPct val="80000"/>
              </a:lnSpc>
              <a:spcBef>
                <a:spcPts val="1200"/>
              </a:spcBef>
              <a:spcAft>
                <a:spcPts val="1200"/>
              </a:spcAft>
              <a:buClr>
                <a:schemeClr val="accent1"/>
              </a:buClr>
              <a:buSzPct val="80000"/>
              <a:buNone/>
              <a:tabLst>
                <a:tab pos="763718" algn="l"/>
              </a:tabLst>
            </a:pPr>
            <a:endParaRPr lang="en-US" sz="2000" dirty="0"/>
          </a:p>
          <a:p>
            <a:pPr marL="457200" indent="-457200">
              <a:buClr>
                <a:schemeClr val="tx2"/>
              </a:buClr>
              <a:buFont typeface="Wingdings" panose="05000000000000000000" pitchFamily="2" charset="2"/>
              <a:buChar char="Ø"/>
            </a:pPr>
            <a:endParaRPr lang="ru-RU" sz="2000" dirty="0"/>
          </a:p>
          <a:p>
            <a:pPr marL="457200" lvl="1" indent="-457200" fontAlgn="base">
              <a:lnSpc>
                <a:spcPct val="80000"/>
              </a:lnSpc>
              <a:spcAft>
                <a:spcPts val="640"/>
              </a:spcAft>
              <a:buClr>
                <a:schemeClr val="accent1"/>
              </a:buClr>
              <a:buSzPct val="80000"/>
              <a:buFont typeface="Wingdings" panose="05000000000000000000" pitchFamily="2" charset="2"/>
              <a:buChar char="Ø"/>
              <a:tabLst>
                <a:tab pos="763718" algn="l"/>
              </a:tabLst>
            </a:pPr>
            <a:endParaRPr lang="ru-RU" sz="2000" dirty="0"/>
          </a:p>
          <a:p>
            <a:pPr lvl="1"/>
            <a:endParaRPr lang="en-US" sz="2000" dirty="0"/>
          </a:p>
          <a:p>
            <a:endParaRPr lang="en-US" sz="2000" dirty="0"/>
          </a:p>
          <a:p>
            <a:pPr marL="0" indent="0">
              <a:buNone/>
            </a:pPr>
            <a:endParaRPr lang="en-US" sz="2000" dirty="0"/>
          </a:p>
          <a:p>
            <a:pPr lvl="2"/>
            <a:endParaRPr lang="ru-RU" sz="2000" dirty="0"/>
          </a:p>
          <a:p>
            <a:pPr lvl="1"/>
            <a:endParaRPr lang="en-GB" sz="2000" dirty="0"/>
          </a:p>
        </p:txBody>
      </p:sp>
      <p:pic>
        <p:nvPicPr>
          <p:cNvPr id="6" name="Graphic 5">
            <a:extLst>
              <a:ext uri="{FF2B5EF4-FFF2-40B4-BE49-F238E27FC236}">
                <a16:creationId xmlns:a16="http://schemas.microsoft.com/office/drawing/2014/main" id="{A193A2E2-2817-418A-AA08-C6915584F8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9817200" y="5058000"/>
            <a:ext cx="1591200" cy="1591200"/>
          </a:xfrm>
          <a:prstGeom prst="rect">
            <a:avLst/>
          </a:prstGeom>
        </p:spPr>
      </p:pic>
    </p:spTree>
    <p:extLst>
      <p:ext uri="{BB962C8B-B14F-4D97-AF65-F5344CB8AC3E}">
        <p14:creationId xmlns:p14="http://schemas.microsoft.com/office/powerpoint/2010/main" val="3943225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42CFE1D-37E2-45BF-9C57-E82D7983D9F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8" name="think-cell Slide" r:id="rId4" imgW="383" imgH="384" progId="TCLayout.ActiveDocument.1">
                  <p:embed/>
                </p:oleObj>
              </mc:Choice>
              <mc:Fallback>
                <p:oleObj name="think-cell Slide" r:id="rId4" imgW="383" imgH="384" progId="TCLayout.ActiveDocument.1">
                  <p:embed/>
                  <p:pic>
                    <p:nvPicPr>
                      <p:cNvPr id="6" name="Object 5" hidden="1">
                        <a:extLst>
                          <a:ext uri="{FF2B5EF4-FFF2-40B4-BE49-F238E27FC236}">
                            <a16:creationId xmlns:a16="http://schemas.microsoft.com/office/drawing/2014/main" id="{742CFE1D-37E2-45BF-9C57-E82D7983D9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9BA10F6-36E7-4634-8067-D33CACAB6C17}"/>
              </a:ext>
            </a:extLst>
          </p:cNvPr>
          <p:cNvSpPr>
            <a:spLocks noGrp="1"/>
          </p:cNvSpPr>
          <p:nvPr>
            <p:ph type="title"/>
          </p:nvPr>
        </p:nvSpPr>
        <p:spPr>
          <a:xfrm>
            <a:off x="987425" y="696177"/>
            <a:ext cx="10099550" cy="1144800"/>
          </a:xfrm>
        </p:spPr>
        <p:txBody>
          <a:bodyPr vert="horz"/>
          <a:lstStyle/>
          <a:p>
            <a:pPr defTabSz="609604">
              <a:defRPr/>
            </a:pPr>
            <a:r>
              <a:rPr lang="ru-RU" sz="4400" dirty="0">
                <a:solidFill>
                  <a:srgbClr val="FBF9FD"/>
                </a:solidFill>
                <a:latin typeface="Arial Black" panose="020B0A04020102020204" pitchFamily="34" charset="0"/>
                <a:ea typeface="SimSun"/>
              </a:rPr>
              <a:t>Спасибо за внимание</a:t>
            </a:r>
            <a:r>
              <a:rPr lang="en-US" sz="4400" dirty="0">
                <a:solidFill>
                  <a:srgbClr val="FBF9FD"/>
                </a:solidFill>
                <a:latin typeface="Arial Black" panose="020B0A04020102020204" pitchFamily="34" charset="0"/>
                <a:ea typeface="SimSun"/>
              </a:rPr>
              <a:t>!</a:t>
            </a:r>
            <a:endParaRPr lang="en-GB" sz="4400" dirty="0">
              <a:solidFill>
                <a:srgbClr val="FBF9FD"/>
              </a:solidFill>
              <a:latin typeface="Arial Black" panose="020B0A04020102020204" pitchFamily="34" charset="0"/>
              <a:ea typeface="SimSun"/>
            </a:endParaRPr>
          </a:p>
        </p:txBody>
      </p:sp>
      <p:sp>
        <p:nvSpPr>
          <p:cNvPr id="5" name="Slide Number Placeholder 4">
            <a:extLst>
              <a:ext uri="{FF2B5EF4-FFF2-40B4-BE49-F238E27FC236}">
                <a16:creationId xmlns:a16="http://schemas.microsoft.com/office/drawing/2014/main" id="{8FAA3AC9-1504-496B-9B54-B0B64F1C5A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GB" sz="8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BAABF5CE-5BB7-451D-A9AD-E4DEB948B8F6}"/>
              </a:ext>
            </a:extLst>
          </p:cNvPr>
          <p:cNvGrpSpPr/>
          <p:nvPr/>
        </p:nvGrpSpPr>
        <p:grpSpPr>
          <a:xfrm>
            <a:off x="3149599" y="2343285"/>
            <a:ext cx="5051426" cy="1718371"/>
            <a:chOff x="5156200" y="3140968"/>
            <a:chExt cx="5051426" cy="1718371"/>
          </a:xfrm>
        </p:grpSpPr>
        <p:sp>
          <p:nvSpPr>
            <p:cNvPr id="8" name="Rectangle 7">
              <a:extLst>
                <a:ext uri="{FF2B5EF4-FFF2-40B4-BE49-F238E27FC236}">
                  <a16:creationId xmlns:a16="http://schemas.microsoft.com/office/drawing/2014/main" id="{A7F8065D-CA3D-440D-A0E3-C0C9F8CCDC3F}"/>
                </a:ext>
              </a:extLst>
            </p:cNvPr>
            <p:cNvSpPr/>
            <p:nvPr/>
          </p:nvSpPr>
          <p:spPr>
            <a:xfrm>
              <a:off x="5156200" y="3140968"/>
              <a:ext cx="356108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FFFFFF"/>
                  </a:solidFill>
                  <a:effectLst/>
                  <a:uLnTx/>
                  <a:uFillTx/>
                  <a:latin typeface="Arial"/>
                  <a:ea typeface="+mn-ea"/>
                  <a:cs typeface="Arial Black" panose="020B0604020202020204" pitchFamily="34" charset="0"/>
                </a:rPr>
                <a:t>Роман Зайцев</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1D73E1E8-D55D-4637-A37B-9907EB308ED6}"/>
                </a:ext>
              </a:extLst>
            </p:cNvPr>
            <p:cNvSpPr/>
            <p:nvPr/>
          </p:nvSpPr>
          <p:spPr>
            <a:xfrm>
              <a:off x="5156200" y="3495051"/>
              <a:ext cx="5051426"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FFFFFF"/>
                  </a:solidFill>
                  <a:effectLst/>
                  <a:uLnTx/>
                  <a:uFillTx/>
                  <a:latin typeface="Arial"/>
                  <a:ea typeface="+mn-ea"/>
                  <a:cs typeface="+mn-cs"/>
                </a:rPr>
                <a:t>Партнер,</a:t>
              </a:r>
              <a:r>
                <a:rPr lang="ru-RU" sz="1600" dirty="0">
                  <a:solidFill>
                    <a:srgbClr val="FFFFFF"/>
                  </a:solidFill>
                  <a:latin typeface="Arial"/>
                </a:rPr>
                <a:t> </a:t>
              </a:r>
              <a:r>
                <a:rPr lang="ru-RU" sz="1600" dirty="0" err="1">
                  <a:solidFill>
                    <a:srgbClr val="FFFFFF"/>
                  </a:solidFill>
                  <a:latin typeface="Arial"/>
                </a:rPr>
                <a:t>к.ю.н</a:t>
              </a:r>
              <a:r>
                <a:rPr lang="ru-RU" sz="1600" dirty="0">
                  <a:solidFill>
                    <a:srgbClr val="FFFFFF"/>
                  </a:solidFill>
                  <a:latin typeface="Arial"/>
                </a:rPr>
                <a:t>.,</a:t>
              </a:r>
              <a:r>
                <a:rPr kumimoji="0" lang="ru-RU" sz="1600" b="0" i="0" u="none" strike="noStrike" kern="1200" cap="none" spc="0" normalizeH="0" baseline="0" noProof="0" dirty="0">
                  <a:ln>
                    <a:noFill/>
                  </a:ln>
                  <a:solidFill>
                    <a:srgbClr val="FFFFFF"/>
                  </a:solidFill>
                  <a:effectLst/>
                  <a:uLnTx/>
                  <a:uFillTx/>
                  <a:latin typeface="Arial"/>
                  <a:ea typeface="+mn-ea"/>
                  <a:cs typeface="+mn-cs"/>
                </a:rPr>
                <a:t> руководитель московской </a:t>
              </a:r>
              <a:r>
                <a:rPr kumimoji="0" lang="en-US" sz="1600" b="0" i="0" u="none" strike="noStrike" kern="1200" cap="none" spc="0" normalizeH="0" baseline="0" noProof="0" dirty="0">
                  <a:ln>
                    <a:noFill/>
                  </a:ln>
                  <a:solidFill>
                    <a:srgbClr val="FFFFFF"/>
                  </a:solidFill>
                  <a:effectLst/>
                  <a:uLnTx/>
                  <a:uFillTx/>
                  <a:latin typeface="Arial"/>
                  <a:ea typeface="+mn-ea"/>
                  <a:cs typeface="+mn-cs"/>
                </a:rPr>
                <a:t/>
              </a:r>
              <a:br>
                <a:rPr kumimoji="0" lang="en-US" sz="1600" b="0" i="0" u="none" strike="noStrike" kern="1200" cap="none" spc="0" normalizeH="0" baseline="0" noProof="0" dirty="0">
                  <a:ln>
                    <a:noFill/>
                  </a:ln>
                  <a:solidFill>
                    <a:srgbClr val="FFFFFF"/>
                  </a:solidFill>
                  <a:effectLst/>
                  <a:uLnTx/>
                  <a:uFillTx/>
                  <a:latin typeface="Arial"/>
                  <a:ea typeface="+mn-ea"/>
                  <a:cs typeface="+mn-cs"/>
                </a:rPr>
              </a:br>
              <a:r>
                <a:rPr lang="ru-RU" sz="1600" dirty="0">
                  <a:solidFill>
                    <a:srgbClr val="FFFFFF"/>
                  </a:solidFill>
                  <a:latin typeface="Arial"/>
                </a:rPr>
                <a:t>судебно-арбитражной практики</a:t>
              </a:r>
            </a:p>
          </p:txBody>
        </p:sp>
        <p:sp>
          <p:nvSpPr>
            <p:cNvPr id="12" name="Rectangle 11">
              <a:extLst>
                <a:ext uri="{FF2B5EF4-FFF2-40B4-BE49-F238E27FC236}">
                  <a16:creationId xmlns:a16="http://schemas.microsoft.com/office/drawing/2014/main" id="{40863691-36B9-4AF6-AA9B-38D1EAA61839}"/>
                </a:ext>
              </a:extLst>
            </p:cNvPr>
            <p:cNvSpPr/>
            <p:nvPr/>
          </p:nvSpPr>
          <p:spPr>
            <a:xfrm>
              <a:off x="5156200" y="4336119"/>
              <a:ext cx="356108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A05EB5">
                      <a:lumMod val="20000"/>
                      <a:lumOff val="80000"/>
                    </a:srgbClr>
                  </a:solidFill>
                  <a:effectLst/>
                  <a:uLnTx/>
                  <a:uFillTx/>
                  <a:latin typeface="Arial"/>
                  <a:ea typeface="Calibri"/>
                  <a:cs typeface="+mn-cs"/>
                </a:rPr>
                <a:t>+7 495 644 05 00</a:t>
              </a:r>
              <a:r>
                <a:rPr kumimoji="0" lang="pl-PL" sz="1400" b="0" i="0" u="none" strike="noStrike" kern="1200" cap="none" spc="0" normalizeH="0" baseline="0" noProof="0" dirty="0">
                  <a:ln>
                    <a:noFill/>
                  </a:ln>
                  <a:solidFill>
                    <a:srgbClr val="A05EB5">
                      <a:lumMod val="20000"/>
                      <a:lumOff val="80000"/>
                    </a:srgbClr>
                  </a:solidFill>
                  <a:effectLst/>
                  <a:uLnTx/>
                  <a:uFillTx/>
                  <a:latin typeface="Arial"/>
                  <a:ea typeface="Calibri"/>
                  <a:cs typeface="+mn-cs"/>
                </a:rPr>
                <a:t/>
              </a:r>
              <a:br>
                <a:rPr kumimoji="0" lang="pl-PL" sz="1400" b="0" i="0" u="none" strike="noStrike" kern="1200" cap="none" spc="0" normalizeH="0" baseline="0" noProof="0" dirty="0">
                  <a:ln>
                    <a:noFill/>
                  </a:ln>
                  <a:solidFill>
                    <a:srgbClr val="A05EB5">
                      <a:lumMod val="20000"/>
                      <a:lumOff val="80000"/>
                    </a:srgbClr>
                  </a:solidFill>
                  <a:effectLst/>
                  <a:uLnTx/>
                  <a:uFillTx/>
                  <a:latin typeface="Arial"/>
                  <a:ea typeface="Calibri"/>
                  <a:cs typeface="+mn-cs"/>
                </a:rPr>
              </a:br>
              <a:r>
                <a:rPr kumimoji="0" lang="en-US" sz="1400" b="0" i="0" u="none" strike="noStrike" kern="1200" cap="none" spc="0" normalizeH="0" baseline="0" noProof="0" dirty="0">
                  <a:ln>
                    <a:noFill/>
                  </a:ln>
                  <a:solidFill>
                    <a:srgbClr val="A05EB5">
                      <a:lumMod val="20000"/>
                      <a:lumOff val="80000"/>
                    </a:srgbClr>
                  </a:solidFill>
                  <a:effectLst/>
                  <a:uLnTx/>
                  <a:uFillTx/>
                  <a:latin typeface="Arial"/>
                  <a:ea typeface="Calibri"/>
                  <a:cs typeface="+mn-cs"/>
                </a:rPr>
                <a:t>roman</a:t>
              </a:r>
              <a:r>
                <a:rPr kumimoji="0" lang="pl-PL" sz="1400" b="0" i="0" u="none" strike="noStrike" kern="1200" cap="none" spc="0" normalizeH="0" baseline="0" noProof="0" dirty="0">
                  <a:ln>
                    <a:noFill/>
                  </a:ln>
                  <a:solidFill>
                    <a:srgbClr val="A05EB5">
                      <a:lumMod val="20000"/>
                      <a:lumOff val="80000"/>
                    </a:srgbClr>
                  </a:solidFill>
                  <a:effectLst/>
                  <a:uLnTx/>
                  <a:uFillTx/>
                  <a:latin typeface="Arial"/>
                  <a:ea typeface="Calibri"/>
                  <a:cs typeface="+mn-cs"/>
                </a:rPr>
                <a:t>.</a:t>
              </a:r>
              <a:r>
                <a:rPr kumimoji="0" lang="en-US" sz="1400" b="0" i="0" u="none" strike="noStrike" kern="1200" cap="none" spc="0" normalizeH="0" baseline="0" noProof="0" dirty="0" err="1">
                  <a:ln>
                    <a:noFill/>
                  </a:ln>
                  <a:solidFill>
                    <a:srgbClr val="A05EB5">
                      <a:lumMod val="20000"/>
                      <a:lumOff val="80000"/>
                    </a:srgbClr>
                  </a:solidFill>
                  <a:effectLst/>
                  <a:uLnTx/>
                  <a:uFillTx/>
                  <a:latin typeface="Arial"/>
                  <a:ea typeface="Calibri"/>
                  <a:cs typeface="+mn-cs"/>
                </a:rPr>
                <a:t>zaitsev</a:t>
              </a:r>
              <a:r>
                <a:rPr kumimoji="0" lang="pl-PL" sz="1400" b="0" i="0" u="none" strike="noStrike" kern="1200" cap="none" spc="0" normalizeH="0" baseline="0" noProof="0" dirty="0">
                  <a:ln>
                    <a:noFill/>
                  </a:ln>
                  <a:solidFill>
                    <a:srgbClr val="A05EB5">
                      <a:lumMod val="20000"/>
                      <a:lumOff val="80000"/>
                    </a:srgbClr>
                  </a:solidFill>
                  <a:effectLst/>
                  <a:uLnTx/>
                  <a:uFillTx/>
                  <a:latin typeface="Arial"/>
                  <a:ea typeface="Calibri"/>
                  <a:cs typeface="+mn-cs"/>
                </a:rPr>
                <a:t>@dentons.com</a:t>
              </a:r>
              <a:r>
                <a:rPr kumimoji="0" lang="en-US" sz="1400" b="0" i="0" u="none" strike="noStrike" kern="1200" cap="none" spc="0" normalizeH="0" baseline="0" noProof="0" dirty="0">
                  <a:ln>
                    <a:noFill/>
                  </a:ln>
                  <a:solidFill>
                    <a:srgbClr val="A05EB5">
                      <a:lumMod val="20000"/>
                      <a:lumOff val="80000"/>
                    </a:srgbClr>
                  </a:solidFill>
                  <a:effectLst/>
                  <a:uLnTx/>
                  <a:uFillTx/>
                  <a:latin typeface="Arial"/>
                  <a:ea typeface="Calibri"/>
                  <a:cs typeface="+mn-cs"/>
                </a:rPr>
                <a:t> </a:t>
              </a:r>
              <a:endParaRPr kumimoji="0" lang="en-US" sz="1800" b="0" i="0" u="none" strike="noStrike" kern="1200" cap="none" spc="0" normalizeH="0" baseline="0" noProof="0" dirty="0">
                <a:ln>
                  <a:noFill/>
                </a:ln>
                <a:solidFill>
                  <a:srgbClr val="A05EB5">
                    <a:lumMod val="20000"/>
                    <a:lumOff val="80000"/>
                  </a:srgbClr>
                </a:solidFill>
                <a:effectLst/>
                <a:uLnTx/>
                <a:uFillTx/>
                <a:latin typeface="Arial"/>
                <a:ea typeface="+mn-ea"/>
                <a:cs typeface="+mn-cs"/>
              </a:endParaRPr>
            </a:p>
          </p:txBody>
        </p:sp>
      </p:grpSp>
      <p:pic>
        <p:nvPicPr>
          <p:cNvPr id="13" name="Picture 12" descr="A person in a suit&#10;&#10;Description automatically generated with medium confidence">
            <a:extLst>
              <a:ext uri="{FF2B5EF4-FFF2-40B4-BE49-F238E27FC236}">
                <a16:creationId xmlns:a16="http://schemas.microsoft.com/office/drawing/2014/main" id="{E882A65A-6D91-4BDD-AB07-E056EE691AF8}"/>
              </a:ext>
            </a:extLst>
          </p:cNvPr>
          <p:cNvPicPr>
            <a:picLocks noChangeAspect="1"/>
          </p:cNvPicPr>
          <p:nvPr/>
        </p:nvPicPr>
        <p:blipFill rotWithShape="1">
          <a:blip r:embed="rId6" cstate="hq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437" r="2202" b="19500"/>
          <a:stretch/>
        </p:blipFill>
        <p:spPr>
          <a:xfrm>
            <a:off x="1053841" y="2308448"/>
            <a:ext cx="1785600" cy="1788045"/>
          </a:xfrm>
          <a:prstGeom prst="flowChartConnector">
            <a:avLst/>
          </a:prstGeom>
        </p:spPr>
      </p:pic>
    </p:spTree>
    <p:extLst>
      <p:ext uri="{BB962C8B-B14F-4D97-AF65-F5344CB8AC3E}">
        <p14:creationId xmlns:p14="http://schemas.microsoft.com/office/powerpoint/2010/main" val="8010026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CONTAINEDIMAGEPATH" val="C:\Users\Sotskova\AppData\Local\Temp\Templafy\PowerPointVsto\Assets\9fbeffb4-1636-481e-8dcf-9fc752d6febe.jpe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 name="TEMPLAFYSLIDEID" val="637562742495879887"/>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Dentons 16:9">
  <a:themeElements>
    <a:clrScheme name="Dentons">
      <a:dk1>
        <a:srgbClr val="000000"/>
      </a:dk1>
      <a:lt1>
        <a:srgbClr val="FFFFFF"/>
      </a:lt1>
      <a:dk2>
        <a:srgbClr val="545859"/>
      </a:dk2>
      <a:lt2>
        <a:srgbClr val="C7C9C7"/>
      </a:lt2>
      <a:accent1>
        <a:srgbClr val="702082"/>
      </a:accent1>
      <a:accent2>
        <a:srgbClr val="A05EB5"/>
      </a:accent2>
      <a:accent3>
        <a:srgbClr val="545859"/>
      </a:accent3>
      <a:accent4>
        <a:srgbClr val="707372"/>
      </a:accent4>
      <a:accent5>
        <a:srgbClr val="A8A2A2"/>
      </a:accent5>
      <a:accent6>
        <a:srgbClr val="C7C9C7"/>
      </a:accent6>
      <a:hlink>
        <a:srgbClr val="5F2167"/>
      </a:hlink>
      <a:folHlink>
        <a:srgbClr val="A05EB5"/>
      </a:folHlink>
    </a:clrScheme>
    <a:fontScheme name="Denton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spDef>
      <a:spPr>
        <a:ln>
          <a:solidFill>
            <a:schemeClr val="accent1"/>
          </a:solidFill>
        </a:ln>
      </a:spPr>
      <a:bodyPr lIns="72000" tIns="36000" rIns="72000" bIns="36000" rtlCol="0" anchor="ctr"/>
      <a:lstStyle>
        <a:defPPr algn="ctr">
          <a:defRPr sz="14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180000" indent="-180000" algn="l">
          <a:spcAft>
            <a:spcPts val="600"/>
          </a:spcAft>
          <a:buFont typeface="Arial" panose="020B0604020202020204" pitchFamily="34" charset="0"/>
          <a:buChar char="•"/>
          <a:defRPr sz="1600" dirty="0" err="1" smtClean="0">
            <a:solidFill>
              <a:schemeClr val="tx2"/>
            </a:solidFill>
          </a:defRPr>
        </a:defPPr>
      </a:lstStyle>
    </a:txDef>
  </a:objectDefaults>
  <a:extraClrSchemeLst/>
</a:theme>
</file>

<file path=ppt/theme/theme2.xml><?xml version="1.0" encoding="utf-8"?>
<a:theme xmlns:a="http://schemas.openxmlformats.org/drawingml/2006/main" name="1_Dentons 16:9">
  <a:themeElements>
    <a:clrScheme name="Dentons">
      <a:dk1>
        <a:srgbClr val="000000"/>
      </a:dk1>
      <a:lt1>
        <a:srgbClr val="FFFFFF"/>
      </a:lt1>
      <a:dk2>
        <a:srgbClr val="545859"/>
      </a:dk2>
      <a:lt2>
        <a:srgbClr val="C7C9C7"/>
      </a:lt2>
      <a:accent1>
        <a:srgbClr val="702082"/>
      </a:accent1>
      <a:accent2>
        <a:srgbClr val="A05EB5"/>
      </a:accent2>
      <a:accent3>
        <a:srgbClr val="545859"/>
      </a:accent3>
      <a:accent4>
        <a:srgbClr val="707372"/>
      </a:accent4>
      <a:accent5>
        <a:srgbClr val="A8A2A2"/>
      </a:accent5>
      <a:accent6>
        <a:srgbClr val="C7C9C7"/>
      </a:accent6>
      <a:hlink>
        <a:srgbClr val="5F2167"/>
      </a:hlink>
      <a:folHlink>
        <a:srgbClr val="A05EB5"/>
      </a:folHlink>
    </a:clrScheme>
    <a:fontScheme name="Denton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spDef>
      <a:spPr>
        <a:ln>
          <a:solidFill>
            <a:schemeClr val="accent1"/>
          </a:solidFill>
        </a:ln>
      </a:spPr>
      <a:bodyPr lIns="72000" tIns="36000" rIns="72000" bIns="36000" rtlCol="0" anchor="ctr"/>
      <a:lstStyle>
        <a:defPPr algn="ctr">
          <a:defRPr sz="14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180000" indent="-180000" algn="l">
          <a:spcAft>
            <a:spcPts val="600"/>
          </a:spcAft>
          <a:buFont typeface="Arial" panose="020B0604020202020204" pitchFamily="34" charset="0"/>
          <a:buChar char="•"/>
          <a:defRPr sz="1600" dirty="0" err="1" smtClean="0">
            <a:solidFill>
              <a:schemeClr val="tx2"/>
            </a:solidFill>
          </a:defRPr>
        </a:defPPr>
      </a:lstStyle>
    </a:txDef>
  </a:objectDefaults>
  <a:extraClrSchemeLst/>
</a:theme>
</file>

<file path=ppt/theme/theme3.xml><?xml version="1.0" encoding="utf-8"?>
<a:theme xmlns:a="http://schemas.openxmlformats.org/drawingml/2006/main" name="Theme1">
  <a:themeElements>
    <a:clrScheme name="Dentons new Oct 2015">
      <a:dk1>
        <a:srgbClr val="565A5C"/>
      </a:dk1>
      <a:lt1>
        <a:srgbClr val="FFFFFF"/>
      </a:lt1>
      <a:dk2>
        <a:srgbClr val="6E2D91"/>
      </a:dk2>
      <a:lt2>
        <a:srgbClr val="A2A4A3"/>
      </a:lt2>
      <a:accent1>
        <a:srgbClr val="5B1F69"/>
      </a:accent1>
      <a:accent2>
        <a:srgbClr val="00A9E0"/>
      </a:accent2>
      <a:accent3>
        <a:srgbClr val="34B233"/>
      </a:accent3>
      <a:accent4>
        <a:srgbClr val="EEAF30"/>
      </a:accent4>
      <a:accent5>
        <a:srgbClr val="D52B1E"/>
      </a:accent5>
      <a:accent6>
        <a:srgbClr val="00A599"/>
      </a:accent6>
      <a:hlink>
        <a:srgbClr val="00A9E0"/>
      </a:hlink>
      <a:folHlink>
        <a:srgbClr val="A2A4A3"/>
      </a:folHlink>
    </a:clrScheme>
    <a:fontScheme name="Dacheng-Dentons (SimSun)">
      <a:majorFont>
        <a:latin typeface="Arial"/>
        <a:ea typeface="SimSun"/>
        <a:cs typeface="Arial"/>
      </a:majorFont>
      <a:minorFont>
        <a:latin typeface="Arial"/>
        <a:ea typeface="SimSun"/>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tint val="100000"/>
                <a:shade val="100000"/>
                <a:satMod val="130000"/>
              </a:schemeClr>
            </a:gs>
            <a:gs pos="100000">
              <a:schemeClr val="phClr">
                <a:tint val="50000"/>
                <a:shade val="100000"/>
                <a:satMod val="350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a:solidFill>
          <a:schemeClr val="accent2"/>
        </a:solidFill>
        <a:ln>
          <a:noFill/>
        </a:ln>
        <a:effectLst/>
      </a:spPr>
      <a:bodyPr rtlCol="0" anchor="ctr"/>
      <a:lstStyle>
        <a:defPPr algn="ctr">
          <a:defRPr dirty="0" err="1"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Dentons 16:9">
  <a:themeElements>
    <a:clrScheme name="Dentons">
      <a:dk1>
        <a:srgbClr val="000000"/>
      </a:dk1>
      <a:lt1>
        <a:srgbClr val="FFFFFF"/>
      </a:lt1>
      <a:dk2>
        <a:srgbClr val="545859"/>
      </a:dk2>
      <a:lt2>
        <a:srgbClr val="C7C9C7"/>
      </a:lt2>
      <a:accent1>
        <a:srgbClr val="702082"/>
      </a:accent1>
      <a:accent2>
        <a:srgbClr val="A05EB5"/>
      </a:accent2>
      <a:accent3>
        <a:srgbClr val="545859"/>
      </a:accent3>
      <a:accent4>
        <a:srgbClr val="707372"/>
      </a:accent4>
      <a:accent5>
        <a:srgbClr val="A8A2A2"/>
      </a:accent5>
      <a:accent6>
        <a:srgbClr val="C7C9C7"/>
      </a:accent6>
      <a:hlink>
        <a:srgbClr val="5F2167"/>
      </a:hlink>
      <a:folHlink>
        <a:srgbClr val="A05EB5"/>
      </a:folHlink>
    </a:clrScheme>
    <a:fontScheme name="Denton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14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180000" indent="-180000" algn="l">
          <a:spcAft>
            <a:spcPts val="600"/>
          </a:spcAft>
          <a:buFont typeface="Arial" panose="020B0604020202020204" pitchFamily="34" charset="0"/>
          <a:buChar char="•"/>
          <a:defRPr sz="1600" dirty="0" err="1" smtClean="0">
            <a:solidFill>
              <a:schemeClr val="tx2"/>
            </a:solidFill>
          </a:defRPr>
        </a:defPPr>
      </a:lstStyle>
    </a:txDef>
  </a:objectDefaults>
  <a:extraClrSchemeLst/>
  <a:custClrLst>
    <a:custClr name="Purple">
      <a:srgbClr val="702082"/>
    </a:custClr>
    <a:custClr name="Light Purple">
      <a:srgbClr val="A05EB5"/>
    </a:custClr>
    <a:custClr name="Dark Purple">
      <a:srgbClr val="5F2167"/>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a:srgbClr val="DA291C"/>
    </a:custClr>
    <a:custClr name="Gold">
      <a:srgbClr val="F1B434"/>
    </a:custClr>
    <a:custClr name="Green">
      <a:srgbClr val="43B02A"/>
    </a:custClr>
    <a:custClr name="Teal">
      <a:srgbClr val="00A499"/>
    </a:custClr>
    <a:custClr name="Blue">
      <a:srgbClr val="00A9E0"/>
    </a:custClr>
    <a:custClr name="Dark Red">
      <a:srgbClr val="9D2235"/>
    </a:custClr>
    <a:custClr name="Orange">
      <a:srgbClr val="ED8B00"/>
    </a:custClr>
    <a:custClr name="Dark Green">
      <a:srgbClr val="286140"/>
    </a:custClr>
    <a:custClr name="Dark Teal">
      <a:srgbClr val="00685D"/>
    </a:custClr>
    <a:custClr name="Dark Blue">
      <a:srgbClr val="004C97"/>
    </a:custClr>
    <a:custClr name="Brown">
      <a:srgbClr val="85431E"/>
    </a:custClr>
    <a:custClr name="Dark Pink">
      <a:srgbClr val="890C58"/>
    </a:custClr>
    <a:custClr name="Pink">
      <a:srgbClr val="D00070"/>
    </a:custClr>
    <a:custClr name="Dark Grey">
      <a:srgbClr val="545859"/>
    </a:custClr>
    <a:custClr name="Grey">
      <a:srgbClr val="707372"/>
    </a:custClr>
    <a:custClr name="Light Grey">
      <a:srgbClr val="9EA2A2"/>
    </a:custClr>
    <a:custClr name="Ekstra Light Grey">
      <a:srgbClr val="C7C9C7"/>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Dentons Template 16_9.pptx" id="{687B9634-ECF4-4C98-8CAD-1AD56C63FE11}" vid="{28791226-BB88-4C70-94F8-231C70C1DCC6}"/>
    </a:ext>
  </a:extLst>
</a:theme>
</file>

<file path=ppt/theme/theme5.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TemplafyFormConfiguration>{"formFields":[],"formDataEntries":[]}</TemplafyFormConfiguration>
</file>

<file path=customXml/item2.xml><?xml version="1.0" encoding="utf-8"?>
<TemplafySlideTemplateConfiguration><![CDATA[{"documentContentValidatorConfiguration":{"enableDocumentContentValidator":false,"documentContentValidatorVersion":0},"elementsMetadata":[],"slideId":"637564041073040200","enableDocumentContentUpdater":false,"version":"1.0"}]]></TemplafySlideTemplateConfiguration>
</file>

<file path=customXml/item3.xml><?xml version="1.0" encoding="utf-8"?>
<TemplafySlideFormConfiguration><![CDATA[{"formFields":[],"formDataEntries":[]}]]></TemplafySlideFormConfiguration>
</file>

<file path=customXml/item4.xml><?xml version="1.0" encoding="utf-8"?>
<TemplafyTemplateConfiguration>{"elementsMetadata":[],"transformationConfigurations":[],"enableDocumentContentUpdater":false,"version":"1.0"}</TemplafyTemplateConfiguration>
</file>

<file path=customXml/itemProps1.xml><?xml version="1.0" encoding="utf-8"?>
<ds:datastoreItem xmlns:ds="http://schemas.openxmlformats.org/officeDocument/2006/customXml" ds:itemID="{7F3C0A5B-669C-4705-AC87-2CA3EEF2628A}">
  <ds:schemaRefs/>
</ds:datastoreItem>
</file>

<file path=customXml/itemProps2.xml><?xml version="1.0" encoding="utf-8"?>
<ds:datastoreItem xmlns:ds="http://schemas.openxmlformats.org/officeDocument/2006/customXml" ds:itemID="{1682B1E5-F992-44ED-B5CB-44F08F32B686}">
  <ds:schemaRefs/>
</ds:datastoreItem>
</file>

<file path=customXml/itemProps3.xml><?xml version="1.0" encoding="utf-8"?>
<ds:datastoreItem xmlns:ds="http://schemas.openxmlformats.org/officeDocument/2006/customXml" ds:itemID="{8985C172-431F-4620-A4EB-4BC0F81676AB}">
  <ds:schemaRefs/>
</ds:datastoreItem>
</file>

<file path=customXml/itemProps4.xml><?xml version="1.0" encoding="utf-8"?>
<ds:datastoreItem xmlns:ds="http://schemas.openxmlformats.org/officeDocument/2006/customXml" ds:itemID="{3508E62A-79B0-4DD8-AC49-87ED3F61EC1F}">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797</Words>
  <Application>Microsoft Office PowerPoint</Application>
  <PresentationFormat>Widescreen</PresentationFormat>
  <Paragraphs>92</Paragraphs>
  <Slides>9</Slides>
  <Notes>0</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9</vt:i4>
      </vt:variant>
    </vt:vector>
  </HeadingPairs>
  <TitlesOfParts>
    <vt:vector size="20" baseType="lpstr">
      <vt:lpstr>SimSun</vt:lpstr>
      <vt:lpstr>Arial</vt:lpstr>
      <vt:lpstr>Arial Black</vt:lpstr>
      <vt:lpstr>Calibri</vt:lpstr>
      <vt:lpstr>Times New Roman</vt:lpstr>
      <vt:lpstr>Wingdings</vt:lpstr>
      <vt:lpstr>Dentons 16:9</vt:lpstr>
      <vt:lpstr>1_Dentons 16:9</vt:lpstr>
      <vt:lpstr>Theme1</vt:lpstr>
      <vt:lpstr>2_Dentons 16:9</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cp:lastPrinted>1900-01-01T00:00:00Z</cp:lastPrinted>
  <dcterms:created xsi:type="dcterms:W3CDTF">1900-01-01T00:00:00Z</dcterms:created>
  <dcterms:modified xsi:type="dcterms:W3CDTF">2022-05-17T08:12:02Z</dcterms:modified>
</cp:coreProperties>
</file>