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04" r:id="rId1"/>
  </p:sldMasterIdLst>
  <p:notesMasterIdLst>
    <p:notesMasterId r:id="rId15"/>
  </p:notesMasterIdLst>
  <p:sldIdLst>
    <p:sldId id="256" r:id="rId2"/>
    <p:sldId id="271" r:id="rId3"/>
    <p:sldId id="273" r:id="rId4"/>
    <p:sldId id="259" r:id="rId5"/>
    <p:sldId id="265" r:id="rId6"/>
    <p:sldId id="267" r:id="rId7"/>
    <p:sldId id="260" r:id="rId8"/>
    <p:sldId id="263" r:id="rId9"/>
    <p:sldId id="268" r:id="rId10"/>
    <p:sldId id="269" r:id="rId11"/>
    <p:sldId id="264" r:id="rId12"/>
    <p:sldId id="270" r:id="rId13"/>
    <p:sldId id="261" r:id="rId14"/>
  </p:sldIdLst>
  <p:sldSz cx="9144000" cy="5143500" type="screen16x9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27696EA-6584-4B5D-BEB4-131F37A79616}">
          <p14:sldIdLst>
            <p14:sldId id="256"/>
            <p14:sldId id="271"/>
            <p14:sldId id="273"/>
            <p14:sldId id="259"/>
            <p14:sldId id="265"/>
            <p14:sldId id="267"/>
            <p14:sldId id="260"/>
            <p14:sldId id="263"/>
            <p14:sldId id="268"/>
            <p14:sldId id="269"/>
            <p14:sldId id="264"/>
            <p14:sldId id="27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B1BD"/>
    <a:srgbClr val="96C8DE"/>
    <a:srgbClr val="97D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21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342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5134B7-19D3-49AD-9436-FEC392FAA486}" type="doc">
      <dgm:prSet loTypeId="urn:microsoft.com/office/officeart/2005/8/layout/radial5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E07FB68-6424-4C67-9ACF-BC6379CDF9F2}">
      <dgm:prSet phldrT="[Текст]" custT="1"/>
      <dgm:spPr/>
      <dgm:t>
        <a:bodyPr/>
        <a:lstStyle/>
        <a:p>
          <a:r>
            <a:rPr lang="ru-RU" sz="1800" b="1" dirty="0"/>
            <a:t>Недостоверная оценка бизнеса</a:t>
          </a:r>
        </a:p>
      </dgm:t>
    </dgm:pt>
    <dgm:pt modelId="{FCBD913A-AF73-44D8-BF5D-C233AEE8B07E}" type="parTrans" cxnId="{54E28A00-94E3-48C1-98FC-6BEC0C743FD8}">
      <dgm:prSet/>
      <dgm:spPr/>
      <dgm:t>
        <a:bodyPr/>
        <a:lstStyle/>
        <a:p>
          <a:endParaRPr lang="ru-RU"/>
        </a:p>
      </dgm:t>
    </dgm:pt>
    <dgm:pt modelId="{7DAD4E36-01F6-4832-B0E2-8FC55FD570D2}" type="sibTrans" cxnId="{54E28A00-94E3-48C1-98FC-6BEC0C743FD8}">
      <dgm:prSet/>
      <dgm:spPr/>
      <dgm:t>
        <a:bodyPr/>
        <a:lstStyle/>
        <a:p>
          <a:endParaRPr lang="ru-RU"/>
        </a:p>
      </dgm:t>
    </dgm:pt>
    <dgm:pt modelId="{5110932A-A8FE-4F25-9B50-CA3B18142F11}">
      <dgm:prSet phldrT="[Текст]" custT="1"/>
      <dgm:spPr/>
      <dgm:t>
        <a:bodyPr/>
        <a:lstStyle/>
        <a:p>
          <a:r>
            <a:rPr lang="ru-RU" sz="1800" b="1" dirty="0"/>
            <a:t>Сведения о предприятиях отрасли</a:t>
          </a:r>
        </a:p>
      </dgm:t>
    </dgm:pt>
    <dgm:pt modelId="{57BDF65C-8131-40D0-92D6-014890F70738}" type="parTrans" cxnId="{664AFD9B-1468-49B4-BB07-CF7C48E99676}">
      <dgm:prSet/>
      <dgm:spPr/>
      <dgm:t>
        <a:bodyPr/>
        <a:lstStyle/>
        <a:p>
          <a:endParaRPr lang="ru-RU"/>
        </a:p>
      </dgm:t>
    </dgm:pt>
    <dgm:pt modelId="{0A0CE040-E9A2-4D3B-8FF7-2202C84EB78F}" type="sibTrans" cxnId="{664AFD9B-1468-49B4-BB07-CF7C48E99676}">
      <dgm:prSet/>
      <dgm:spPr/>
      <dgm:t>
        <a:bodyPr/>
        <a:lstStyle/>
        <a:p>
          <a:endParaRPr lang="ru-RU"/>
        </a:p>
      </dgm:t>
    </dgm:pt>
    <dgm:pt modelId="{9E8E5BEA-0AEB-437F-BBA5-41422D367C1B}">
      <dgm:prSet phldrT="[Текст]" custT="1"/>
      <dgm:spPr/>
      <dgm:t>
        <a:bodyPr/>
        <a:lstStyle/>
        <a:p>
          <a:r>
            <a:rPr lang="ru-RU" sz="1800" b="1" dirty="0"/>
            <a:t>Закрытость информации по сделкам </a:t>
          </a:r>
        </a:p>
      </dgm:t>
    </dgm:pt>
    <dgm:pt modelId="{BBDEDB15-3177-4181-9C4A-CE1208BFA56C}" type="parTrans" cxnId="{E503ACCC-BCEB-4624-883F-28FBB952B0CC}">
      <dgm:prSet/>
      <dgm:spPr/>
      <dgm:t>
        <a:bodyPr/>
        <a:lstStyle/>
        <a:p>
          <a:endParaRPr lang="ru-RU"/>
        </a:p>
      </dgm:t>
    </dgm:pt>
    <dgm:pt modelId="{72D33E8D-91EF-4078-95DF-58E0E617C5B9}" type="sibTrans" cxnId="{E503ACCC-BCEB-4624-883F-28FBB952B0CC}">
      <dgm:prSet/>
      <dgm:spPr/>
      <dgm:t>
        <a:bodyPr/>
        <a:lstStyle/>
        <a:p>
          <a:endParaRPr lang="ru-RU"/>
        </a:p>
      </dgm:t>
    </dgm:pt>
    <dgm:pt modelId="{E8E4E959-5B99-4A8B-B5CC-C5A85912A2CE}">
      <dgm:prSet phldrT="[Текст]" custT="1"/>
      <dgm:spPr/>
      <dgm:t>
        <a:bodyPr/>
        <a:lstStyle/>
        <a:p>
          <a:r>
            <a:rPr lang="ru-RU" sz="1800" b="1" dirty="0"/>
            <a:t>Неполный комплект документов</a:t>
          </a:r>
        </a:p>
      </dgm:t>
    </dgm:pt>
    <dgm:pt modelId="{6DD578CE-C303-4535-8BCA-C0E2537B27DF}" type="parTrans" cxnId="{DBA72693-0C21-4E9B-896B-F953AE9EAF63}">
      <dgm:prSet/>
      <dgm:spPr/>
      <dgm:t>
        <a:bodyPr/>
        <a:lstStyle/>
        <a:p>
          <a:endParaRPr lang="ru-RU"/>
        </a:p>
      </dgm:t>
    </dgm:pt>
    <dgm:pt modelId="{F8E5D123-AB7A-4AC5-9187-B9D394E3963F}" type="sibTrans" cxnId="{DBA72693-0C21-4E9B-896B-F953AE9EAF63}">
      <dgm:prSet/>
      <dgm:spPr/>
      <dgm:t>
        <a:bodyPr/>
        <a:lstStyle/>
        <a:p>
          <a:endParaRPr lang="ru-RU"/>
        </a:p>
      </dgm:t>
    </dgm:pt>
    <dgm:pt modelId="{29E87325-6256-43A9-8FBB-F955A2A6AFAE}">
      <dgm:prSet phldrT="[Текст]" custT="1"/>
      <dgm:spPr/>
      <dgm:t>
        <a:bodyPr/>
        <a:lstStyle/>
        <a:p>
          <a:r>
            <a:rPr lang="ru-RU" sz="1800" b="1" dirty="0"/>
            <a:t>Стандарты оценки</a:t>
          </a:r>
        </a:p>
      </dgm:t>
    </dgm:pt>
    <dgm:pt modelId="{DCA1FAE9-9195-4F80-B60E-56381E51653A}" type="parTrans" cxnId="{3E730F7B-01A9-4007-8B51-D3933018B674}">
      <dgm:prSet/>
      <dgm:spPr/>
      <dgm:t>
        <a:bodyPr/>
        <a:lstStyle/>
        <a:p>
          <a:endParaRPr lang="ru-RU"/>
        </a:p>
      </dgm:t>
    </dgm:pt>
    <dgm:pt modelId="{8289DC3E-AFA6-4DD6-8389-E5FE7AB4CCF6}" type="sibTrans" cxnId="{3E730F7B-01A9-4007-8B51-D3933018B674}">
      <dgm:prSet/>
      <dgm:spPr/>
      <dgm:t>
        <a:bodyPr/>
        <a:lstStyle/>
        <a:p>
          <a:endParaRPr lang="ru-RU"/>
        </a:p>
      </dgm:t>
    </dgm:pt>
    <dgm:pt modelId="{C1A73D25-6AB4-49C8-A512-E96CDD033AA8}" type="pres">
      <dgm:prSet presAssocID="{655134B7-19D3-49AD-9436-FEC392FAA48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D937E9-002A-4D33-932E-1D3E829570A1}" type="pres">
      <dgm:prSet presAssocID="{7E07FB68-6424-4C67-9ACF-BC6379CDF9F2}" presName="centerShape" presStyleLbl="node0" presStyleIdx="0" presStyleCnt="1" custScaleX="174205" custLinFactNeighborX="1605" custLinFactNeighborY="-3377"/>
      <dgm:spPr>
        <a:prstGeom prst="roundRect">
          <a:avLst/>
        </a:prstGeom>
      </dgm:spPr>
    </dgm:pt>
    <dgm:pt modelId="{94CA4804-87C6-4975-B449-3280608FE759}" type="pres">
      <dgm:prSet presAssocID="{57BDF65C-8131-40D0-92D6-014890F70738}" presName="parTrans" presStyleLbl="sibTrans2D1" presStyleIdx="0" presStyleCnt="4" custAng="10800000" custLinFactNeighborX="9082" custLinFactNeighborY="6731"/>
      <dgm:spPr/>
    </dgm:pt>
    <dgm:pt modelId="{9C1A6CAE-B410-4965-98BE-B546625F95BA}" type="pres">
      <dgm:prSet presAssocID="{57BDF65C-8131-40D0-92D6-014890F70738}" presName="connectorText" presStyleLbl="sibTrans2D1" presStyleIdx="0" presStyleCnt="4"/>
      <dgm:spPr/>
    </dgm:pt>
    <dgm:pt modelId="{5BE96D2E-3EA0-491E-8D30-FE704584555B}" type="pres">
      <dgm:prSet presAssocID="{5110932A-A8FE-4F25-9B50-CA3B18142F11}" presName="node" presStyleLbl="node1" presStyleIdx="0" presStyleCnt="4" custScaleX="196739" custScaleY="69769">
        <dgm:presLayoutVars>
          <dgm:bulletEnabled val="1"/>
        </dgm:presLayoutVars>
      </dgm:prSet>
      <dgm:spPr>
        <a:prstGeom prst="roundRect">
          <a:avLst/>
        </a:prstGeom>
      </dgm:spPr>
    </dgm:pt>
    <dgm:pt modelId="{6DE2069A-157D-4B7C-9CE0-CEE28DDA3180}" type="pres">
      <dgm:prSet presAssocID="{BBDEDB15-3177-4181-9C4A-CE1208BFA56C}" presName="parTrans" presStyleLbl="sibTrans2D1" presStyleIdx="1" presStyleCnt="4" custAng="10841634"/>
      <dgm:spPr/>
    </dgm:pt>
    <dgm:pt modelId="{36628D59-1907-4472-B998-6BBB82FB3D6F}" type="pres">
      <dgm:prSet presAssocID="{BBDEDB15-3177-4181-9C4A-CE1208BFA56C}" presName="connectorText" presStyleLbl="sibTrans2D1" presStyleIdx="1" presStyleCnt="4"/>
      <dgm:spPr/>
    </dgm:pt>
    <dgm:pt modelId="{B8E78BF5-2F7C-45FC-8A00-4BDD3D279562}" type="pres">
      <dgm:prSet presAssocID="{9E8E5BEA-0AEB-437F-BBA5-41422D367C1B}" presName="node" presStyleLbl="node1" presStyleIdx="1" presStyleCnt="4" custScaleX="183032" custScaleY="78852" custRadScaleRad="170501" custRadScaleInc="-5862">
        <dgm:presLayoutVars>
          <dgm:bulletEnabled val="1"/>
        </dgm:presLayoutVars>
      </dgm:prSet>
      <dgm:spPr>
        <a:prstGeom prst="roundRect">
          <a:avLst/>
        </a:prstGeom>
      </dgm:spPr>
    </dgm:pt>
    <dgm:pt modelId="{2A187FD4-4C8D-493D-AB48-2E8E5CBECE70}" type="pres">
      <dgm:prSet presAssocID="{6DD578CE-C303-4535-8BCA-C0E2537B27DF}" presName="parTrans" presStyleLbl="sibTrans2D1" presStyleIdx="2" presStyleCnt="4" custAng="10800000" custScaleX="118736" custLinFactNeighborX="2415" custLinFactNeighborY="3056"/>
      <dgm:spPr/>
    </dgm:pt>
    <dgm:pt modelId="{168B0FB1-3695-4264-BFBB-04ED6BBB58F6}" type="pres">
      <dgm:prSet presAssocID="{6DD578CE-C303-4535-8BCA-C0E2537B27DF}" presName="connectorText" presStyleLbl="sibTrans2D1" presStyleIdx="2" presStyleCnt="4"/>
      <dgm:spPr/>
    </dgm:pt>
    <dgm:pt modelId="{46EBBC16-0A99-4839-B3A7-E5FE50D37250}" type="pres">
      <dgm:prSet presAssocID="{E8E4E959-5B99-4A8B-B5CC-C5A85912A2CE}" presName="node" presStyleLbl="node1" presStyleIdx="2" presStyleCnt="4" custScaleX="201650" custScaleY="71689" custRadScaleRad="82216" custRadScaleInc="-3629">
        <dgm:presLayoutVars>
          <dgm:bulletEnabled val="1"/>
        </dgm:presLayoutVars>
      </dgm:prSet>
      <dgm:spPr>
        <a:prstGeom prst="roundRect">
          <a:avLst/>
        </a:prstGeom>
      </dgm:spPr>
    </dgm:pt>
    <dgm:pt modelId="{B088A69A-C5F3-444B-AFBA-55D687698718}" type="pres">
      <dgm:prSet presAssocID="{DCA1FAE9-9195-4F80-B60E-56381E51653A}" presName="parTrans" presStyleLbl="sibTrans2D1" presStyleIdx="3" presStyleCnt="4" custAng="10800000" custLinFactNeighborX="2325" custLinFactNeighborY="4161"/>
      <dgm:spPr/>
    </dgm:pt>
    <dgm:pt modelId="{5D4F3BE7-6CAE-4EC8-A922-1D8F12FF8DDF}" type="pres">
      <dgm:prSet presAssocID="{DCA1FAE9-9195-4F80-B60E-56381E51653A}" presName="connectorText" presStyleLbl="sibTrans2D1" presStyleIdx="3" presStyleCnt="4"/>
      <dgm:spPr/>
    </dgm:pt>
    <dgm:pt modelId="{5C5DF497-C569-4D0C-B0BB-88B5777B3999}" type="pres">
      <dgm:prSet presAssocID="{29E87325-6256-43A9-8FBB-F955A2A6AFAE}" presName="node" presStyleLbl="node1" presStyleIdx="3" presStyleCnt="4" custScaleX="165908" custScaleY="80532" custRadScaleRad="150281" custRadScaleInc="6238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54E28A00-94E3-48C1-98FC-6BEC0C743FD8}" srcId="{655134B7-19D3-49AD-9436-FEC392FAA486}" destId="{7E07FB68-6424-4C67-9ACF-BC6379CDF9F2}" srcOrd="0" destOrd="0" parTransId="{FCBD913A-AF73-44D8-BF5D-C233AEE8B07E}" sibTransId="{7DAD4E36-01F6-4832-B0E2-8FC55FD570D2}"/>
    <dgm:cxn modelId="{A69FB207-204B-4D0A-97EB-B851863F3020}" type="presOf" srcId="{7E07FB68-6424-4C67-9ACF-BC6379CDF9F2}" destId="{D2D937E9-002A-4D33-932E-1D3E829570A1}" srcOrd="0" destOrd="0" presId="urn:microsoft.com/office/officeart/2005/8/layout/radial5"/>
    <dgm:cxn modelId="{1AB67108-A68E-4DD9-AD48-4F328FC2546C}" type="presOf" srcId="{57BDF65C-8131-40D0-92D6-014890F70738}" destId="{9C1A6CAE-B410-4965-98BE-B546625F95BA}" srcOrd="1" destOrd="0" presId="urn:microsoft.com/office/officeart/2005/8/layout/radial5"/>
    <dgm:cxn modelId="{2BAF6018-745F-4304-9252-66B3A806123B}" type="presOf" srcId="{655134B7-19D3-49AD-9436-FEC392FAA486}" destId="{C1A73D25-6AB4-49C8-A512-E96CDD033AA8}" srcOrd="0" destOrd="0" presId="urn:microsoft.com/office/officeart/2005/8/layout/radial5"/>
    <dgm:cxn modelId="{FC1C101A-064F-4700-8FA0-86F7575E837E}" type="presOf" srcId="{5110932A-A8FE-4F25-9B50-CA3B18142F11}" destId="{5BE96D2E-3EA0-491E-8D30-FE704584555B}" srcOrd="0" destOrd="0" presId="urn:microsoft.com/office/officeart/2005/8/layout/radial5"/>
    <dgm:cxn modelId="{B25EF824-1A56-4A11-9F6F-390D5C6C28D7}" type="presOf" srcId="{DCA1FAE9-9195-4F80-B60E-56381E51653A}" destId="{B088A69A-C5F3-444B-AFBA-55D687698718}" srcOrd="0" destOrd="0" presId="urn:microsoft.com/office/officeart/2005/8/layout/radial5"/>
    <dgm:cxn modelId="{E8EF3C31-6270-4E0A-9121-74FF87836041}" type="presOf" srcId="{DCA1FAE9-9195-4F80-B60E-56381E51653A}" destId="{5D4F3BE7-6CAE-4EC8-A922-1D8F12FF8DDF}" srcOrd="1" destOrd="0" presId="urn:microsoft.com/office/officeart/2005/8/layout/radial5"/>
    <dgm:cxn modelId="{6B502636-E48E-47CD-BFAB-BF285DD04AE8}" type="presOf" srcId="{6DD578CE-C303-4535-8BCA-C0E2537B27DF}" destId="{2A187FD4-4C8D-493D-AB48-2E8E5CBECE70}" srcOrd="0" destOrd="0" presId="urn:microsoft.com/office/officeart/2005/8/layout/radial5"/>
    <dgm:cxn modelId="{2644E46F-0190-45F8-84B1-4A5FF73AA88E}" type="presOf" srcId="{BBDEDB15-3177-4181-9C4A-CE1208BFA56C}" destId="{6DE2069A-157D-4B7C-9CE0-CEE28DDA3180}" srcOrd="0" destOrd="0" presId="urn:microsoft.com/office/officeart/2005/8/layout/radial5"/>
    <dgm:cxn modelId="{3E730F7B-01A9-4007-8B51-D3933018B674}" srcId="{7E07FB68-6424-4C67-9ACF-BC6379CDF9F2}" destId="{29E87325-6256-43A9-8FBB-F955A2A6AFAE}" srcOrd="3" destOrd="0" parTransId="{DCA1FAE9-9195-4F80-B60E-56381E51653A}" sibTransId="{8289DC3E-AFA6-4DD6-8389-E5FE7AB4CCF6}"/>
    <dgm:cxn modelId="{DBA72693-0C21-4E9B-896B-F953AE9EAF63}" srcId="{7E07FB68-6424-4C67-9ACF-BC6379CDF9F2}" destId="{E8E4E959-5B99-4A8B-B5CC-C5A85912A2CE}" srcOrd="2" destOrd="0" parTransId="{6DD578CE-C303-4535-8BCA-C0E2537B27DF}" sibTransId="{F8E5D123-AB7A-4AC5-9187-B9D394E3963F}"/>
    <dgm:cxn modelId="{664AFD9B-1468-49B4-BB07-CF7C48E99676}" srcId="{7E07FB68-6424-4C67-9ACF-BC6379CDF9F2}" destId="{5110932A-A8FE-4F25-9B50-CA3B18142F11}" srcOrd="0" destOrd="0" parTransId="{57BDF65C-8131-40D0-92D6-014890F70738}" sibTransId="{0A0CE040-E9A2-4D3B-8FF7-2202C84EB78F}"/>
    <dgm:cxn modelId="{5E8B0DA9-507D-432A-A491-D53B0F6D86A1}" type="presOf" srcId="{6DD578CE-C303-4535-8BCA-C0E2537B27DF}" destId="{168B0FB1-3695-4264-BFBB-04ED6BBB58F6}" srcOrd="1" destOrd="0" presId="urn:microsoft.com/office/officeart/2005/8/layout/radial5"/>
    <dgm:cxn modelId="{318421B7-DCA7-4F31-B4AF-D01FC6F6106B}" type="presOf" srcId="{E8E4E959-5B99-4A8B-B5CC-C5A85912A2CE}" destId="{46EBBC16-0A99-4839-B3A7-E5FE50D37250}" srcOrd="0" destOrd="0" presId="urn:microsoft.com/office/officeart/2005/8/layout/radial5"/>
    <dgm:cxn modelId="{F0502DBC-A87F-4D00-A95B-1BC3413A8C65}" type="presOf" srcId="{57BDF65C-8131-40D0-92D6-014890F70738}" destId="{94CA4804-87C6-4975-B449-3280608FE759}" srcOrd="0" destOrd="0" presId="urn:microsoft.com/office/officeart/2005/8/layout/radial5"/>
    <dgm:cxn modelId="{E503ACCC-BCEB-4624-883F-28FBB952B0CC}" srcId="{7E07FB68-6424-4C67-9ACF-BC6379CDF9F2}" destId="{9E8E5BEA-0AEB-437F-BBA5-41422D367C1B}" srcOrd="1" destOrd="0" parTransId="{BBDEDB15-3177-4181-9C4A-CE1208BFA56C}" sibTransId="{72D33E8D-91EF-4078-95DF-58E0E617C5B9}"/>
    <dgm:cxn modelId="{7EA7E3D1-DC2E-40BD-AED0-CF8E5F501E4C}" type="presOf" srcId="{BBDEDB15-3177-4181-9C4A-CE1208BFA56C}" destId="{36628D59-1907-4472-B998-6BBB82FB3D6F}" srcOrd="1" destOrd="0" presId="urn:microsoft.com/office/officeart/2005/8/layout/radial5"/>
    <dgm:cxn modelId="{BFBE7ADD-AD63-4749-9CA9-A2DE4DB25A59}" type="presOf" srcId="{9E8E5BEA-0AEB-437F-BBA5-41422D367C1B}" destId="{B8E78BF5-2F7C-45FC-8A00-4BDD3D279562}" srcOrd="0" destOrd="0" presId="urn:microsoft.com/office/officeart/2005/8/layout/radial5"/>
    <dgm:cxn modelId="{A52F60F9-2A02-4D5B-8814-A11B4DB3FA42}" type="presOf" srcId="{29E87325-6256-43A9-8FBB-F955A2A6AFAE}" destId="{5C5DF497-C569-4D0C-B0BB-88B5777B3999}" srcOrd="0" destOrd="0" presId="urn:microsoft.com/office/officeart/2005/8/layout/radial5"/>
    <dgm:cxn modelId="{608CF5BD-50AF-4D75-98DA-0BAFDA2D48FB}" type="presParOf" srcId="{C1A73D25-6AB4-49C8-A512-E96CDD033AA8}" destId="{D2D937E9-002A-4D33-932E-1D3E829570A1}" srcOrd="0" destOrd="0" presId="urn:microsoft.com/office/officeart/2005/8/layout/radial5"/>
    <dgm:cxn modelId="{15B47360-2C38-425C-9DA8-EA7A6921B5DB}" type="presParOf" srcId="{C1A73D25-6AB4-49C8-A512-E96CDD033AA8}" destId="{94CA4804-87C6-4975-B449-3280608FE759}" srcOrd="1" destOrd="0" presId="urn:microsoft.com/office/officeart/2005/8/layout/radial5"/>
    <dgm:cxn modelId="{2C124D03-E866-4CA6-9CC8-52EA83961170}" type="presParOf" srcId="{94CA4804-87C6-4975-B449-3280608FE759}" destId="{9C1A6CAE-B410-4965-98BE-B546625F95BA}" srcOrd="0" destOrd="0" presId="urn:microsoft.com/office/officeart/2005/8/layout/radial5"/>
    <dgm:cxn modelId="{7395C19F-EDC9-4F44-9D9E-7C38EECBFAF1}" type="presParOf" srcId="{C1A73D25-6AB4-49C8-A512-E96CDD033AA8}" destId="{5BE96D2E-3EA0-491E-8D30-FE704584555B}" srcOrd="2" destOrd="0" presId="urn:microsoft.com/office/officeart/2005/8/layout/radial5"/>
    <dgm:cxn modelId="{F6FDB9A9-F78A-42C3-9407-9EB251E68A6F}" type="presParOf" srcId="{C1A73D25-6AB4-49C8-A512-E96CDD033AA8}" destId="{6DE2069A-157D-4B7C-9CE0-CEE28DDA3180}" srcOrd="3" destOrd="0" presId="urn:microsoft.com/office/officeart/2005/8/layout/radial5"/>
    <dgm:cxn modelId="{164F4DF7-150E-4B24-B21D-FFCE0320EE88}" type="presParOf" srcId="{6DE2069A-157D-4B7C-9CE0-CEE28DDA3180}" destId="{36628D59-1907-4472-B998-6BBB82FB3D6F}" srcOrd="0" destOrd="0" presId="urn:microsoft.com/office/officeart/2005/8/layout/radial5"/>
    <dgm:cxn modelId="{347D3A48-D30B-4FB1-AC32-B6444C8BA7B4}" type="presParOf" srcId="{C1A73D25-6AB4-49C8-A512-E96CDD033AA8}" destId="{B8E78BF5-2F7C-45FC-8A00-4BDD3D279562}" srcOrd="4" destOrd="0" presId="urn:microsoft.com/office/officeart/2005/8/layout/radial5"/>
    <dgm:cxn modelId="{691B5EB1-5F61-4736-8B24-5D46249BBC12}" type="presParOf" srcId="{C1A73D25-6AB4-49C8-A512-E96CDD033AA8}" destId="{2A187FD4-4C8D-493D-AB48-2E8E5CBECE70}" srcOrd="5" destOrd="0" presId="urn:microsoft.com/office/officeart/2005/8/layout/radial5"/>
    <dgm:cxn modelId="{D6DB1B20-118E-4DD2-99C6-CEFC0674CF0F}" type="presParOf" srcId="{2A187FD4-4C8D-493D-AB48-2E8E5CBECE70}" destId="{168B0FB1-3695-4264-BFBB-04ED6BBB58F6}" srcOrd="0" destOrd="0" presId="urn:microsoft.com/office/officeart/2005/8/layout/radial5"/>
    <dgm:cxn modelId="{E577CAC8-EC12-447A-894A-E95094C69A04}" type="presParOf" srcId="{C1A73D25-6AB4-49C8-A512-E96CDD033AA8}" destId="{46EBBC16-0A99-4839-B3A7-E5FE50D37250}" srcOrd="6" destOrd="0" presId="urn:microsoft.com/office/officeart/2005/8/layout/radial5"/>
    <dgm:cxn modelId="{83ECCD91-C408-4332-8E47-5B7F1D58AA61}" type="presParOf" srcId="{C1A73D25-6AB4-49C8-A512-E96CDD033AA8}" destId="{B088A69A-C5F3-444B-AFBA-55D687698718}" srcOrd="7" destOrd="0" presId="urn:microsoft.com/office/officeart/2005/8/layout/radial5"/>
    <dgm:cxn modelId="{FF7DB716-54D7-4F5B-B114-F1BD0CFD18CC}" type="presParOf" srcId="{B088A69A-C5F3-444B-AFBA-55D687698718}" destId="{5D4F3BE7-6CAE-4EC8-A922-1D8F12FF8DDF}" srcOrd="0" destOrd="0" presId="urn:microsoft.com/office/officeart/2005/8/layout/radial5"/>
    <dgm:cxn modelId="{5C464CCE-483A-4B4F-A47F-9F50F875DCAF}" type="presParOf" srcId="{C1A73D25-6AB4-49C8-A512-E96CDD033AA8}" destId="{5C5DF497-C569-4D0C-B0BB-88B5777B399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4993550-74A6-431F-AF9D-E30564DEE5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6AB388-C3EE-4939-90B1-12C1459A928D}">
      <dgm:prSet custT="1"/>
      <dgm:spPr/>
      <dgm:t>
        <a:bodyPr/>
        <a:lstStyle/>
        <a:p>
          <a:pPr algn="ctr"/>
          <a:r>
            <a:rPr lang="ru-RU" sz="4800" dirty="0">
              <a:solidFill>
                <a:schemeClr val="bg1"/>
              </a:solidFill>
            </a:rPr>
            <a:t>Благодарю за внимание!</a:t>
          </a:r>
        </a:p>
      </dgm:t>
    </dgm:pt>
    <dgm:pt modelId="{7975A2CA-13D7-47D4-8C58-58D98B9BCE69}" type="parTrans" cxnId="{07BFE3C9-AC30-4327-B463-6FE763170A74}">
      <dgm:prSet/>
      <dgm:spPr/>
      <dgm:t>
        <a:bodyPr/>
        <a:lstStyle/>
        <a:p>
          <a:endParaRPr lang="ru-RU"/>
        </a:p>
      </dgm:t>
    </dgm:pt>
    <dgm:pt modelId="{D97F39C8-A9BB-48C1-A3B3-380D2137B9C8}" type="sibTrans" cxnId="{07BFE3C9-AC30-4327-B463-6FE763170A74}">
      <dgm:prSet/>
      <dgm:spPr/>
      <dgm:t>
        <a:bodyPr/>
        <a:lstStyle/>
        <a:p>
          <a:endParaRPr lang="ru-RU"/>
        </a:p>
      </dgm:t>
    </dgm:pt>
    <dgm:pt modelId="{40BC5D51-BE33-419C-803A-DA3C28DC4977}" type="pres">
      <dgm:prSet presAssocID="{04993550-74A6-431F-AF9D-E30564DEE57F}" presName="linear" presStyleCnt="0">
        <dgm:presLayoutVars>
          <dgm:animLvl val="lvl"/>
          <dgm:resizeHandles val="exact"/>
        </dgm:presLayoutVars>
      </dgm:prSet>
      <dgm:spPr/>
    </dgm:pt>
    <dgm:pt modelId="{1A694CB1-FBEE-4F71-812D-F6FB2F8E508F}" type="pres">
      <dgm:prSet presAssocID="{A06AB388-C3EE-4939-90B1-12C1459A928D}" presName="parentText" presStyleLbl="node1" presStyleIdx="0" presStyleCnt="1" custLinFactNeighborY="-45981">
        <dgm:presLayoutVars>
          <dgm:chMax val="0"/>
          <dgm:bulletEnabled val="1"/>
        </dgm:presLayoutVars>
      </dgm:prSet>
      <dgm:spPr/>
    </dgm:pt>
  </dgm:ptLst>
  <dgm:cxnLst>
    <dgm:cxn modelId="{445BA5A6-EE9B-4B87-909C-94275E3F0465}" type="presOf" srcId="{A06AB388-C3EE-4939-90B1-12C1459A928D}" destId="{1A694CB1-FBEE-4F71-812D-F6FB2F8E508F}" srcOrd="0" destOrd="0" presId="urn:microsoft.com/office/officeart/2005/8/layout/vList2"/>
    <dgm:cxn modelId="{32E7CCB3-B314-46C2-A24D-C0C8C437C33F}" type="presOf" srcId="{04993550-74A6-431F-AF9D-E30564DEE57F}" destId="{40BC5D51-BE33-419C-803A-DA3C28DC4977}" srcOrd="0" destOrd="0" presId="urn:microsoft.com/office/officeart/2005/8/layout/vList2"/>
    <dgm:cxn modelId="{07BFE3C9-AC30-4327-B463-6FE763170A74}" srcId="{04993550-74A6-431F-AF9D-E30564DEE57F}" destId="{A06AB388-C3EE-4939-90B1-12C1459A928D}" srcOrd="0" destOrd="0" parTransId="{7975A2CA-13D7-47D4-8C58-58D98B9BCE69}" sibTransId="{D97F39C8-A9BB-48C1-A3B3-380D2137B9C8}"/>
    <dgm:cxn modelId="{4F8F224A-87BF-46A5-9369-78EB5DC74529}" type="presParOf" srcId="{40BC5D51-BE33-419C-803A-DA3C28DC4977}" destId="{1A694CB1-FBEE-4F71-812D-F6FB2F8E50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363459-5F50-4EAF-82D1-427D1059106E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C70EAD-E6A1-4281-B4B9-E5FDA95498F1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200" b="1" dirty="0"/>
            <a:t>Объекты исследования</a:t>
          </a:r>
          <a:endParaRPr lang="ru-RU" sz="2200" b="1" dirty="0">
            <a:solidFill>
              <a:schemeClr val="bg1"/>
            </a:solidFill>
          </a:endParaRPr>
        </a:p>
      </dgm:t>
    </dgm:pt>
    <dgm:pt modelId="{ABC7895E-D053-46A0-A176-958296BE40AD}" type="parTrans" cxnId="{7FB27E78-A336-4FA9-96E1-84E47FC10EF9}">
      <dgm:prSet/>
      <dgm:spPr/>
      <dgm:t>
        <a:bodyPr/>
        <a:lstStyle/>
        <a:p>
          <a:endParaRPr lang="ru-RU"/>
        </a:p>
      </dgm:t>
    </dgm:pt>
    <dgm:pt modelId="{671F3967-6E65-47E4-834F-980B1B52A5E9}" type="sibTrans" cxnId="{7FB27E78-A336-4FA9-96E1-84E47FC10EF9}">
      <dgm:prSet/>
      <dgm:spPr/>
      <dgm:t>
        <a:bodyPr/>
        <a:lstStyle/>
        <a:p>
          <a:endParaRPr lang="ru-RU"/>
        </a:p>
      </dgm:t>
    </dgm:pt>
    <dgm:pt modelId="{26066388-573C-43FA-9BFE-58ECF5E3B31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200" dirty="0"/>
            <a:t>Предмет исследования</a:t>
          </a:r>
          <a:endParaRPr lang="ru-RU" sz="2200" b="1" dirty="0"/>
        </a:p>
      </dgm:t>
    </dgm:pt>
    <dgm:pt modelId="{CD7E650B-0BB2-40D5-8EF2-80FD1742F54C}" type="parTrans" cxnId="{D4D741C3-EFB7-422E-A5C5-D1E18B1AE72C}">
      <dgm:prSet/>
      <dgm:spPr/>
      <dgm:t>
        <a:bodyPr/>
        <a:lstStyle/>
        <a:p>
          <a:endParaRPr lang="ru-RU"/>
        </a:p>
      </dgm:t>
    </dgm:pt>
    <dgm:pt modelId="{280B7E21-1D36-420F-8C12-50F773EA1875}" type="sibTrans" cxnId="{D4D741C3-EFB7-422E-A5C5-D1E18B1AE72C}">
      <dgm:prSet/>
      <dgm:spPr/>
      <dgm:t>
        <a:bodyPr/>
        <a:lstStyle/>
        <a:p>
          <a:endParaRPr lang="ru-RU"/>
        </a:p>
      </dgm:t>
    </dgm:pt>
    <dgm:pt modelId="{06B5A5B7-3FF9-401F-9268-A9D9FE792A66}">
      <dgm:prSet phldrT="[Текст]" custT="1"/>
      <dgm:spPr/>
      <dgm:t>
        <a:bodyPr/>
        <a:lstStyle/>
        <a:p>
          <a:r>
            <a:rPr lang="ru-RU" sz="1800" dirty="0"/>
            <a:t>нарушения требований законодательства Российской Федерации об оценочной деятельности при оценке бизнеса, </a:t>
          </a:r>
        </a:p>
      </dgm:t>
    </dgm:pt>
    <dgm:pt modelId="{C9797E97-6551-41DB-89E8-899D6CE98FEF}" type="parTrans" cxnId="{87E05717-837D-4575-A5AA-B5003F5EAE57}">
      <dgm:prSet/>
      <dgm:spPr/>
      <dgm:t>
        <a:bodyPr/>
        <a:lstStyle/>
        <a:p>
          <a:endParaRPr lang="ru-RU"/>
        </a:p>
      </dgm:t>
    </dgm:pt>
    <dgm:pt modelId="{D7351FCB-0244-4172-9C59-5C9D003156EF}" type="sibTrans" cxnId="{87E05717-837D-4575-A5AA-B5003F5EAE57}">
      <dgm:prSet/>
      <dgm:spPr/>
      <dgm:t>
        <a:bodyPr/>
        <a:lstStyle/>
        <a:p>
          <a:endParaRPr lang="ru-RU"/>
        </a:p>
      </dgm:t>
    </dgm:pt>
    <dgm:pt modelId="{FD7BEA35-B678-4D87-833C-6BF18F7210C4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200" dirty="0"/>
            <a:t>Планы</a:t>
          </a:r>
        </a:p>
      </dgm:t>
    </dgm:pt>
    <dgm:pt modelId="{C0805A32-204F-4515-B00F-B57790EBA9C3}" type="parTrans" cxnId="{0107FFF6-C0DA-4B35-B0D3-ECD9C5280C17}">
      <dgm:prSet/>
      <dgm:spPr/>
      <dgm:t>
        <a:bodyPr/>
        <a:lstStyle/>
        <a:p>
          <a:endParaRPr lang="ru-RU"/>
        </a:p>
      </dgm:t>
    </dgm:pt>
    <dgm:pt modelId="{15DDDD1A-CF7D-4209-A448-617529AEC7C8}" type="sibTrans" cxnId="{0107FFF6-C0DA-4B35-B0D3-ECD9C5280C17}">
      <dgm:prSet/>
      <dgm:spPr/>
      <dgm:t>
        <a:bodyPr/>
        <a:lstStyle/>
        <a:p>
          <a:endParaRPr lang="ru-RU"/>
        </a:p>
      </dgm:t>
    </dgm:pt>
    <dgm:pt modelId="{5E898535-8297-4A25-BA07-1119A2EB22A9}">
      <dgm:prSet phldrT="[Текст]" custT="1"/>
      <dgm:spPr/>
      <dgm:t>
        <a:bodyPr/>
        <a:lstStyle/>
        <a:p>
          <a:r>
            <a:rPr lang="ru-RU" sz="1800" dirty="0"/>
            <a:t>разработка проекта методических рекомендаций по идентификации предприятия</a:t>
          </a:r>
        </a:p>
      </dgm:t>
    </dgm:pt>
    <dgm:pt modelId="{2F1B2E6B-C6E5-42A5-AFDD-620FA17DE1B2}" type="parTrans" cxnId="{D37FE4EE-852A-4604-9155-34811EE8AC60}">
      <dgm:prSet/>
      <dgm:spPr/>
      <dgm:t>
        <a:bodyPr/>
        <a:lstStyle/>
        <a:p>
          <a:endParaRPr lang="ru-RU"/>
        </a:p>
      </dgm:t>
    </dgm:pt>
    <dgm:pt modelId="{C8746BF4-8676-4A20-8336-EDFB91C81BB8}" type="sibTrans" cxnId="{D37FE4EE-852A-4604-9155-34811EE8AC60}">
      <dgm:prSet/>
      <dgm:spPr/>
      <dgm:t>
        <a:bodyPr/>
        <a:lstStyle/>
        <a:p>
          <a:endParaRPr lang="ru-RU"/>
        </a:p>
      </dgm:t>
    </dgm:pt>
    <dgm:pt modelId="{5D687CFB-91D5-4C63-A47A-75F06FA23B7C}">
      <dgm:prSet phldrT="[Текст]" custT="1"/>
      <dgm:spPr/>
      <dgm:t>
        <a:bodyPr/>
        <a:lstStyle/>
        <a:p>
          <a:endParaRPr lang="ru-RU" sz="2200" dirty="0"/>
        </a:p>
      </dgm:t>
    </dgm:pt>
    <dgm:pt modelId="{37EE9101-B1BA-466E-83A6-0DDDB6ED780C}" type="parTrans" cxnId="{6717F696-9FEF-4E73-8135-D0228CFB085B}">
      <dgm:prSet/>
      <dgm:spPr/>
      <dgm:t>
        <a:bodyPr/>
        <a:lstStyle/>
        <a:p>
          <a:endParaRPr lang="ru-RU"/>
        </a:p>
      </dgm:t>
    </dgm:pt>
    <dgm:pt modelId="{30990A90-97DB-466C-9365-7ADCE7BD42A2}" type="sibTrans" cxnId="{6717F696-9FEF-4E73-8135-D0228CFB085B}">
      <dgm:prSet/>
      <dgm:spPr/>
      <dgm:t>
        <a:bodyPr/>
        <a:lstStyle/>
        <a:p>
          <a:endParaRPr lang="ru-RU"/>
        </a:p>
      </dgm:t>
    </dgm:pt>
    <dgm:pt modelId="{71EA8D9A-B0A1-4067-A92B-A49CD7BB6C91}">
      <dgm:prSet custT="1"/>
      <dgm:spPr/>
      <dgm:t>
        <a:bodyPr/>
        <a:lstStyle/>
        <a:p>
          <a:r>
            <a:rPr lang="ru-RU" sz="1800" dirty="0"/>
            <a:t>отчеты и заключения об оценке бизнеса, </a:t>
          </a:r>
        </a:p>
      </dgm:t>
    </dgm:pt>
    <dgm:pt modelId="{75665C07-7196-4C4C-B072-7C2C428C1C2F}" type="parTrans" cxnId="{1B24CB15-BB30-4DF7-B22A-874E94895D58}">
      <dgm:prSet/>
      <dgm:spPr/>
      <dgm:t>
        <a:bodyPr/>
        <a:lstStyle/>
        <a:p>
          <a:endParaRPr lang="ru-RU"/>
        </a:p>
      </dgm:t>
    </dgm:pt>
    <dgm:pt modelId="{A7E805E3-04F6-4DF7-B937-F943B2890697}" type="sibTrans" cxnId="{1B24CB15-BB30-4DF7-B22A-874E94895D58}">
      <dgm:prSet/>
      <dgm:spPr/>
      <dgm:t>
        <a:bodyPr/>
        <a:lstStyle/>
        <a:p>
          <a:endParaRPr lang="ru-RU"/>
        </a:p>
      </dgm:t>
    </dgm:pt>
    <dgm:pt modelId="{D59D8C88-F095-4DCE-A29A-EDA0DD511583}">
      <dgm:prSet custT="1"/>
      <dgm:spPr/>
      <dgm:t>
        <a:bodyPr/>
        <a:lstStyle/>
        <a:p>
          <a:r>
            <a:rPr lang="ru-RU" sz="1800" dirty="0"/>
            <a:t>имеющиеся методические рекомендации по выполнению оценки бизнеса СРО оценщиков, </a:t>
          </a:r>
        </a:p>
      </dgm:t>
    </dgm:pt>
    <dgm:pt modelId="{1F355603-D576-4876-8B79-C1F2A63C571E}" type="parTrans" cxnId="{D1A399A3-03A8-4A2F-9AC1-2EA17C0B34D5}">
      <dgm:prSet/>
      <dgm:spPr/>
      <dgm:t>
        <a:bodyPr/>
        <a:lstStyle/>
        <a:p>
          <a:endParaRPr lang="ru-RU"/>
        </a:p>
      </dgm:t>
    </dgm:pt>
    <dgm:pt modelId="{DBD750CD-98B1-4B18-A2CF-993D6865A57C}" type="sibTrans" cxnId="{D1A399A3-03A8-4A2F-9AC1-2EA17C0B34D5}">
      <dgm:prSet/>
      <dgm:spPr/>
      <dgm:t>
        <a:bodyPr/>
        <a:lstStyle/>
        <a:p>
          <a:endParaRPr lang="ru-RU"/>
        </a:p>
      </dgm:t>
    </dgm:pt>
    <dgm:pt modelId="{1A4E2378-C1C1-44AF-A7D2-A53AAF385DE8}">
      <dgm:prSet custT="1"/>
      <dgm:spPr/>
      <dgm:t>
        <a:bodyPr/>
        <a:lstStyle/>
        <a:p>
          <a:r>
            <a:rPr lang="ru-RU" sz="1800" dirty="0"/>
            <a:t>иностранные практики для идентификации предприятия</a:t>
          </a:r>
        </a:p>
      </dgm:t>
    </dgm:pt>
    <dgm:pt modelId="{F1D616DB-CE10-452D-AE55-ACCE42ECE157}" type="parTrans" cxnId="{51694D20-15D6-49F8-B99E-AC9CFAB13026}">
      <dgm:prSet/>
      <dgm:spPr/>
      <dgm:t>
        <a:bodyPr/>
        <a:lstStyle/>
        <a:p>
          <a:endParaRPr lang="ru-RU"/>
        </a:p>
      </dgm:t>
    </dgm:pt>
    <dgm:pt modelId="{837684B7-92F2-42F1-A834-393E07D1C679}" type="sibTrans" cxnId="{51694D20-15D6-49F8-B99E-AC9CFAB13026}">
      <dgm:prSet/>
      <dgm:spPr/>
      <dgm:t>
        <a:bodyPr/>
        <a:lstStyle/>
        <a:p>
          <a:endParaRPr lang="ru-RU"/>
        </a:p>
      </dgm:t>
    </dgm:pt>
    <dgm:pt modelId="{7AC5CE5A-867C-4CB9-9D95-399AE9C9DBED}">
      <dgm:prSet custT="1"/>
      <dgm:spPr/>
      <dgm:t>
        <a:bodyPr/>
        <a:lstStyle/>
        <a:p>
          <a:r>
            <a:rPr lang="ru-RU" sz="1800" dirty="0"/>
            <a:t>информационные порталы, содержащие сведения о деятельности предприятий</a:t>
          </a:r>
        </a:p>
      </dgm:t>
    </dgm:pt>
    <dgm:pt modelId="{6D24D39E-756F-4CAD-A9E7-2ACEBAD92138}" type="parTrans" cxnId="{57009233-DFB8-4F71-8DDE-9CD21A94B09F}">
      <dgm:prSet/>
      <dgm:spPr/>
      <dgm:t>
        <a:bodyPr/>
        <a:lstStyle/>
        <a:p>
          <a:endParaRPr lang="ru-RU"/>
        </a:p>
      </dgm:t>
    </dgm:pt>
    <dgm:pt modelId="{FE298D9F-6F79-4F47-80F7-8FA1992BA452}" type="sibTrans" cxnId="{57009233-DFB8-4F71-8DDE-9CD21A94B09F}">
      <dgm:prSet/>
      <dgm:spPr/>
      <dgm:t>
        <a:bodyPr/>
        <a:lstStyle/>
        <a:p>
          <a:endParaRPr lang="ru-RU"/>
        </a:p>
      </dgm:t>
    </dgm:pt>
    <dgm:pt modelId="{3EB5908F-7ACC-420F-8E3F-B6DB5D7760E7}">
      <dgm:prSet custT="1"/>
      <dgm:spPr/>
      <dgm:t>
        <a:bodyPr/>
        <a:lstStyle/>
        <a:p>
          <a:r>
            <a:rPr lang="ru-RU" sz="1800" dirty="0"/>
            <a:t>систематизация и обобщение имеющихся методических рекомендаций</a:t>
          </a:r>
        </a:p>
      </dgm:t>
    </dgm:pt>
    <dgm:pt modelId="{1F06BCA0-995E-47F5-8622-20C2C6708CDE}" type="parTrans" cxnId="{FE046B3A-F767-403C-AE41-AFFF9699E529}">
      <dgm:prSet/>
      <dgm:spPr/>
      <dgm:t>
        <a:bodyPr/>
        <a:lstStyle/>
        <a:p>
          <a:endParaRPr lang="ru-RU"/>
        </a:p>
      </dgm:t>
    </dgm:pt>
    <dgm:pt modelId="{266E94C6-F605-4D60-8B9D-F4062CB6E29B}" type="sibTrans" cxnId="{FE046B3A-F767-403C-AE41-AFFF9699E529}">
      <dgm:prSet/>
      <dgm:spPr/>
      <dgm:t>
        <a:bodyPr/>
        <a:lstStyle/>
        <a:p>
          <a:endParaRPr lang="ru-RU"/>
        </a:p>
      </dgm:t>
    </dgm:pt>
    <dgm:pt modelId="{EDB7434D-61C8-4BDF-B19E-20C52D87E490}" type="pres">
      <dgm:prSet presAssocID="{4B363459-5F50-4EAF-82D1-427D1059106E}" presName="linear" presStyleCnt="0">
        <dgm:presLayoutVars>
          <dgm:dir/>
          <dgm:animLvl val="lvl"/>
          <dgm:resizeHandles val="exact"/>
        </dgm:presLayoutVars>
      </dgm:prSet>
      <dgm:spPr/>
    </dgm:pt>
    <dgm:pt modelId="{B949B4B7-217E-4CD9-8F00-8069F3CA8742}" type="pres">
      <dgm:prSet presAssocID="{B0C70EAD-E6A1-4281-B4B9-E5FDA95498F1}" presName="parentLin" presStyleCnt="0"/>
      <dgm:spPr/>
    </dgm:pt>
    <dgm:pt modelId="{9F66D390-BD0C-4E65-AE7B-6C6595291B7D}" type="pres">
      <dgm:prSet presAssocID="{B0C70EAD-E6A1-4281-B4B9-E5FDA95498F1}" presName="parentLeftMargin" presStyleLbl="node1" presStyleIdx="0" presStyleCnt="3"/>
      <dgm:spPr/>
    </dgm:pt>
    <dgm:pt modelId="{30DABDAE-E456-4786-A94B-85506F330352}" type="pres">
      <dgm:prSet presAssocID="{B0C70EAD-E6A1-4281-B4B9-E5FDA95498F1}" presName="parentText" presStyleLbl="node1" presStyleIdx="0" presStyleCnt="3" custScaleX="100701" custScaleY="164616" custLinFactNeighborX="2395" custLinFactNeighborY="-38279">
        <dgm:presLayoutVars>
          <dgm:chMax val="0"/>
          <dgm:bulletEnabled val="1"/>
        </dgm:presLayoutVars>
      </dgm:prSet>
      <dgm:spPr/>
    </dgm:pt>
    <dgm:pt modelId="{E4E2271E-1FED-41F8-B732-325C26DB2EED}" type="pres">
      <dgm:prSet presAssocID="{B0C70EAD-E6A1-4281-B4B9-E5FDA95498F1}" presName="negativeSpace" presStyleCnt="0"/>
      <dgm:spPr/>
    </dgm:pt>
    <dgm:pt modelId="{32C26038-3710-4C71-8969-65E2980DF382}" type="pres">
      <dgm:prSet presAssocID="{B0C70EAD-E6A1-4281-B4B9-E5FDA95498F1}" presName="childText" presStyleLbl="conFgAcc1" presStyleIdx="0" presStyleCnt="3" custScaleX="99189" custScaleY="93921">
        <dgm:presLayoutVars>
          <dgm:bulletEnabled val="1"/>
        </dgm:presLayoutVars>
      </dgm:prSet>
      <dgm:spPr/>
    </dgm:pt>
    <dgm:pt modelId="{B6737F09-4F44-447B-A34E-55E42E899835}" type="pres">
      <dgm:prSet presAssocID="{671F3967-6E65-47E4-834F-980B1B52A5E9}" presName="spaceBetweenRectangles" presStyleCnt="0"/>
      <dgm:spPr/>
    </dgm:pt>
    <dgm:pt modelId="{3C6EF0D9-CAF8-4192-84A6-AAE65948B1E1}" type="pres">
      <dgm:prSet presAssocID="{26066388-573C-43FA-9BFE-58ECF5E3B31D}" presName="parentLin" presStyleCnt="0"/>
      <dgm:spPr/>
    </dgm:pt>
    <dgm:pt modelId="{AABC1F8B-5FEF-4860-8BEB-DA029F522F2C}" type="pres">
      <dgm:prSet presAssocID="{26066388-573C-43FA-9BFE-58ECF5E3B31D}" presName="parentLeftMargin" presStyleLbl="node1" presStyleIdx="0" presStyleCnt="3"/>
      <dgm:spPr/>
    </dgm:pt>
    <dgm:pt modelId="{40B94C31-A2E3-4241-96B2-249F9448D8F8}" type="pres">
      <dgm:prSet presAssocID="{26066388-573C-43FA-9BFE-58ECF5E3B31D}" presName="parentText" presStyleLbl="node1" presStyleIdx="1" presStyleCnt="3" custScaleX="99963" custScaleY="189491" custLinFactNeighborX="11782" custLinFactNeighborY="15264">
        <dgm:presLayoutVars>
          <dgm:chMax val="0"/>
          <dgm:bulletEnabled val="1"/>
        </dgm:presLayoutVars>
      </dgm:prSet>
      <dgm:spPr/>
    </dgm:pt>
    <dgm:pt modelId="{E10BC74D-3EAC-4BEC-A9ED-8FD18AF7E083}" type="pres">
      <dgm:prSet presAssocID="{26066388-573C-43FA-9BFE-58ECF5E3B31D}" presName="negativeSpace" presStyleCnt="0"/>
      <dgm:spPr/>
    </dgm:pt>
    <dgm:pt modelId="{A8BB93CC-B18E-4CA7-AC3E-025E4F5BF873}" type="pres">
      <dgm:prSet presAssocID="{26066388-573C-43FA-9BFE-58ECF5E3B31D}" presName="childText" presStyleLbl="conFgAcc1" presStyleIdx="1" presStyleCnt="3" custScaleX="99362" custScaleY="93068" custLinFactY="4931" custLinFactNeighborX="491" custLinFactNeighborY="100000">
        <dgm:presLayoutVars>
          <dgm:bulletEnabled val="1"/>
        </dgm:presLayoutVars>
      </dgm:prSet>
      <dgm:spPr/>
    </dgm:pt>
    <dgm:pt modelId="{2139ACA5-1D4A-4EEA-9598-63B61625B5D9}" type="pres">
      <dgm:prSet presAssocID="{280B7E21-1D36-420F-8C12-50F773EA1875}" presName="spaceBetweenRectangles" presStyleCnt="0"/>
      <dgm:spPr/>
    </dgm:pt>
    <dgm:pt modelId="{1D34E2D5-9C24-4E4C-9702-5DB64BA4AF22}" type="pres">
      <dgm:prSet presAssocID="{FD7BEA35-B678-4D87-833C-6BF18F7210C4}" presName="parentLin" presStyleCnt="0"/>
      <dgm:spPr/>
    </dgm:pt>
    <dgm:pt modelId="{27E88D72-6D19-43DF-B7BA-C8CFC5E5A71C}" type="pres">
      <dgm:prSet presAssocID="{FD7BEA35-B678-4D87-833C-6BF18F7210C4}" presName="parentLeftMargin" presStyleLbl="node1" presStyleIdx="1" presStyleCnt="3"/>
      <dgm:spPr/>
    </dgm:pt>
    <dgm:pt modelId="{799BC680-489D-461E-9778-AFE59CCAD29C}" type="pres">
      <dgm:prSet presAssocID="{FD7BEA35-B678-4D87-833C-6BF18F7210C4}" presName="parentText" presStyleLbl="node1" presStyleIdx="2" presStyleCnt="3" custScaleX="100195" custScaleY="181252" custLinFactNeighborX="-2946" custLinFactNeighborY="0">
        <dgm:presLayoutVars>
          <dgm:chMax val="0"/>
          <dgm:bulletEnabled val="1"/>
        </dgm:presLayoutVars>
      </dgm:prSet>
      <dgm:spPr/>
    </dgm:pt>
    <dgm:pt modelId="{7A553C95-AD1E-4F9D-9990-649E0121436A}" type="pres">
      <dgm:prSet presAssocID="{FD7BEA35-B678-4D87-833C-6BF18F7210C4}" presName="negativeSpace" presStyleCnt="0"/>
      <dgm:spPr/>
    </dgm:pt>
    <dgm:pt modelId="{45F4ABFB-5CF5-4A58-AB83-191EA2BF6F90}" type="pres">
      <dgm:prSet presAssocID="{FD7BEA35-B678-4D87-833C-6BF18F7210C4}" presName="childText" presStyleLbl="conFgAcc1" presStyleIdx="2" presStyleCnt="3" custScaleY="65015" custLinFactNeighborX="-368">
        <dgm:presLayoutVars>
          <dgm:bulletEnabled val="1"/>
        </dgm:presLayoutVars>
      </dgm:prSet>
      <dgm:spPr/>
    </dgm:pt>
  </dgm:ptLst>
  <dgm:cxnLst>
    <dgm:cxn modelId="{67615F0E-280E-4BDF-9813-55678631FA1A}" type="presOf" srcId="{B0C70EAD-E6A1-4281-B4B9-E5FDA95498F1}" destId="{9F66D390-BD0C-4E65-AE7B-6C6595291B7D}" srcOrd="0" destOrd="0" presId="urn:microsoft.com/office/officeart/2005/8/layout/list1"/>
    <dgm:cxn modelId="{96946713-55D8-49AD-81C6-D9B7578691B5}" type="presOf" srcId="{06B5A5B7-3FF9-401F-9268-A9D9FE792A66}" destId="{A8BB93CC-B18E-4CA7-AC3E-025E4F5BF873}" srcOrd="0" destOrd="0" presId="urn:microsoft.com/office/officeart/2005/8/layout/list1"/>
    <dgm:cxn modelId="{1B24CB15-BB30-4DF7-B22A-874E94895D58}" srcId="{B0C70EAD-E6A1-4281-B4B9-E5FDA95498F1}" destId="{71EA8D9A-B0A1-4067-A92B-A49CD7BB6C91}" srcOrd="0" destOrd="0" parTransId="{75665C07-7196-4C4C-B072-7C2C428C1C2F}" sibTransId="{A7E805E3-04F6-4DF7-B937-F943B2890697}"/>
    <dgm:cxn modelId="{6CC61116-B5D8-45FB-A4CE-55E12BCAC3FB}" type="presOf" srcId="{5D687CFB-91D5-4C63-A47A-75F06FA23B7C}" destId="{45F4ABFB-5CF5-4A58-AB83-191EA2BF6F90}" srcOrd="0" destOrd="1" presId="urn:microsoft.com/office/officeart/2005/8/layout/list1"/>
    <dgm:cxn modelId="{87E05717-837D-4575-A5AA-B5003F5EAE57}" srcId="{26066388-573C-43FA-9BFE-58ECF5E3B31D}" destId="{06B5A5B7-3FF9-401F-9268-A9D9FE792A66}" srcOrd="0" destOrd="0" parTransId="{C9797E97-6551-41DB-89E8-899D6CE98FEF}" sibTransId="{D7351FCB-0244-4172-9C59-5C9D003156EF}"/>
    <dgm:cxn modelId="{3F329A18-7372-4CD5-9667-99B95CF82557}" type="presOf" srcId="{1A4E2378-C1C1-44AF-A7D2-A53AAF385DE8}" destId="{32C26038-3710-4C71-8969-65E2980DF382}" srcOrd="0" destOrd="2" presId="urn:microsoft.com/office/officeart/2005/8/layout/list1"/>
    <dgm:cxn modelId="{14D4FD19-8B45-4B30-8C7D-ABE39444C85F}" type="presOf" srcId="{26066388-573C-43FA-9BFE-58ECF5E3B31D}" destId="{AABC1F8B-5FEF-4860-8BEB-DA029F522F2C}" srcOrd="0" destOrd="0" presId="urn:microsoft.com/office/officeart/2005/8/layout/list1"/>
    <dgm:cxn modelId="{51694D20-15D6-49F8-B99E-AC9CFAB13026}" srcId="{B0C70EAD-E6A1-4281-B4B9-E5FDA95498F1}" destId="{1A4E2378-C1C1-44AF-A7D2-A53AAF385DE8}" srcOrd="2" destOrd="0" parTransId="{F1D616DB-CE10-452D-AE55-ACCE42ECE157}" sibTransId="{837684B7-92F2-42F1-A834-393E07D1C679}"/>
    <dgm:cxn modelId="{BCAD5B21-4B55-46CE-9189-6E462C758301}" type="presOf" srcId="{3EB5908F-7ACC-420F-8E3F-B6DB5D7760E7}" destId="{A8BB93CC-B18E-4CA7-AC3E-025E4F5BF873}" srcOrd="0" destOrd="1" presId="urn:microsoft.com/office/officeart/2005/8/layout/list1"/>
    <dgm:cxn modelId="{57009233-DFB8-4F71-8DDE-9CD21A94B09F}" srcId="{B0C70EAD-E6A1-4281-B4B9-E5FDA95498F1}" destId="{7AC5CE5A-867C-4CB9-9D95-399AE9C9DBED}" srcOrd="3" destOrd="0" parTransId="{6D24D39E-756F-4CAD-A9E7-2ACEBAD92138}" sibTransId="{FE298D9F-6F79-4F47-80F7-8FA1992BA452}"/>
    <dgm:cxn modelId="{FE046B3A-F767-403C-AE41-AFFF9699E529}" srcId="{26066388-573C-43FA-9BFE-58ECF5E3B31D}" destId="{3EB5908F-7ACC-420F-8E3F-B6DB5D7760E7}" srcOrd="1" destOrd="0" parTransId="{1F06BCA0-995E-47F5-8622-20C2C6708CDE}" sibTransId="{266E94C6-F605-4D60-8B9D-F4062CB6E29B}"/>
    <dgm:cxn modelId="{59155C4A-B8BB-466B-A03E-86480A3A30F5}" type="presOf" srcId="{FD7BEA35-B678-4D87-833C-6BF18F7210C4}" destId="{799BC680-489D-461E-9778-AFE59CCAD29C}" srcOrd="1" destOrd="0" presId="urn:microsoft.com/office/officeart/2005/8/layout/list1"/>
    <dgm:cxn modelId="{2C3DF655-D0E9-48E2-BC6B-B5855A9BDCA7}" type="presOf" srcId="{B0C70EAD-E6A1-4281-B4B9-E5FDA95498F1}" destId="{30DABDAE-E456-4786-A94B-85506F330352}" srcOrd="1" destOrd="0" presId="urn:microsoft.com/office/officeart/2005/8/layout/list1"/>
    <dgm:cxn modelId="{7FB27E78-A336-4FA9-96E1-84E47FC10EF9}" srcId="{4B363459-5F50-4EAF-82D1-427D1059106E}" destId="{B0C70EAD-E6A1-4281-B4B9-E5FDA95498F1}" srcOrd="0" destOrd="0" parTransId="{ABC7895E-D053-46A0-A176-958296BE40AD}" sibTransId="{671F3967-6E65-47E4-834F-980B1B52A5E9}"/>
    <dgm:cxn modelId="{D8ABD186-3A87-4385-87B4-13D0384220A9}" type="presOf" srcId="{FD7BEA35-B678-4D87-833C-6BF18F7210C4}" destId="{27E88D72-6D19-43DF-B7BA-C8CFC5E5A71C}" srcOrd="0" destOrd="0" presId="urn:microsoft.com/office/officeart/2005/8/layout/list1"/>
    <dgm:cxn modelId="{E0A4F586-0287-490A-868E-B96ADDA8E78D}" type="presOf" srcId="{71EA8D9A-B0A1-4067-A92B-A49CD7BB6C91}" destId="{32C26038-3710-4C71-8969-65E2980DF382}" srcOrd="0" destOrd="0" presId="urn:microsoft.com/office/officeart/2005/8/layout/list1"/>
    <dgm:cxn modelId="{6717F696-9FEF-4E73-8135-D0228CFB085B}" srcId="{FD7BEA35-B678-4D87-833C-6BF18F7210C4}" destId="{5D687CFB-91D5-4C63-A47A-75F06FA23B7C}" srcOrd="1" destOrd="0" parTransId="{37EE9101-B1BA-466E-83A6-0DDDB6ED780C}" sibTransId="{30990A90-97DB-466C-9365-7ADCE7BD42A2}"/>
    <dgm:cxn modelId="{D1A399A3-03A8-4A2F-9AC1-2EA17C0B34D5}" srcId="{B0C70EAD-E6A1-4281-B4B9-E5FDA95498F1}" destId="{D59D8C88-F095-4DCE-A29A-EDA0DD511583}" srcOrd="1" destOrd="0" parTransId="{1F355603-D576-4876-8B79-C1F2A63C571E}" sibTransId="{DBD750CD-98B1-4B18-A2CF-993D6865A57C}"/>
    <dgm:cxn modelId="{6ADC48A8-521F-478F-9335-CE342133459A}" type="presOf" srcId="{4B363459-5F50-4EAF-82D1-427D1059106E}" destId="{EDB7434D-61C8-4BDF-B19E-20C52D87E490}" srcOrd="0" destOrd="0" presId="urn:microsoft.com/office/officeart/2005/8/layout/list1"/>
    <dgm:cxn modelId="{1D7510B0-B2D2-449B-B5DA-06CC38B7E63D}" type="presOf" srcId="{5E898535-8297-4A25-BA07-1119A2EB22A9}" destId="{45F4ABFB-5CF5-4A58-AB83-191EA2BF6F90}" srcOrd="0" destOrd="0" presId="urn:microsoft.com/office/officeart/2005/8/layout/list1"/>
    <dgm:cxn modelId="{D4D741C3-EFB7-422E-A5C5-D1E18B1AE72C}" srcId="{4B363459-5F50-4EAF-82D1-427D1059106E}" destId="{26066388-573C-43FA-9BFE-58ECF5E3B31D}" srcOrd="1" destOrd="0" parTransId="{CD7E650B-0BB2-40D5-8EF2-80FD1742F54C}" sibTransId="{280B7E21-1D36-420F-8C12-50F773EA1875}"/>
    <dgm:cxn modelId="{5AEBC8D2-7931-4A4F-A404-8F085925DA50}" type="presOf" srcId="{26066388-573C-43FA-9BFE-58ECF5E3B31D}" destId="{40B94C31-A2E3-4241-96B2-249F9448D8F8}" srcOrd="1" destOrd="0" presId="urn:microsoft.com/office/officeart/2005/8/layout/list1"/>
    <dgm:cxn modelId="{2F61BED6-31EB-46B0-9C30-FC7716B7994A}" type="presOf" srcId="{7AC5CE5A-867C-4CB9-9D95-399AE9C9DBED}" destId="{32C26038-3710-4C71-8969-65E2980DF382}" srcOrd="0" destOrd="3" presId="urn:microsoft.com/office/officeart/2005/8/layout/list1"/>
    <dgm:cxn modelId="{168F3BE1-6B4D-4C40-A82E-CCB99ABE7981}" type="presOf" srcId="{D59D8C88-F095-4DCE-A29A-EDA0DD511583}" destId="{32C26038-3710-4C71-8969-65E2980DF382}" srcOrd="0" destOrd="1" presId="urn:microsoft.com/office/officeart/2005/8/layout/list1"/>
    <dgm:cxn modelId="{D37FE4EE-852A-4604-9155-34811EE8AC60}" srcId="{FD7BEA35-B678-4D87-833C-6BF18F7210C4}" destId="{5E898535-8297-4A25-BA07-1119A2EB22A9}" srcOrd="0" destOrd="0" parTransId="{2F1B2E6B-C6E5-42A5-AFDD-620FA17DE1B2}" sibTransId="{C8746BF4-8676-4A20-8336-EDFB91C81BB8}"/>
    <dgm:cxn modelId="{0107FFF6-C0DA-4B35-B0D3-ECD9C5280C17}" srcId="{4B363459-5F50-4EAF-82D1-427D1059106E}" destId="{FD7BEA35-B678-4D87-833C-6BF18F7210C4}" srcOrd="2" destOrd="0" parTransId="{C0805A32-204F-4515-B00F-B57790EBA9C3}" sibTransId="{15DDDD1A-CF7D-4209-A448-617529AEC7C8}"/>
    <dgm:cxn modelId="{B7DC3BF4-1392-48E4-9D67-26519573A9B7}" type="presParOf" srcId="{EDB7434D-61C8-4BDF-B19E-20C52D87E490}" destId="{B949B4B7-217E-4CD9-8F00-8069F3CA8742}" srcOrd="0" destOrd="0" presId="urn:microsoft.com/office/officeart/2005/8/layout/list1"/>
    <dgm:cxn modelId="{F0D61101-59A9-4B9A-8775-641707FC75E5}" type="presParOf" srcId="{B949B4B7-217E-4CD9-8F00-8069F3CA8742}" destId="{9F66D390-BD0C-4E65-AE7B-6C6595291B7D}" srcOrd="0" destOrd="0" presId="urn:microsoft.com/office/officeart/2005/8/layout/list1"/>
    <dgm:cxn modelId="{B9404880-518D-4B6F-BE40-29E337916824}" type="presParOf" srcId="{B949B4B7-217E-4CD9-8F00-8069F3CA8742}" destId="{30DABDAE-E456-4786-A94B-85506F330352}" srcOrd="1" destOrd="0" presId="urn:microsoft.com/office/officeart/2005/8/layout/list1"/>
    <dgm:cxn modelId="{AD464160-6297-44DD-8E6A-395E2563456D}" type="presParOf" srcId="{EDB7434D-61C8-4BDF-B19E-20C52D87E490}" destId="{E4E2271E-1FED-41F8-B732-325C26DB2EED}" srcOrd="1" destOrd="0" presId="urn:microsoft.com/office/officeart/2005/8/layout/list1"/>
    <dgm:cxn modelId="{FBC5688E-58EE-49B8-9B4B-6FFB7228763C}" type="presParOf" srcId="{EDB7434D-61C8-4BDF-B19E-20C52D87E490}" destId="{32C26038-3710-4C71-8969-65E2980DF382}" srcOrd="2" destOrd="0" presId="urn:microsoft.com/office/officeart/2005/8/layout/list1"/>
    <dgm:cxn modelId="{342FB443-40B4-42B1-935F-6FF2C826B1F8}" type="presParOf" srcId="{EDB7434D-61C8-4BDF-B19E-20C52D87E490}" destId="{B6737F09-4F44-447B-A34E-55E42E899835}" srcOrd="3" destOrd="0" presId="urn:microsoft.com/office/officeart/2005/8/layout/list1"/>
    <dgm:cxn modelId="{6C25797A-ACA0-406A-B940-9BA7838081A6}" type="presParOf" srcId="{EDB7434D-61C8-4BDF-B19E-20C52D87E490}" destId="{3C6EF0D9-CAF8-4192-84A6-AAE65948B1E1}" srcOrd="4" destOrd="0" presId="urn:microsoft.com/office/officeart/2005/8/layout/list1"/>
    <dgm:cxn modelId="{054ECBB3-7B0C-4691-88B8-CC9A908A8BB8}" type="presParOf" srcId="{3C6EF0D9-CAF8-4192-84A6-AAE65948B1E1}" destId="{AABC1F8B-5FEF-4860-8BEB-DA029F522F2C}" srcOrd="0" destOrd="0" presId="urn:microsoft.com/office/officeart/2005/8/layout/list1"/>
    <dgm:cxn modelId="{D3C97000-7210-4DAB-A737-DFC8F8CA061F}" type="presParOf" srcId="{3C6EF0D9-CAF8-4192-84A6-AAE65948B1E1}" destId="{40B94C31-A2E3-4241-96B2-249F9448D8F8}" srcOrd="1" destOrd="0" presId="urn:microsoft.com/office/officeart/2005/8/layout/list1"/>
    <dgm:cxn modelId="{6C514F6F-E60B-4E65-A636-2E9ABA00A633}" type="presParOf" srcId="{EDB7434D-61C8-4BDF-B19E-20C52D87E490}" destId="{E10BC74D-3EAC-4BEC-A9ED-8FD18AF7E083}" srcOrd="5" destOrd="0" presId="urn:microsoft.com/office/officeart/2005/8/layout/list1"/>
    <dgm:cxn modelId="{38DA519D-647E-42A5-A6CD-BE33ED2E898C}" type="presParOf" srcId="{EDB7434D-61C8-4BDF-B19E-20C52D87E490}" destId="{A8BB93CC-B18E-4CA7-AC3E-025E4F5BF873}" srcOrd="6" destOrd="0" presId="urn:microsoft.com/office/officeart/2005/8/layout/list1"/>
    <dgm:cxn modelId="{AC5AA0A5-46D8-494A-A005-E30EBC7E2C50}" type="presParOf" srcId="{EDB7434D-61C8-4BDF-B19E-20C52D87E490}" destId="{2139ACA5-1D4A-4EEA-9598-63B61625B5D9}" srcOrd="7" destOrd="0" presId="urn:microsoft.com/office/officeart/2005/8/layout/list1"/>
    <dgm:cxn modelId="{9C83B0D7-F5DA-4985-83C2-1EE9395F038E}" type="presParOf" srcId="{EDB7434D-61C8-4BDF-B19E-20C52D87E490}" destId="{1D34E2D5-9C24-4E4C-9702-5DB64BA4AF22}" srcOrd="8" destOrd="0" presId="urn:microsoft.com/office/officeart/2005/8/layout/list1"/>
    <dgm:cxn modelId="{107F594B-F9F8-4E15-BA2F-A786FC29AFFB}" type="presParOf" srcId="{1D34E2D5-9C24-4E4C-9702-5DB64BA4AF22}" destId="{27E88D72-6D19-43DF-B7BA-C8CFC5E5A71C}" srcOrd="0" destOrd="0" presId="urn:microsoft.com/office/officeart/2005/8/layout/list1"/>
    <dgm:cxn modelId="{C86D8678-C314-47E5-9119-97AB8FDF2EF3}" type="presParOf" srcId="{1D34E2D5-9C24-4E4C-9702-5DB64BA4AF22}" destId="{799BC680-489D-461E-9778-AFE59CCAD29C}" srcOrd="1" destOrd="0" presId="urn:microsoft.com/office/officeart/2005/8/layout/list1"/>
    <dgm:cxn modelId="{47E78A6B-30BE-4B2A-8E5A-5C2F83E4C9D2}" type="presParOf" srcId="{EDB7434D-61C8-4BDF-B19E-20C52D87E490}" destId="{7A553C95-AD1E-4F9D-9990-649E0121436A}" srcOrd="9" destOrd="0" presId="urn:microsoft.com/office/officeart/2005/8/layout/list1"/>
    <dgm:cxn modelId="{664C4B1C-9FAB-49B4-88E3-EEF334307E36}" type="presParOf" srcId="{EDB7434D-61C8-4BDF-B19E-20C52D87E490}" destId="{45F4ABFB-5CF5-4A58-AB83-191EA2BF6F9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61FBC3-4047-4FCB-89B5-F080AE30EA2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DAFF69-56CE-4E93-9D99-D5ABF840A41D}">
      <dgm:prSet phldrT="[Текст]" custT="1"/>
      <dgm:spPr/>
      <dgm:t>
        <a:bodyPr/>
        <a:lstStyle/>
        <a:p>
          <a:r>
            <a:rPr lang="ru-RU" sz="2400" b="1" dirty="0"/>
            <a:t>Типовые ошибки идентификации предприятия</a:t>
          </a:r>
        </a:p>
      </dgm:t>
    </dgm:pt>
    <dgm:pt modelId="{BCFDF189-7B5B-4FCD-9933-160EE86CB74F}" type="parTrans" cxnId="{42E5CFD5-43CF-491F-8209-8EBC15B51EC0}">
      <dgm:prSet/>
      <dgm:spPr/>
      <dgm:t>
        <a:bodyPr/>
        <a:lstStyle/>
        <a:p>
          <a:endParaRPr lang="ru-RU"/>
        </a:p>
      </dgm:t>
    </dgm:pt>
    <dgm:pt modelId="{9C30E7E9-4353-4E08-AD13-0DEEABE470B6}" type="sibTrans" cxnId="{42E5CFD5-43CF-491F-8209-8EBC15B51EC0}">
      <dgm:prSet/>
      <dgm:spPr/>
      <dgm:t>
        <a:bodyPr/>
        <a:lstStyle/>
        <a:p>
          <a:endParaRPr lang="ru-RU"/>
        </a:p>
      </dgm:t>
    </dgm:pt>
    <dgm:pt modelId="{AA162C9E-7C96-4953-8C05-47AE4968B753}">
      <dgm:prSet phldrT="[Текст]"/>
      <dgm:spPr/>
      <dgm:t>
        <a:bodyPr/>
        <a:lstStyle/>
        <a:p>
          <a:r>
            <a:rPr lang="ru-RU" b="1" dirty="0"/>
            <a:t>Отсутствие существенной информации</a:t>
          </a:r>
        </a:p>
      </dgm:t>
    </dgm:pt>
    <dgm:pt modelId="{E6ECA8E8-8201-4D96-91DC-2736A52F0F13}" type="parTrans" cxnId="{838B478E-DB92-466D-BE79-51EA608245CA}">
      <dgm:prSet/>
      <dgm:spPr/>
      <dgm:t>
        <a:bodyPr/>
        <a:lstStyle/>
        <a:p>
          <a:endParaRPr lang="ru-RU"/>
        </a:p>
      </dgm:t>
    </dgm:pt>
    <dgm:pt modelId="{A9A09C8C-2914-44B4-98E5-419E850FD947}" type="sibTrans" cxnId="{838B478E-DB92-466D-BE79-51EA608245CA}">
      <dgm:prSet/>
      <dgm:spPr/>
      <dgm:t>
        <a:bodyPr/>
        <a:lstStyle/>
        <a:p>
          <a:endParaRPr lang="ru-RU"/>
        </a:p>
      </dgm:t>
    </dgm:pt>
    <dgm:pt modelId="{C3F5F17D-6FD2-41BF-9F15-617FC39ACD57}">
      <dgm:prSet phldrT="[Текст]"/>
      <dgm:spPr/>
      <dgm:t>
        <a:bodyPr/>
        <a:lstStyle/>
        <a:p>
          <a:r>
            <a:rPr lang="ru-RU" b="1" dirty="0"/>
            <a:t>- Приведение недостоверной информации </a:t>
          </a:r>
        </a:p>
        <a:p>
          <a:r>
            <a:rPr lang="ru-RU" b="1" dirty="0"/>
            <a:t>-  Искажение исходных данных </a:t>
          </a:r>
        </a:p>
        <a:p>
          <a:r>
            <a:rPr lang="ru-RU" b="1" dirty="0"/>
            <a:t>- Отсутствие проверки используемой информации на адекватность</a:t>
          </a:r>
          <a:endParaRPr lang="ru-RU" dirty="0"/>
        </a:p>
      </dgm:t>
    </dgm:pt>
    <dgm:pt modelId="{351A4232-8E67-4445-BE3F-CBD135628954}" type="parTrans" cxnId="{87C6AD73-2029-4935-AD3C-8C0DBEC907E5}">
      <dgm:prSet/>
      <dgm:spPr/>
      <dgm:t>
        <a:bodyPr/>
        <a:lstStyle/>
        <a:p>
          <a:endParaRPr lang="ru-RU"/>
        </a:p>
      </dgm:t>
    </dgm:pt>
    <dgm:pt modelId="{CB36E65D-4EFD-4638-8ECD-C93E0A0D3BE9}" type="sibTrans" cxnId="{87C6AD73-2029-4935-AD3C-8C0DBEC907E5}">
      <dgm:prSet/>
      <dgm:spPr/>
      <dgm:t>
        <a:bodyPr/>
        <a:lstStyle/>
        <a:p>
          <a:endParaRPr lang="ru-RU"/>
        </a:p>
      </dgm:t>
    </dgm:pt>
    <dgm:pt modelId="{CDCFA9BE-22E2-4706-93BD-63DFCEF13069}">
      <dgm:prSet phldrT="[Текст]"/>
      <dgm:spPr/>
      <dgm:t>
        <a:bodyPr/>
        <a:lstStyle/>
        <a:p>
          <a:r>
            <a:rPr lang="ru-RU" b="1" dirty="0"/>
            <a:t>Выбор ошибочной методологии расчетов вследствие неполной идентификации</a:t>
          </a:r>
          <a:endParaRPr lang="ru-RU" dirty="0"/>
        </a:p>
      </dgm:t>
    </dgm:pt>
    <dgm:pt modelId="{D3189E55-104D-4E3F-8DD2-FC3A2FA20C78}" type="parTrans" cxnId="{1D2AB19E-E306-404E-BF12-FD257BFAE611}">
      <dgm:prSet/>
      <dgm:spPr/>
      <dgm:t>
        <a:bodyPr/>
        <a:lstStyle/>
        <a:p>
          <a:endParaRPr lang="ru-RU"/>
        </a:p>
      </dgm:t>
    </dgm:pt>
    <dgm:pt modelId="{CDFFFB52-D69A-42DA-9B2C-D588ED4672B0}" type="sibTrans" cxnId="{1D2AB19E-E306-404E-BF12-FD257BFAE611}">
      <dgm:prSet/>
      <dgm:spPr/>
      <dgm:t>
        <a:bodyPr/>
        <a:lstStyle/>
        <a:p>
          <a:endParaRPr lang="ru-RU"/>
        </a:p>
      </dgm:t>
    </dgm:pt>
    <dgm:pt modelId="{04223FE0-1C5A-4A6E-912C-8DA70914A5E6}" type="pres">
      <dgm:prSet presAssocID="{5C61FBC3-4047-4FCB-89B5-F080AE30EA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CE727D5-8A5E-4871-9208-B89134FA91E8}" type="pres">
      <dgm:prSet presAssocID="{08DAFF69-56CE-4E93-9D99-D5ABF840A41D}" presName="hierRoot1" presStyleCnt="0">
        <dgm:presLayoutVars>
          <dgm:hierBranch val="init"/>
        </dgm:presLayoutVars>
      </dgm:prSet>
      <dgm:spPr/>
    </dgm:pt>
    <dgm:pt modelId="{1332E53B-B585-4057-98B1-E739668DE67A}" type="pres">
      <dgm:prSet presAssocID="{08DAFF69-56CE-4E93-9D99-D5ABF840A41D}" presName="rootComposite1" presStyleCnt="0"/>
      <dgm:spPr/>
    </dgm:pt>
    <dgm:pt modelId="{DE629B39-021A-4327-9F56-6BAC946E8730}" type="pres">
      <dgm:prSet presAssocID="{08DAFF69-56CE-4E93-9D99-D5ABF840A41D}" presName="rootText1" presStyleLbl="node0" presStyleIdx="0" presStyleCnt="1" custScaleX="339481" custScaleY="86031" custLinFactNeighborY="-51449">
        <dgm:presLayoutVars>
          <dgm:chPref val="3"/>
        </dgm:presLayoutVars>
      </dgm:prSet>
      <dgm:spPr/>
    </dgm:pt>
    <dgm:pt modelId="{1585BF90-975E-4E0A-B16A-08E4A9CD32B7}" type="pres">
      <dgm:prSet presAssocID="{08DAFF69-56CE-4E93-9D99-D5ABF840A41D}" presName="rootConnector1" presStyleLbl="node1" presStyleIdx="0" presStyleCnt="0"/>
      <dgm:spPr/>
    </dgm:pt>
    <dgm:pt modelId="{E34D977B-32D6-4BDE-8569-F375B67D3209}" type="pres">
      <dgm:prSet presAssocID="{08DAFF69-56CE-4E93-9D99-D5ABF840A41D}" presName="hierChild2" presStyleCnt="0"/>
      <dgm:spPr/>
    </dgm:pt>
    <dgm:pt modelId="{26E737D9-71AD-4BB0-891B-7DEE4D364C14}" type="pres">
      <dgm:prSet presAssocID="{E6ECA8E8-8201-4D96-91DC-2736A52F0F13}" presName="Name37" presStyleLbl="parChTrans1D2" presStyleIdx="0" presStyleCnt="3"/>
      <dgm:spPr/>
    </dgm:pt>
    <dgm:pt modelId="{FA70A59C-B7E8-4F98-8192-829F197C561D}" type="pres">
      <dgm:prSet presAssocID="{AA162C9E-7C96-4953-8C05-47AE4968B753}" presName="hierRoot2" presStyleCnt="0">
        <dgm:presLayoutVars>
          <dgm:hierBranch val="init"/>
        </dgm:presLayoutVars>
      </dgm:prSet>
      <dgm:spPr/>
    </dgm:pt>
    <dgm:pt modelId="{62E23306-ECA6-46EE-BA4D-C90B790CB32C}" type="pres">
      <dgm:prSet presAssocID="{AA162C9E-7C96-4953-8C05-47AE4968B753}" presName="rootComposite" presStyleCnt="0"/>
      <dgm:spPr/>
    </dgm:pt>
    <dgm:pt modelId="{AE1F6AC9-E741-4CF4-AE35-C59B5CB9E756}" type="pres">
      <dgm:prSet presAssocID="{AA162C9E-7C96-4953-8C05-47AE4968B753}" presName="rootText" presStyleLbl="node2" presStyleIdx="0" presStyleCnt="3">
        <dgm:presLayoutVars>
          <dgm:chPref val="3"/>
        </dgm:presLayoutVars>
      </dgm:prSet>
      <dgm:spPr/>
    </dgm:pt>
    <dgm:pt modelId="{6E4489F5-2DE2-4D1D-9449-6968A3DEC226}" type="pres">
      <dgm:prSet presAssocID="{AA162C9E-7C96-4953-8C05-47AE4968B753}" presName="rootConnector" presStyleLbl="node2" presStyleIdx="0" presStyleCnt="3"/>
      <dgm:spPr/>
    </dgm:pt>
    <dgm:pt modelId="{4E2F0B73-E779-4D53-964B-35A8431D2954}" type="pres">
      <dgm:prSet presAssocID="{AA162C9E-7C96-4953-8C05-47AE4968B753}" presName="hierChild4" presStyleCnt="0"/>
      <dgm:spPr/>
    </dgm:pt>
    <dgm:pt modelId="{26C7646C-AF6C-475A-9257-349F70BEA0CA}" type="pres">
      <dgm:prSet presAssocID="{AA162C9E-7C96-4953-8C05-47AE4968B753}" presName="hierChild5" presStyleCnt="0"/>
      <dgm:spPr/>
    </dgm:pt>
    <dgm:pt modelId="{4451AEE4-AF16-40FD-AC13-20FC9A2E4001}" type="pres">
      <dgm:prSet presAssocID="{351A4232-8E67-4445-BE3F-CBD135628954}" presName="Name37" presStyleLbl="parChTrans1D2" presStyleIdx="1" presStyleCnt="3"/>
      <dgm:spPr/>
    </dgm:pt>
    <dgm:pt modelId="{CFF878FC-2E18-4E7C-A73A-0C0657DFC59F}" type="pres">
      <dgm:prSet presAssocID="{C3F5F17D-6FD2-41BF-9F15-617FC39ACD57}" presName="hierRoot2" presStyleCnt="0">
        <dgm:presLayoutVars>
          <dgm:hierBranch val="init"/>
        </dgm:presLayoutVars>
      </dgm:prSet>
      <dgm:spPr/>
    </dgm:pt>
    <dgm:pt modelId="{3AC6C150-BE7D-472C-97CA-3C0513C52C4B}" type="pres">
      <dgm:prSet presAssocID="{C3F5F17D-6FD2-41BF-9F15-617FC39ACD57}" presName="rootComposite" presStyleCnt="0"/>
      <dgm:spPr/>
    </dgm:pt>
    <dgm:pt modelId="{54A03DEC-2731-427A-A36E-DE0F383C6D64}" type="pres">
      <dgm:prSet presAssocID="{C3F5F17D-6FD2-41BF-9F15-617FC39ACD57}" presName="rootText" presStyleLbl="node2" presStyleIdx="1" presStyleCnt="3" custScaleX="139341" custScaleY="236220">
        <dgm:presLayoutVars>
          <dgm:chPref val="3"/>
        </dgm:presLayoutVars>
      </dgm:prSet>
      <dgm:spPr/>
    </dgm:pt>
    <dgm:pt modelId="{728F39DF-40C0-4C61-84DD-7E46B5784185}" type="pres">
      <dgm:prSet presAssocID="{C3F5F17D-6FD2-41BF-9F15-617FC39ACD57}" presName="rootConnector" presStyleLbl="node2" presStyleIdx="1" presStyleCnt="3"/>
      <dgm:spPr/>
    </dgm:pt>
    <dgm:pt modelId="{1C07A70D-96EF-4E2C-81A8-DB540B60C366}" type="pres">
      <dgm:prSet presAssocID="{C3F5F17D-6FD2-41BF-9F15-617FC39ACD57}" presName="hierChild4" presStyleCnt="0"/>
      <dgm:spPr/>
    </dgm:pt>
    <dgm:pt modelId="{44A14303-7B47-4505-8927-715BDBC4427B}" type="pres">
      <dgm:prSet presAssocID="{C3F5F17D-6FD2-41BF-9F15-617FC39ACD57}" presName="hierChild5" presStyleCnt="0"/>
      <dgm:spPr/>
    </dgm:pt>
    <dgm:pt modelId="{E3E29C1D-E299-4A8A-8644-E9FB58AA8BD9}" type="pres">
      <dgm:prSet presAssocID="{D3189E55-104D-4E3F-8DD2-FC3A2FA20C78}" presName="Name37" presStyleLbl="parChTrans1D2" presStyleIdx="2" presStyleCnt="3"/>
      <dgm:spPr/>
    </dgm:pt>
    <dgm:pt modelId="{26282012-24A9-4FFA-A7B0-7DEF94227587}" type="pres">
      <dgm:prSet presAssocID="{CDCFA9BE-22E2-4706-93BD-63DFCEF13069}" presName="hierRoot2" presStyleCnt="0">
        <dgm:presLayoutVars>
          <dgm:hierBranch val="init"/>
        </dgm:presLayoutVars>
      </dgm:prSet>
      <dgm:spPr/>
    </dgm:pt>
    <dgm:pt modelId="{004658F5-8F28-4433-B061-30DF05D3468A}" type="pres">
      <dgm:prSet presAssocID="{CDCFA9BE-22E2-4706-93BD-63DFCEF13069}" presName="rootComposite" presStyleCnt="0"/>
      <dgm:spPr/>
    </dgm:pt>
    <dgm:pt modelId="{E2EE01BE-544A-48DC-BA10-85328BC82D19}" type="pres">
      <dgm:prSet presAssocID="{CDCFA9BE-22E2-4706-93BD-63DFCEF13069}" presName="rootText" presStyleLbl="node2" presStyleIdx="2" presStyleCnt="3">
        <dgm:presLayoutVars>
          <dgm:chPref val="3"/>
        </dgm:presLayoutVars>
      </dgm:prSet>
      <dgm:spPr/>
    </dgm:pt>
    <dgm:pt modelId="{A752DF24-1CC6-4328-85B9-EBCF51D0C0B4}" type="pres">
      <dgm:prSet presAssocID="{CDCFA9BE-22E2-4706-93BD-63DFCEF13069}" presName="rootConnector" presStyleLbl="node2" presStyleIdx="2" presStyleCnt="3"/>
      <dgm:spPr/>
    </dgm:pt>
    <dgm:pt modelId="{9515F0D4-0F41-4435-BE4B-FAE5163A365B}" type="pres">
      <dgm:prSet presAssocID="{CDCFA9BE-22E2-4706-93BD-63DFCEF13069}" presName="hierChild4" presStyleCnt="0"/>
      <dgm:spPr/>
    </dgm:pt>
    <dgm:pt modelId="{6860CF07-87FF-4D4F-A474-BB05257074BE}" type="pres">
      <dgm:prSet presAssocID="{CDCFA9BE-22E2-4706-93BD-63DFCEF13069}" presName="hierChild5" presStyleCnt="0"/>
      <dgm:spPr/>
    </dgm:pt>
    <dgm:pt modelId="{2806C6E3-117F-455C-80DA-967E24ADF199}" type="pres">
      <dgm:prSet presAssocID="{08DAFF69-56CE-4E93-9D99-D5ABF840A41D}" presName="hierChild3" presStyleCnt="0"/>
      <dgm:spPr/>
    </dgm:pt>
  </dgm:ptLst>
  <dgm:cxnLst>
    <dgm:cxn modelId="{85884319-170E-4AEF-BFC3-8CFD8F072F9D}" type="presOf" srcId="{AA162C9E-7C96-4953-8C05-47AE4968B753}" destId="{AE1F6AC9-E741-4CF4-AE35-C59B5CB9E756}" srcOrd="0" destOrd="0" presId="urn:microsoft.com/office/officeart/2005/8/layout/orgChart1"/>
    <dgm:cxn modelId="{499BF42D-57F1-4AC5-B5CB-C755036D5388}" type="presOf" srcId="{08DAFF69-56CE-4E93-9D99-D5ABF840A41D}" destId="{DE629B39-021A-4327-9F56-6BAC946E8730}" srcOrd="0" destOrd="0" presId="urn:microsoft.com/office/officeart/2005/8/layout/orgChart1"/>
    <dgm:cxn modelId="{57E57D34-F6B7-46A8-86B4-936FE4011686}" type="presOf" srcId="{E6ECA8E8-8201-4D96-91DC-2736A52F0F13}" destId="{26E737D9-71AD-4BB0-891B-7DEE4D364C14}" srcOrd="0" destOrd="0" presId="urn:microsoft.com/office/officeart/2005/8/layout/orgChart1"/>
    <dgm:cxn modelId="{E0708769-1223-40CE-A530-040ABD47F115}" type="presOf" srcId="{351A4232-8E67-4445-BE3F-CBD135628954}" destId="{4451AEE4-AF16-40FD-AC13-20FC9A2E4001}" srcOrd="0" destOrd="0" presId="urn:microsoft.com/office/officeart/2005/8/layout/orgChart1"/>
    <dgm:cxn modelId="{3633D44F-7BE8-4D1F-A2AA-367B7C8E2277}" type="presOf" srcId="{CDCFA9BE-22E2-4706-93BD-63DFCEF13069}" destId="{A752DF24-1CC6-4328-85B9-EBCF51D0C0B4}" srcOrd="1" destOrd="0" presId="urn:microsoft.com/office/officeart/2005/8/layout/orgChart1"/>
    <dgm:cxn modelId="{87C6AD73-2029-4935-AD3C-8C0DBEC907E5}" srcId="{08DAFF69-56CE-4E93-9D99-D5ABF840A41D}" destId="{C3F5F17D-6FD2-41BF-9F15-617FC39ACD57}" srcOrd="1" destOrd="0" parTransId="{351A4232-8E67-4445-BE3F-CBD135628954}" sibTransId="{CB36E65D-4EFD-4638-8ECD-C93E0A0D3BE9}"/>
    <dgm:cxn modelId="{38072F7E-B7A4-4DFE-B968-1E6DE6E5F27E}" type="presOf" srcId="{AA162C9E-7C96-4953-8C05-47AE4968B753}" destId="{6E4489F5-2DE2-4D1D-9449-6968A3DEC226}" srcOrd="1" destOrd="0" presId="urn:microsoft.com/office/officeart/2005/8/layout/orgChart1"/>
    <dgm:cxn modelId="{527F5681-17CA-4061-BFEC-CDBA52C60653}" type="presOf" srcId="{C3F5F17D-6FD2-41BF-9F15-617FC39ACD57}" destId="{728F39DF-40C0-4C61-84DD-7E46B5784185}" srcOrd="1" destOrd="0" presId="urn:microsoft.com/office/officeart/2005/8/layout/orgChart1"/>
    <dgm:cxn modelId="{838B478E-DB92-466D-BE79-51EA608245CA}" srcId="{08DAFF69-56CE-4E93-9D99-D5ABF840A41D}" destId="{AA162C9E-7C96-4953-8C05-47AE4968B753}" srcOrd="0" destOrd="0" parTransId="{E6ECA8E8-8201-4D96-91DC-2736A52F0F13}" sibTransId="{A9A09C8C-2914-44B4-98E5-419E850FD947}"/>
    <dgm:cxn modelId="{1D2AB19E-E306-404E-BF12-FD257BFAE611}" srcId="{08DAFF69-56CE-4E93-9D99-D5ABF840A41D}" destId="{CDCFA9BE-22E2-4706-93BD-63DFCEF13069}" srcOrd="2" destOrd="0" parTransId="{D3189E55-104D-4E3F-8DD2-FC3A2FA20C78}" sibTransId="{CDFFFB52-D69A-42DA-9B2C-D588ED4672B0}"/>
    <dgm:cxn modelId="{E245E7BB-6F1A-45AA-B098-940CC4707BBC}" type="presOf" srcId="{08DAFF69-56CE-4E93-9D99-D5ABF840A41D}" destId="{1585BF90-975E-4E0A-B16A-08E4A9CD32B7}" srcOrd="1" destOrd="0" presId="urn:microsoft.com/office/officeart/2005/8/layout/orgChart1"/>
    <dgm:cxn modelId="{80675ED4-EC99-475A-8B88-E8B360C8FCFA}" type="presOf" srcId="{5C61FBC3-4047-4FCB-89B5-F080AE30EA2D}" destId="{04223FE0-1C5A-4A6E-912C-8DA70914A5E6}" srcOrd="0" destOrd="0" presId="urn:microsoft.com/office/officeart/2005/8/layout/orgChart1"/>
    <dgm:cxn modelId="{42E5CFD5-43CF-491F-8209-8EBC15B51EC0}" srcId="{5C61FBC3-4047-4FCB-89B5-F080AE30EA2D}" destId="{08DAFF69-56CE-4E93-9D99-D5ABF840A41D}" srcOrd="0" destOrd="0" parTransId="{BCFDF189-7B5B-4FCD-9933-160EE86CB74F}" sibTransId="{9C30E7E9-4353-4E08-AD13-0DEEABE470B6}"/>
    <dgm:cxn modelId="{B5AEB6DA-6003-4D48-85C2-4452B0DD3874}" type="presOf" srcId="{CDCFA9BE-22E2-4706-93BD-63DFCEF13069}" destId="{E2EE01BE-544A-48DC-BA10-85328BC82D19}" srcOrd="0" destOrd="0" presId="urn:microsoft.com/office/officeart/2005/8/layout/orgChart1"/>
    <dgm:cxn modelId="{E64981F6-AC22-498A-B7B6-98B46C05794D}" type="presOf" srcId="{C3F5F17D-6FD2-41BF-9F15-617FC39ACD57}" destId="{54A03DEC-2731-427A-A36E-DE0F383C6D64}" srcOrd="0" destOrd="0" presId="urn:microsoft.com/office/officeart/2005/8/layout/orgChart1"/>
    <dgm:cxn modelId="{E2CEACF6-5847-4247-96C5-EC0CF2427210}" type="presOf" srcId="{D3189E55-104D-4E3F-8DD2-FC3A2FA20C78}" destId="{E3E29C1D-E299-4A8A-8644-E9FB58AA8BD9}" srcOrd="0" destOrd="0" presId="urn:microsoft.com/office/officeart/2005/8/layout/orgChart1"/>
    <dgm:cxn modelId="{A003BDAC-85B7-4C90-A6B0-5E8AF1832E76}" type="presParOf" srcId="{04223FE0-1C5A-4A6E-912C-8DA70914A5E6}" destId="{ECE727D5-8A5E-4871-9208-B89134FA91E8}" srcOrd="0" destOrd="0" presId="urn:microsoft.com/office/officeart/2005/8/layout/orgChart1"/>
    <dgm:cxn modelId="{77E2930B-43BF-41EC-8968-740CAD9D323E}" type="presParOf" srcId="{ECE727D5-8A5E-4871-9208-B89134FA91E8}" destId="{1332E53B-B585-4057-98B1-E739668DE67A}" srcOrd="0" destOrd="0" presId="urn:microsoft.com/office/officeart/2005/8/layout/orgChart1"/>
    <dgm:cxn modelId="{69F58E0E-7EE6-4FCE-AECD-AFCC4866269F}" type="presParOf" srcId="{1332E53B-B585-4057-98B1-E739668DE67A}" destId="{DE629B39-021A-4327-9F56-6BAC946E8730}" srcOrd="0" destOrd="0" presId="urn:microsoft.com/office/officeart/2005/8/layout/orgChart1"/>
    <dgm:cxn modelId="{72DF4DED-1305-48F6-9C6A-91FE55F36523}" type="presParOf" srcId="{1332E53B-B585-4057-98B1-E739668DE67A}" destId="{1585BF90-975E-4E0A-B16A-08E4A9CD32B7}" srcOrd="1" destOrd="0" presId="urn:microsoft.com/office/officeart/2005/8/layout/orgChart1"/>
    <dgm:cxn modelId="{30681AD0-ED4A-42DC-ACD5-6DA17F7DE56D}" type="presParOf" srcId="{ECE727D5-8A5E-4871-9208-B89134FA91E8}" destId="{E34D977B-32D6-4BDE-8569-F375B67D3209}" srcOrd="1" destOrd="0" presId="urn:microsoft.com/office/officeart/2005/8/layout/orgChart1"/>
    <dgm:cxn modelId="{7E79B681-EBC7-48F1-8604-15E831A3C642}" type="presParOf" srcId="{E34D977B-32D6-4BDE-8569-F375B67D3209}" destId="{26E737D9-71AD-4BB0-891B-7DEE4D364C14}" srcOrd="0" destOrd="0" presId="urn:microsoft.com/office/officeart/2005/8/layout/orgChart1"/>
    <dgm:cxn modelId="{B93FCDC2-54C7-43DE-9774-0BF183FDA406}" type="presParOf" srcId="{E34D977B-32D6-4BDE-8569-F375B67D3209}" destId="{FA70A59C-B7E8-4F98-8192-829F197C561D}" srcOrd="1" destOrd="0" presId="urn:microsoft.com/office/officeart/2005/8/layout/orgChart1"/>
    <dgm:cxn modelId="{BA24ADAD-B6E3-4BA9-9D15-35E6AC9DF566}" type="presParOf" srcId="{FA70A59C-B7E8-4F98-8192-829F197C561D}" destId="{62E23306-ECA6-46EE-BA4D-C90B790CB32C}" srcOrd="0" destOrd="0" presId="urn:microsoft.com/office/officeart/2005/8/layout/orgChart1"/>
    <dgm:cxn modelId="{221BE37F-310B-4D60-92F3-DB977F4C95C6}" type="presParOf" srcId="{62E23306-ECA6-46EE-BA4D-C90B790CB32C}" destId="{AE1F6AC9-E741-4CF4-AE35-C59B5CB9E756}" srcOrd="0" destOrd="0" presId="urn:microsoft.com/office/officeart/2005/8/layout/orgChart1"/>
    <dgm:cxn modelId="{14C92009-3464-4192-BFF6-7493C63B89F7}" type="presParOf" srcId="{62E23306-ECA6-46EE-BA4D-C90B790CB32C}" destId="{6E4489F5-2DE2-4D1D-9449-6968A3DEC226}" srcOrd="1" destOrd="0" presId="urn:microsoft.com/office/officeart/2005/8/layout/orgChart1"/>
    <dgm:cxn modelId="{88E00FCA-E69E-4469-95FA-843FF992F4A3}" type="presParOf" srcId="{FA70A59C-B7E8-4F98-8192-829F197C561D}" destId="{4E2F0B73-E779-4D53-964B-35A8431D2954}" srcOrd="1" destOrd="0" presId="urn:microsoft.com/office/officeart/2005/8/layout/orgChart1"/>
    <dgm:cxn modelId="{BBEF4F29-06B1-4B6E-A1E9-4FF5A49D848F}" type="presParOf" srcId="{FA70A59C-B7E8-4F98-8192-829F197C561D}" destId="{26C7646C-AF6C-475A-9257-349F70BEA0CA}" srcOrd="2" destOrd="0" presId="urn:microsoft.com/office/officeart/2005/8/layout/orgChart1"/>
    <dgm:cxn modelId="{A2184CBC-7370-49DF-AB3F-0BA97C622DE7}" type="presParOf" srcId="{E34D977B-32D6-4BDE-8569-F375B67D3209}" destId="{4451AEE4-AF16-40FD-AC13-20FC9A2E4001}" srcOrd="2" destOrd="0" presId="urn:microsoft.com/office/officeart/2005/8/layout/orgChart1"/>
    <dgm:cxn modelId="{0F9F69B8-A9A9-4994-8DD7-66AE68C72052}" type="presParOf" srcId="{E34D977B-32D6-4BDE-8569-F375B67D3209}" destId="{CFF878FC-2E18-4E7C-A73A-0C0657DFC59F}" srcOrd="3" destOrd="0" presId="urn:microsoft.com/office/officeart/2005/8/layout/orgChart1"/>
    <dgm:cxn modelId="{78DAB6A0-6E56-4E61-A4AF-0B89D6DBB048}" type="presParOf" srcId="{CFF878FC-2E18-4E7C-A73A-0C0657DFC59F}" destId="{3AC6C150-BE7D-472C-97CA-3C0513C52C4B}" srcOrd="0" destOrd="0" presId="urn:microsoft.com/office/officeart/2005/8/layout/orgChart1"/>
    <dgm:cxn modelId="{7600A9D8-3322-4370-86B0-DA942B3709D5}" type="presParOf" srcId="{3AC6C150-BE7D-472C-97CA-3C0513C52C4B}" destId="{54A03DEC-2731-427A-A36E-DE0F383C6D64}" srcOrd="0" destOrd="0" presId="urn:microsoft.com/office/officeart/2005/8/layout/orgChart1"/>
    <dgm:cxn modelId="{AE9845FF-4C8D-4ABE-9643-3080DDCBE526}" type="presParOf" srcId="{3AC6C150-BE7D-472C-97CA-3C0513C52C4B}" destId="{728F39DF-40C0-4C61-84DD-7E46B5784185}" srcOrd="1" destOrd="0" presId="urn:microsoft.com/office/officeart/2005/8/layout/orgChart1"/>
    <dgm:cxn modelId="{2F93CDE2-800F-43FE-8042-DC27A4F4E8EB}" type="presParOf" srcId="{CFF878FC-2E18-4E7C-A73A-0C0657DFC59F}" destId="{1C07A70D-96EF-4E2C-81A8-DB540B60C366}" srcOrd="1" destOrd="0" presId="urn:microsoft.com/office/officeart/2005/8/layout/orgChart1"/>
    <dgm:cxn modelId="{274D4856-0528-4998-B1B9-3E4036870AF5}" type="presParOf" srcId="{CFF878FC-2E18-4E7C-A73A-0C0657DFC59F}" destId="{44A14303-7B47-4505-8927-715BDBC4427B}" srcOrd="2" destOrd="0" presId="urn:microsoft.com/office/officeart/2005/8/layout/orgChart1"/>
    <dgm:cxn modelId="{55BBD211-66BB-4D8D-BA8B-E1768F36CB8C}" type="presParOf" srcId="{E34D977B-32D6-4BDE-8569-F375B67D3209}" destId="{E3E29C1D-E299-4A8A-8644-E9FB58AA8BD9}" srcOrd="4" destOrd="0" presId="urn:microsoft.com/office/officeart/2005/8/layout/orgChart1"/>
    <dgm:cxn modelId="{8BD8B866-EB95-47B0-BD10-299E4CFA8FE7}" type="presParOf" srcId="{E34D977B-32D6-4BDE-8569-F375B67D3209}" destId="{26282012-24A9-4FFA-A7B0-7DEF94227587}" srcOrd="5" destOrd="0" presId="urn:microsoft.com/office/officeart/2005/8/layout/orgChart1"/>
    <dgm:cxn modelId="{11AC43FB-9C85-4275-A5E9-FB4D45E86949}" type="presParOf" srcId="{26282012-24A9-4FFA-A7B0-7DEF94227587}" destId="{004658F5-8F28-4433-B061-30DF05D3468A}" srcOrd="0" destOrd="0" presId="urn:microsoft.com/office/officeart/2005/8/layout/orgChart1"/>
    <dgm:cxn modelId="{96C5CCB3-2772-41D9-89AF-10F8AD52EF18}" type="presParOf" srcId="{004658F5-8F28-4433-B061-30DF05D3468A}" destId="{E2EE01BE-544A-48DC-BA10-85328BC82D19}" srcOrd="0" destOrd="0" presId="urn:microsoft.com/office/officeart/2005/8/layout/orgChart1"/>
    <dgm:cxn modelId="{5B16AEB0-CF09-4DF3-9345-25FB464388D7}" type="presParOf" srcId="{004658F5-8F28-4433-B061-30DF05D3468A}" destId="{A752DF24-1CC6-4328-85B9-EBCF51D0C0B4}" srcOrd="1" destOrd="0" presId="urn:microsoft.com/office/officeart/2005/8/layout/orgChart1"/>
    <dgm:cxn modelId="{7294EBEC-D17B-42C3-B401-4770D5114D99}" type="presParOf" srcId="{26282012-24A9-4FFA-A7B0-7DEF94227587}" destId="{9515F0D4-0F41-4435-BE4B-FAE5163A365B}" srcOrd="1" destOrd="0" presId="urn:microsoft.com/office/officeart/2005/8/layout/orgChart1"/>
    <dgm:cxn modelId="{650048AC-57D0-4CE6-B667-29E0D9E0D7F2}" type="presParOf" srcId="{26282012-24A9-4FFA-A7B0-7DEF94227587}" destId="{6860CF07-87FF-4D4F-A474-BB05257074BE}" srcOrd="2" destOrd="0" presId="urn:microsoft.com/office/officeart/2005/8/layout/orgChart1"/>
    <dgm:cxn modelId="{8A9B43A8-6794-4D4F-BA53-734B8411FB36}" type="presParOf" srcId="{ECE727D5-8A5E-4871-9208-B89134FA91E8}" destId="{2806C6E3-117F-455C-80DA-967E24ADF1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FBA45B-4DBE-4948-94A0-EC0B03E3A9D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5498D0-56B5-42C2-A13C-3A91651FCA3F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1 этап</a:t>
          </a:r>
        </a:p>
        <a:p>
          <a:r>
            <a:rPr lang="ru-RU" dirty="0">
              <a:solidFill>
                <a:schemeClr val="bg1"/>
              </a:solidFill>
            </a:rPr>
            <a:t>Юридический</a:t>
          </a:r>
        </a:p>
      </dgm:t>
    </dgm:pt>
    <dgm:pt modelId="{9CC62BC7-2C11-4B7B-8D30-122FE0A3F295}" type="parTrans" cxnId="{1DE4A6AA-1304-4DF1-8E7F-499E1B39F460}">
      <dgm:prSet/>
      <dgm:spPr/>
      <dgm:t>
        <a:bodyPr/>
        <a:lstStyle/>
        <a:p>
          <a:endParaRPr lang="ru-RU"/>
        </a:p>
      </dgm:t>
    </dgm:pt>
    <dgm:pt modelId="{1815887A-4013-4FE4-8A9B-ED4BADE3264D}" type="sibTrans" cxnId="{1DE4A6AA-1304-4DF1-8E7F-499E1B39F460}">
      <dgm:prSet/>
      <dgm:spPr/>
      <dgm:t>
        <a:bodyPr/>
        <a:lstStyle/>
        <a:p>
          <a:endParaRPr lang="ru-RU"/>
        </a:p>
      </dgm:t>
    </dgm:pt>
    <dgm:pt modelId="{0407C101-8079-43CF-86C6-F6D05AAEDBAC}">
      <dgm:prSet phldrT="[Текст]" custT="1"/>
      <dgm:spPr/>
      <dgm:t>
        <a:bodyPr/>
        <a:lstStyle/>
        <a:p>
          <a:r>
            <a:rPr lang="ru-RU" sz="1600" dirty="0"/>
            <a:t>Несколько разных видов деятельности</a:t>
          </a:r>
        </a:p>
      </dgm:t>
    </dgm:pt>
    <dgm:pt modelId="{68DB07EB-8017-4BC9-A691-31986D64BCF4}" type="parTrans" cxnId="{EF4366DA-8C74-4E4C-912F-FE2EFB53D136}">
      <dgm:prSet/>
      <dgm:spPr/>
      <dgm:t>
        <a:bodyPr/>
        <a:lstStyle/>
        <a:p>
          <a:endParaRPr lang="ru-RU"/>
        </a:p>
      </dgm:t>
    </dgm:pt>
    <dgm:pt modelId="{0C8EA84A-3D7E-4560-9369-125F6F281AD9}" type="sibTrans" cxnId="{EF4366DA-8C74-4E4C-912F-FE2EFB53D136}">
      <dgm:prSet/>
      <dgm:spPr/>
      <dgm:t>
        <a:bodyPr/>
        <a:lstStyle/>
        <a:p>
          <a:endParaRPr lang="ru-RU"/>
        </a:p>
      </dgm:t>
    </dgm:pt>
    <dgm:pt modelId="{6A2751D6-4807-46A1-A6EE-89491AC7AB1D}">
      <dgm:prSet phldrT="[Текст]" custT="1"/>
      <dgm:spPr/>
      <dgm:t>
        <a:bodyPr/>
        <a:lstStyle/>
        <a:p>
          <a:r>
            <a:rPr lang="ru-RU" sz="1600" dirty="0"/>
            <a:t>Наличие «подводных камней» в учредительных документах</a:t>
          </a:r>
        </a:p>
      </dgm:t>
    </dgm:pt>
    <dgm:pt modelId="{4BD006B9-96FE-41EF-A116-6AD6B81F2493}" type="parTrans" cxnId="{1F03EEB9-1133-48EE-9DA0-A8B35B0FC924}">
      <dgm:prSet/>
      <dgm:spPr/>
      <dgm:t>
        <a:bodyPr/>
        <a:lstStyle/>
        <a:p>
          <a:endParaRPr lang="ru-RU"/>
        </a:p>
      </dgm:t>
    </dgm:pt>
    <dgm:pt modelId="{CC8F647F-A1CD-4FEF-A9FC-51318573D8CB}" type="sibTrans" cxnId="{1F03EEB9-1133-48EE-9DA0-A8B35B0FC924}">
      <dgm:prSet/>
      <dgm:spPr/>
      <dgm:t>
        <a:bodyPr/>
        <a:lstStyle/>
        <a:p>
          <a:endParaRPr lang="ru-RU"/>
        </a:p>
      </dgm:t>
    </dgm:pt>
    <dgm:pt modelId="{D1C10FD2-6AF4-4023-ADF0-2CA3CC850EA9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2 этап</a:t>
          </a:r>
        </a:p>
        <a:p>
          <a:r>
            <a:rPr lang="ru-RU" dirty="0">
              <a:solidFill>
                <a:schemeClr val="bg1"/>
              </a:solidFill>
            </a:rPr>
            <a:t>Технический</a:t>
          </a:r>
        </a:p>
      </dgm:t>
    </dgm:pt>
    <dgm:pt modelId="{843E1D0B-E411-4283-B0B4-4E2456F8755C}" type="parTrans" cxnId="{E59B799C-94EE-4D5F-B6A7-095D21067CF2}">
      <dgm:prSet/>
      <dgm:spPr/>
      <dgm:t>
        <a:bodyPr/>
        <a:lstStyle/>
        <a:p>
          <a:endParaRPr lang="ru-RU"/>
        </a:p>
      </dgm:t>
    </dgm:pt>
    <dgm:pt modelId="{99F93B97-A4BD-4C53-A3B3-473B662AAB82}" type="sibTrans" cxnId="{E59B799C-94EE-4D5F-B6A7-095D21067CF2}">
      <dgm:prSet/>
      <dgm:spPr/>
      <dgm:t>
        <a:bodyPr/>
        <a:lstStyle/>
        <a:p>
          <a:endParaRPr lang="ru-RU"/>
        </a:p>
      </dgm:t>
    </dgm:pt>
    <dgm:pt modelId="{9D1B360D-7B8B-432D-9A3D-DC14D400063A}">
      <dgm:prSet phldrT="[Текст]" custT="1"/>
      <dgm:spPr/>
      <dgm:t>
        <a:bodyPr/>
        <a:lstStyle/>
        <a:p>
          <a:pPr>
            <a:spcAft>
              <a:spcPts val="0"/>
            </a:spcAft>
          </a:pPr>
          <a:br>
            <a:rPr lang="ru-RU" sz="1100" dirty="0"/>
          </a:br>
          <a:r>
            <a:rPr lang="ru-RU" sz="1600" dirty="0"/>
            <a:t>Учет стоимости ОС по балансовой стоимости</a:t>
          </a:r>
        </a:p>
      </dgm:t>
    </dgm:pt>
    <dgm:pt modelId="{9AA48B40-1435-42C2-A542-0B9F5C2FFB8A}" type="parTrans" cxnId="{BFD0C4BE-BCF9-4F7F-BB71-669233FFD2D5}">
      <dgm:prSet/>
      <dgm:spPr/>
      <dgm:t>
        <a:bodyPr/>
        <a:lstStyle/>
        <a:p>
          <a:endParaRPr lang="ru-RU"/>
        </a:p>
      </dgm:t>
    </dgm:pt>
    <dgm:pt modelId="{E0C688C0-A3A8-4AC5-9039-61B2EBFE020E}" type="sibTrans" cxnId="{BFD0C4BE-BCF9-4F7F-BB71-669233FFD2D5}">
      <dgm:prSet/>
      <dgm:spPr/>
      <dgm:t>
        <a:bodyPr/>
        <a:lstStyle/>
        <a:p>
          <a:endParaRPr lang="ru-RU"/>
        </a:p>
      </dgm:t>
    </dgm:pt>
    <dgm:pt modelId="{CEBEBE9B-AB98-40DA-8648-0E9EB1A8CA4F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3 этап</a:t>
          </a:r>
        </a:p>
        <a:p>
          <a:r>
            <a:rPr lang="ru-RU" dirty="0">
              <a:solidFill>
                <a:schemeClr val="bg1"/>
              </a:solidFill>
            </a:rPr>
            <a:t>Экономический</a:t>
          </a:r>
        </a:p>
      </dgm:t>
    </dgm:pt>
    <dgm:pt modelId="{0FB2E3B4-C9FB-4C70-BD75-EFC540664312}" type="parTrans" cxnId="{AD1313AB-E9B5-4147-A587-3143F061DB03}">
      <dgm:prSet/>
      <dgm:spPr/>
      <dgm:t>
        <a:bodyPr/>
        <a:lstStyle/>
        <a:p>
          <a:endParaRPr lang="ru-RU"/>
        </a:p>
      </dgm:t>
    </dgm:pt>
    <dgm:pt modelId="{45913175-6E3D-4D92-B1C6-D9A1FFB383E9}" type="sibTrans" cxnId="{AD1313AB-E9B5-4147-A587-3143F061DB03}">
      <dgm:prSet/>
      <dgm:spPr/>
      <dgm:t>
        <a:bodyPr/>
        <a:lstStyle/>
        <a:p>
          <a:endParaRPr lang="ru-RU"/>
        </a:p>
      </dgm:t>
    </dgm:pt>
    <dgm:pt modelId="{C6185E21-9E52-4B82-AFD8-756131E8DD47}">
      <dgm:prSet custT="1"/>
      <dgm:spPr/>
      <dgm:t>
        <a:bodyPr/>
        <a:lstStyle/>
        <a:p>
          <a:r>
            <a:rPr lang="ru-RU" sz="1600" dirty="0"/>
            <a:t>Игнорирование внешних аспектов при определении прогнозов</a:t>
          </a:r>
        </a:p>
      </dgm:t>
    </dgm:pt>
    <dgm:pt modelId="{99627918-3C1D-483E-A4A6-F0DB0E531D57}" type="parTrans" cxnId="{9B9CDFF0-AD78-4914-B3BB-3E2AD5043B2C}">
      <dgm:prSet/>
      <dgm:spPr/>
      <dgm:t>
        <a:bodyPr/>
        <a:lstStyle/>
        <a:p>
          <a:endParaRPr lang="ru-RU"/>
        </a:p>
      </dgm:t>
    </dgm:pt>
    <dgm:pt modelId="{5719478E-D121-4CCA-97DC-BD2887F451E5}" type="sibTrans" cxnId="{9B9CDFF0-AD78-4914-B3BB-3E2AD5043B2C}">
      <dgm:prSet/>
      <dgm:spPr/>
      <dgm:t>
        <a:bodyPr/>
        <a:lstStyle/>
        <a:p>
          <a:endParaRPr lang="ru-RU"/>
        </a:p>
      </dgm:t>
    </dgm:pt>
    <dgm:pt modelId="{CE1D0B34-B993-4641-A54D-882B73B0C40E}">
      <dgm:prSet phldrT="[Текст]" custT="1"/>
      <dgm:spPr/>
      <dgm:t>
        <a:bodyPr/>
        <a:lstStyle/>
        <a:p>
          <a:r>
            <a:rPr lang="ru-RU" sz="1600" dirty="0"/>
            <a:t>Состояние ОС</a:t>
          </a:r>
        </a:p>
      </dgm:t>
    </dgm:pt>
    <dgm:pt modelId="{CC66AF25-76A2-4A91-A0CB-F82F25E063A7}" type="sibTrans" cxnId="{F2C99EF3-D0BE-4280-8CD9-BB75CB47BD0A}">
      <dgm:prSet/>
      <dgm:spPr/>
      <dgm:t>
        <a:bodyPr/>
        <a:lstStyle/>
        <a:p>
          <a:endParaRPr lang="ru-RU"/>
        </a:p>
      </dgm:t>
    </dgm:pt>
    <dgm:pt modelId="{D16839D6-13A0-4ADF-8F96-B0149D244D29}" type="parTrans" cxnId="{F2C99EF3-D0BE-4280-8CD9-BB75CB47BD0A}">
      <dgm:prSet/>
      <dgm:spPr/>
      <dgm:t>
        <a:bodyPr/>
        <a:lstStyle/>
        <a:p>
          <a:endParaRPr lang="ru-RU"/>
        </a:p>
      </dgm:t>
    </dgm:pt>
    <dgm:pt modelId="{A5FB3BBA-1271-45B6-9617-E310CD4DDF08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Стоимость ДЗ по балансу</a:t>
          </a:r>
        </a:p>
      </dgm:t>
    </dgm:pt>
    <dgm:pt modelId="{B572BE29-F1B6-4AD1-84F0-843824BE7A91}" type="parTrans" cxnId="{D6069A9E-915C-43D6-8E10-AC6A002F6FA8}">
      <dgm:prSet/>
      <dgm:spPr/>
      <dgm:t>
        <a:bodyPr/>
        <a:lstStyle/>
        <a:p>
          <a:endParaRPr lang="ru-RU"/>
        </a:p>
      </dgm:t>
    </dgm:pt>
    <dgm:pt modelId="{EF547F38-0929-4683-9012-9BBEDDC10577}" type="sibTrans" cxnId="{D6069A9E-915C-43D6-8E10-AC6A002F6FA8}">
      <dgm:prSet/>
      <dgm:spPr/>
      <dgm:t>
        <a:bodyPr/>
        <a:lstStyle/>
        <a:p>
          <a:endParaRPr lang="ru-RU"/>
        </a:p>
      </dgm:t>
    </dgm:pt>
    <dgm:pt modelId="{D67B8349-4CBE-4A8A-B1E7-B258418D4270}">
      <dgm:prSet custT="1"/>
      <dgm:spPr/>
      <dgm:t>
        <a:bodyPr/>
        <a:lstStyle/>
        <a:p>
          <a:r>
            <a:rPr lang="ru-RU" sz="1600" dirty="0"/>
            <a:t>Искажение отчетности</a:t>
          </a:r>
        </a:p>
      </dgm:t>
    </dgm:pt>
    <dgm:pt modelId="{A7BA7E23-8190-45E3-9962-B631F4BF4AA6}" type="parTrans" cxnId="{E92B8721-16D2-41DE-8F9D-9BFF3BE384A9}">
      <dgm:prSet/>
      <dgm:spPr/>
      <dgm:t>
        <a:bodyPr/>
        <a:lstStyle/>
        <a:p>
          <a:endParaRPr lang="ru-RU"/>
        </a:p>
      </dgm:t>
    </dgm:pt>
    <dgm:pt modelId="{9823249D-0B0D-4D01-A325-E0B95D9C7893}" type="sibTrans" cxnId="{E92B8721-16D2-41DE-8F9D-9BFF3BE384A9}">
      <dgm:prSet/>
      <dgm:spPr/>
      <dgm:t>
        <a:bodyPr/>
        <a:lstStyle/>
        <a:p>
          <a:endParaRPr lang="ru-RU"/>
        </a:p>
      </dgm:t>
    </dgm:pt>
    <dgm:pt modelId="{F87746FD-2F6F-4E4D-A8AD-DF1E6B0B4C22}">
      <dgm:prSet custT="1"/>
      <dgm:spPr/>
      <dgm:t>
        <a:bodyPr/>
        <a:lstStyle/>
        <a:p>
          <a:r>
            <a:rPr lang="ru-RU" sz="1600" dirty="0"/>
            <a:t>Оцениваемый пакет предприятия</a:t>
          </a:r>
        </a:p>
      </dgm:t>
    </dgm:pt>
    <dgm:pt modelId="{CE359B85-94C3-4413-B52A-F3476933C67A}" type="parTrans" cxnId="{EBE15893-D1E5-4BAA-AD1B-0BCD87340CE5}">
      <dgm:prSet/>
      <dgm:spPr/>
      <dgm:t>
        <a:bodyPr/>
        <a:lstStyle/>
        <a:p>
          <a:endParaRPr lang="ru-RU"/>
        </a:p>
      </dgm:t>
    </dgm:pt>
    <dgm:pt modelId="{98750C56-5781-4B8D-B7D9-2F81DF8DE159}" type="sibTrans" cxnId="{EBE15893-D1E5-4BAA-AD1B-0BCD87340CE5}">
      <dgm:prSet/>
      <dgm:spPr/>
      <dgm:t>
        <a:bodyPr/>
        <a:lstStyle/>
        <a:p>
          <a:endParaRPr lang="ru-RU"/>
        </a:p>
      </dgm:t>
    </dgm:pt>
    <dgm:pt modelId="{9C13911D-A8C6-4D54-8853-7972CE60545A}">
      <dgm:prSet custT="1"/>
      <dgm:spPr/>
      <dgm:t>
        <a:bodyPr/>
        <a:lstStyle/>
        <a:p>
          <a:r>
            <a:rPr lang="ru-RU" sz="1600" dirty="0"/>
            <a:t>Кадровый потенциал</a:t>
          </a:r>
        </a:p>
      </dgm:t>
    </dgm:pt>
    <dgm:pt modelId="{9E30F7AD-EB0E-4F76-A859-1F2D5ECF0BE4}" type="parTrans" cxnId="{4A467CE2-A626-4E76-857F-836273E85256}">
      <dgm:prSet/>
      <dgm:spPr/>
      <dgm:t>
        <a:bodyPr/>
        <a:lstStyle/>
        <a:p>
          <a:endParaRPr lang="ru-RU"/>
        </a:p>
      </dgm:t>
    </dgm:pt>
    <dgm:pt modelId="{10A563F3-4D2F-4F7D-B3AE-487D97AECFB7}" type="sibTrans" cxnId="{4A467CE2-A626-4E76-857F-836273E85256}">
      <dgm:prSet/>
      <dgm:spPr/>
      <dgm:t>
        <a:bodyPr/>
        <a:lstStyle/>
        <a:p>
          <a:endParaRPr lang="ru-RU"/>
        </a:p>
      </dgm:t>
    </dgm:pt>
    <dgm:pt modelId="{3FB9D0E8-5833-4C06-BB14-7251EE52B1E7}">
      <dgm:prSet custT="1"/>
      <dgm:spPr/>
      <dgm:t>
        <a:bodyPr/>
        <a:lstStyle/>
        <a:p>
          <a:r>
            <a:rPr lang="ru-RU" sz="1600" dirty="0"/>
            <a:t>НМА не учтены при оценке</a:t>
          </a:r>
        </a:p>
      </dgm:t>
    </dgm:pt>
    <dgm:pt modelId="{34A2F4AF-6A89-4A86-9F1E-21AE4CC1306B}" type="parTrans" cxnId="{9BD9E9FA-9D35-48FE-BAE2-64041554F5C0}">
      <dgm:prSet/>
      <dgm:spPr/>
      <dgm:t>
        <a:bodyPr/>
        <a:lstStyle/>
        <a:p>
          <a:endParaRPr lang="ru-RU"/>
        </a:p>
      </dgm:t>
    </dgm:pt>
    <dgm:pt modelId="{972C3CF4-E696-4B0C-8CDE-5C8A80B7FC3E}" type="sibTrans" cxnId="{9BD9E9FA-9D35-48FE-BAE2-64041554F5C0}">
      <dgm:prSet/>
      <dgm:spPr/>
      <dgm:t>
        <a:bodyPr/>
        <a:lstStyle/>
        <a:p>
          <a:endParaRPr lang="ru-RU"/>
        </a:p>
      </dgm:t>
    </dgm:pt>
    <dgm:pt modelId="{5C4F7BBF-09A7-4977-869C-31F0816A507E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Наличие лицензий, патентов</a:t>
          </a:r>
        </a:p>
      </dgm:t>
    </dgm:pt>
    <dgm:pt modelId="{E9669D3B-C37A-4D87-BA40-2D91FB578C88}" type="parTrans" cxnId="{1447D753-F259-473B-BB1A-1A10F9122766}">
      <dgm:prSet/>
      <dgm:spPr/>
      <dgm:t>
        <a:bodyPr/>
        <a:lstStyle/>
        <a:p>
          <a:endParaRPr lang="ru-RU"/>
        </a:p>
      </dgm:t>
    </dgm:pt>
    <dgm:pt modelId="{8D542D97-D788-4E50-94B0-8F78CFFBB201}" type="sibTrans" cxnId="{1447D753-F259-473B-BB1A-1A10F9122766}">
      <dgm:prSet/>
      <dgm:spPr/>
      <dgm:t>
        <a:bodyPr/>
        <a:lstStyle/>
        <a:p>
          <a:endParaRPr lang="ru-RU"/>
        </a:p>
      </dgm:t>
    </dgm:pt>
    <dgm:pt modelId="{87B1C41E-03C5-441F-AE4A-EB76CA3046B3}" type="pres">
      <dgm:prSet presAssocID="{BFFBA45B-4DBE-4948-94A0-EC0B03E3A9D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A76B8D-DD39-4392-9194-598DB3DE0763}" type="pres">
      <dgm:prSet presAssocID="{5C5498D0-56B5-42C2-A13C-3A91651FCA3F}" presName="root" presStyleCnt="0"/>
      <dgm:spPr/>
    </dgm:pt>
    <dgm:pt modelId="{6071979B-E5CD-4F7A-8FB3-8A4AE6D0EF04}" type="pres">
      <dgm:prSet presAssocID="{5C5498D0-56B5-42C2-A13C-3A91651FCA3F}" presName="rootComposite" presStyleCnt="0"/>
      <dgm:spPr/>
    </dgm:pt>
    <dgm:pt modelId="{A8B1D663-E2E3-4273-8835-2B10FA71FF9B}" type="pres">
      <dgm:prSet presAssocID="{5C5498D0-56B5-42C2-A13C-3A91651FCA3F}" presName="rootText" presStyleLbl="node1" presStyleIdx="0" presStyleCnt="3" custLinFactNeighborX="-36066" custLinFactNeighborY="-178"/>
      <dgm:spPr/>
    </dgm:pt>
    <dgm:pt modelId="{7466E69C-74AC-41CC-97F0-64940DD979F5}" type="pres">
      <dgm:prSet presAssocID="{5C5498D0-56B5-42C2-A13C-3A91651FCA3F}" presName="rootConnector" presStyleLbl="node1" presStyleIdx="0" presStyleCnt="3"/>
      <dgm:spPr/>
    </dgm:pt>
    <dgm:pt modelId="{7F85DE12-0106-4222-87F2-B40C24F61470}" type="pres">
      <dgm:prSet presAssocID="{5C5498D0-56B5-42C2-A13C-3A91651FCA3F}" presName="childShape" presStyleCnt="0"/>
      <dgm:spPr/>
    </dgm:pt>
    <dgm:pt modelId="{9538E5E6-3CBA-40F4-A2D7-009467A1C0F2}" type="pres">
      <dgm:prSet presAssocID="{68DB07EB-8017-4BC9-A691-31986D64BCF4}" presName="Name13" presStyleLbl="parChTrans1D2" presStyleIdx="0" presStyleCnt="11"/>
      <dgm:spPr/>
    </dgm:pt>
    <dgm:pt modelId="{8EFE4DB8-31F8-4E7B-B133-072E08BCB53C}" type="pres">
      <dgm:prSet presAssocID="{0407C101-8079-43CF-86C6-F6D05AAEDBAC}" presName="childText" presStyleLbl="bgAcc1" presStyleIdx="0" presStyleCnt="11" custScaleX="131512" custScaleY="99455" custLinFactY="100000" custLinFactNeighborX="-38748" custLinFactNeighborY="160230">
        <dgm:presLayoutVars>
          <dgm:bulletEnabled val="1"/>
        </dgm:presLayoutVars>
      </dgm:prSet>
      <dgm:spPr/>
    </dgm:pt>
    <dgm:pt modelId="{81C3C274-4A0B-4D14-B723-3BFD211CFF8A}" type="pres">
      <dgm:prSet presAssocID="{4BD006B9-96FE-41EF-A116-6AD6B81F2493}" presName="Name13" presStyleLbl="parChTrans1D2" presStyleIdx="1" presStyleCnt="11"/>
      <dgm:spPr/>
    </dgm:pt>
    <dgm:pt modelId="{BD9CDEF0-7A98-4768-8ACA-C36D93CCDBAD}" type="pres">
      <dgm:prSet presAssocID="{6A2751D6-4807-46A1-A6EE-89491AC7AB1D}" presName="childText" presStyleLbl="bgAcc1" presStyleIdx="1" presStyleCnt="11" custScaleX="131512" custScaleY="151068" custLinFactNeighborX="-39727" custLinFactNeighborY="-25056">
        <dgm:presLayoutVars>
          <dgm:bulletEnabled val="1"/>
        </dgm:presLayoutVars>
      </dgm:prSet>
      <dgm:spPr/>
    </dgm:pt>
    <dgm:pt modelId="{EA1D6F1A-5660-44CC-9103-48CDDA6623B6}" type="pres">
      <dgm:prSet presAssocID="{CE359B85-94C3-4413-B52A-F3476933C67A}" presName="Name13" presStyleLbl="parChTrans1D2" presStyleIdx="2" presStyleCnt="11"/>
      <dgm:spPr/>
    </dgm:pt>
    <dgm:pt modelId="{205107FB-52D3-4EE6-A271-E30198F5EE21}" type="pres">
      <dgm:prSet presAssocID="{F87746FD-2F6F-4E4D-A8AD-DF1E6B0B4C22}" presName="childText" presStyleLbl="bgAcc1" presStyleIdx="2" presStyleCnt="11" custScaleX="131512" custScaleY="95464" custLinFactY="-104692" custLinFactNeighborX="-37662" custLinFactNeighborY="-200000">
        <dgm:presLayoutVars>
          <dgm:bulletEnabled val="1"/>
        </dgm:presLayoutVars>
      </dgm:prSet>
      <dgm:spPr/>
    </dgm:pt>
    <dgm:pt modelId="{4CF7484C-77BE-46FA-9D00-E54652A7F6E8}" type="pres">
      <dgm:prSet presAssocID="{D1C10FD2-6AF4-4023-ADF0-2CA3CC850EA9}" presName="root" presStyleCnt="0"/>
      <dgm:spPr/>
    </dgm:pt>
    <dgm:pt modelId="{4146DC49-75F2-4798-BB92-9F62D0D32A05}" type="pres">
      <dgm:prSet presAssocID="{D1C10FD2-6AF4-4023-ADF0-2CA3CC850EA9}" presName="rootComposite" presStyleCnt="0"/>
      <dgm:spPr/>
    </dgm:pt>
    <dgm:pt modelId="{15487CE5-2013-46F1-9C48-15877F59FDC1}" type="pres">
      <dgm:prSet presAssocID="{D1C10FD2-6AF4-4023-ADF0-2CA3CC850EA9}" presName="rootText" presStyleLbl="node1" presStyleIdx="1" presStyleCnt="3" custLinFactNeighborX="3675" custLinFactNeighborY="582"/>
      <dgm:spPr/>
    </dgm:pt>
    <dgm:pt modelId="{048B2840-D507-4FC5-B18D-CB3AD9D603DF}" type="pres">
      <dgm:prSet presAssocID="{D1C10FD2-6AF4-4023-ADF0-2CA3CC850EA9}" presName="rootConnector" presStyleLbl="node1" presStyleIdx="1" presStyleCnt="3"/>
      <dgm:spPr/>
    </dgm:pt>
    <dgm:pt modelId="{4E3B9DF8-342A-471B-8C6E-7AD547122FC5}" type="pres">
      <dgm:prSet presAssocID="{D1C10FD2-6AF4-4023-ADF0-2CA3CC850EA9}" presName="childShape" presStyleCnt="0"/>
      <dgm:spPr/>
    </dgm:pt>
    <dgm:pt modelId="{97824421-1126-4A41-92E6-36A06F23072B}" type="pres">
      <dgm:prSet presAssocID="{9AA48B40-1435-42C2-A542-0B9F5C2FFB8A}" presName="Name13" presStyleLbl="parChTrans1D2" presStyleIdx="3" presStyleCnt="11"/>
      <dgm:spPr/>
    </dgm:pt>
    <dgm:pt modelId="{8D3090D6-2368-4B86-9E2D-7B770BFC0CE4}" type="pres">
      <dgm:prSet presAssocID="{9D1B360D-7B8B-432D-9A3D-DC14D400063A}" presName="childText" presStyleLbl="bgAcc1" presStyleIdx="3" presStyleCnt="11" custScaleX="121150" custScaleY="131299" custLinFactNeighborX="8837" custLinFactNeighborY="-7080">
        <dgm:presLayoutVars>
          <dgm:bulletEnabled val="1"/>
        </dgm:presLayoutVars>
      </dgm:prSet>
      <dgm:spPr/>
    </dgm:pt>
    <dgm:pt modelId="{7A8A1AD8-D397-401E-AA2F-156DCC6B0687}" type="pres">
      <dgm:prSet presAssocID="{D16839D6-13A0-4ADF-8F96-B0149D244D29}" presName="Name13" presStyleLbl="parChTrans1D2" presStyleIdx="4" presStyleCnt="11"/>
      <dgm:spPr/>
    </dgm:pt>
    <dgm:pt modelId="{AA333D64-3E02-471F-9E96-F7CB32075DFF}" type="pres">
      <dgm:prSet presAssocID="{CE1D0B34-B993-4641-A54D-882B73B0C40E}" presName="childText" presStyleLbl="bgAcc1" presStyleIdx="4" presStyleCnt="11" custScaleX="120301" custScaleY="57754" custLinFactNeighborX="7422" custLinFactNeighborY="-16254">
        <dgm:presLayoutVars>
          <dgm:bulletEnabled val="1"/>
        </dgm:presLayoutVars>
      </dgm:prSet>
      <dgm:spPr/>
    </dgm:pt>
    <dgm:pt modelId="{96452D98-7C86-442B-8FC5-B77CE94E62B1}" type="pres">
      <dgm:prSet presAssocID="{9E30F7AD-EB0E-4F76-A859-1F2D5ECF0BE4}" presName="Name13" presStyleLbl="parChTrans1D2" presStyleIdx="5" presStyleCnt="11"/>
      <dgm:spPr/>
    </dgm:pt>
    <dgm:pt modelId="{B717FA5F-18D8-49EA-A154-A7AA272C6CA1}" type="pres">
      <dgm:prSet presAssocID="{9C13911D-A8C6-4D54-8853-7972CE60545A}" presName="childText" presStyleLbl="bgAcc1" presStyleIdx="5" presStyleCnt="11" custScaleX="120301" custScaleY="54041" custLinFactNeighborX="6590" custLinFactNeighborY="-28509">
        <dgm:presLayoutVars>
          <dgm:bulletEnabled val="1"/>
        </dgm:presLayoutVars>
      </dgm:prSet>
      <dgm:spPr/>
    </dgm:pt>
    <dgm:pt modelId="{428682A8-51F7-48C9-835E-657970173A51}" type="pres">
      <dgm:prSet presAssocID="{E9669D3B-C37A-4D87-BA40-2D91FB578C88}" presName="Name13" presStyleLbl="parChTrans1D2" presStyleIdx="6" presStyleCnt="11"/>
      <dgm:spPr/>
    </dgm:pt>
    <dgm:pt modelId="{078D464E-0460-482D-A62D-A6B7AEC105CC}" type="pres">
      <dgm:prSet presAssocID="{5C4F7BBF-09A7-4977-869C-31F0816A507E}" presName="childText" presStyleLbl="bgAcc1" presStyleIdx="6" presStyleCnt="11" custScaleX="120196" custScaleY="85051" custLinFactNeighborX="6618" custLinFactNeighborY="-35206">
        <dgm:presLayoutVars>
          <dgm:bulletEnabled val="1"/>
        </dgm:presLayoutVars>
      </dgm:prSet>
      <dgm:spPr/>
    </dgm:pt>
    <dgm:pt modelId="{5D25C901-2625-4582-B7FF-227AA27A566F}" type="pres">
      <dgm:prSet presAssocID="{CEBEBE9B-AB98-40DA-8648-0E9EB1A8CA4F}" presName="root" presStyleCnt="0"/>
      <dgm:spPr/>
    </dgm:pt>
    <dgm:pt modelId="{47A7599D-0FD8-4700-AB86-C71C6EB1B263}" type="pres">
      <dgm:prSet presAssocID="{CEBEBE9B-AB98-40DA-8648-0E9EB1A8CA4F}" presName="rootComposite" presStyleCnt="0"/>
      <dgm:spPr/>
    </dgm:pt>
    <dgm:pt modelId="{28411DFF-E2BD-414D-8028-C63E84E29158}" type="pres">
      <dgm:prSet presAssocID="{CEBEBE9B-AB98-40DA-8648-0E9EB1A8CA4F}" presName="rootText" presStyleLbl="node1" presStyleIdx="2" presStyleCnt="3" custLinFactNeighborX="38765" custLinFactNeighborY="1520"/>
      <dgm:spPr/>
    </dgm:pt>
    <dgm:pt modelId="{1CE2D4DD-5245-4D1E-BDC5-9BD502992A99}" type="pres">
      <dgm:prSet presAssocID="{CEBEBE9B-AB98-40DA-8648-0E9EB1A8CA4F}" presName="rootConnector" presStyleLbl="node1" presStyleIdx="2" presStyleCnt="3"/>
      <dgm:spPr/>
    </dgm:pt>
    <dgm:pt modelId="{2B57FC39-4CAF-45CE-957E-0941DFC7D235}" type="pres">
      <dgm:prSet presAssocID="{CEBEBE9B-AB98-40DA-8648-0E9EB1A8CA4F}" presName="childShape" presStyleCnt="0"/>
      <dgm:spPr/>
    </dgm:pt>
    <dgm:pt modelId="{71CFC7C2-E2A8-4D22-8D4A-2970BB91FCD5}" type="pres">
      <dgm:prSet presAssocID="{99627918-3C1D-483E-A4A6-F0DB0E531D57}" presName="Name13" presStyleLbl="parChTrans1D2" presStyleIdx="7" presStyleCnt="11"/>
      <dgm:spPr/>
    </dgm:pt>
    <dgm:pt modelId="{2D90DC57-1F87-4BAA-9BFA-DB462E02A85C}" type="pres">
      <dgm:prSet presAssocID="{C6185E21-9E52-4B82-AFD8-756131E8DD47}" presName="childText" presStyleLbl="bgAcc1" presStyleIdx="7" presStyleCnt="11" custScaleX="129691" custScaleY="162322" custLinFactNeighborX="46831" custLinFactNeighborY="-3204">
        <dgm:presLayoutVars>
          <dgm:bulletEnabled val="1"/>
        </dgm:presLayoutVars>
      </dgm:prSet>
      <dgm:spPr/>
    </dgm:pt>
    <dgm:pt modelId="{8D23410E-18DC-497F-AD51-4DA0FE8786CC}" type="pres">
      <dgm:prSet presAssocID="{A7BA7E23-8190-45E3-9962-B631F4BF4AA6}" presName="Name13" presStyleLbl="parChTrans1D2" presStyleIdx="8" presStyleCnt="11"/>
      <dgm:spPr/>
    </dgm:pt>
    <dgm:pt modelId="{3C52C99C-AEB5-43C0-A841-00CF26931097}" type="pres">
      <dgm:prSet presAssocID="{D67B8349-4CBE-4A8A-B1E7-B258418D4270}" presName="childText" presStyleLbl="bgAcc1" presStyleIdx="8" presStyleCnt="11" custScaleX="126680" custScaleY="60570" custLinFactNeighborX="48580" custLinFactNeighborY="-3679">
        <dgm:presLayoutVars>
          <dgm:bulletEnabled val="1"/>
        </dgm:presLayoutVars>
      </dgm:prSet>
      <dgm:spPr/>
    </dgm:pt>
    <dgm:pt modelId="{7191100F-E5B2-422A-855A-E3612B6C8D5F}" type="pres">
      <dgm:prSet presAssocID="{B572BE29-F1B6-4AD1-84F0-843824BE7A91}" presName="Name13" presStyleLbl="parChTrans1D2" presStyleIdx="9" presStyleCnt="11"/>
      <dgm:spPr/>
    </dgm:pt>
    <dgm:pt modelId="{51B8BD02-8236-4BD5-8072-4B8F5650B321}" type="pres">
      <dgm:prSet presAssocID="{A5FB3BBA-1271-45B6-9617-E310CD4DDF08}" presName="childText" presStyleLbl="bgAcc1" presStyleIdx="9" presStyleCnt="11" custScaleX="131512" custScaleY="55599" custLinFactNeighborX="48660" custLinFactNeighborY="-8995">
        <dgm:presLayoutVars>
          <dgm:bulletEnabled val="1"/>
        </dgm:presLayoutVars>
      </dgm:prSet>
      <dgm:spPr/>
    </dgm:pt>
    <dgm:pt modelId="{6868C613-33B0-44B8-901D-9F41E02BF9CA}" type="pres">
      <dgm:prSet presAssocID="{34A2F4AF-6A89-4A86-9F1E-21AE4CC1306B}" presName="Name13" presStyleLbl="parChTrans1D2" presStyleIdx="10" presStyleCnt="11"/>
      <dgm:spPr/>
    </dgm:pt>
    <dgm:pt modelId="{5D459901-9FE1-40AF-B28E-ADC12D5FE56C}" type="pres">
      <dgm:prSet presAssocID="{3FB9D0E8-5833-4C06-BB14-7251EE52B1E7}" presName="childText" presStyleLbl="bgAcc1" presStyleIdx="10" presStyleCnt="11" custScaleX="126413" custScaleY="68925" custLinFactNeighborX="48490" custLinFactNeighborY="-16154">
        <dgm:presLayoutVars>
          <dgm:bulletEnabled val="1"/>
        </dgm:presLayoutVars>
      </dgm:prSet>
      <dgm:spPr/>
    </dgm:pt>
  </dgm:ptLst>
  <dgm:cxnLst>
    <dgm:cxn modelId="{B1814F06-F1AB-44FF-847B-7FB3C2373C50}" type="presOf" srcId="{34A2F4AF-6A89-4A86-9F1E-21AE4CC1306B}" destId="{6868C613-33B0-44B8-901D-9F41E02BF9CA}" srcOrd="0" destOrd="0" presId="urn:microsoft.com/office/officeart/2005/8/layout/hierarchy3"/>
    <dgm:cxn modelId="{D88A0F0C-2BA6-49FA-8813-60E5CD17FF71}" type="presOf" srcId="{4BD006B9-96FE-41EF-A116-6AD6B81F2493}" destId="{81C3C274-4A0B-4D14-B723-3BFD211CFF8A}" srcOrd="0" destOrd="0" presId="urn:microsoft.com/office/officeart/2005/8/layout/hierarchy3"/>
    <dgm:cxn modelId="{56F71215-100C-46F9-8FFF-6D31CDFAB2BA}" type="presOf" srcId="{9D1B360D-7B8B-432D-9A3D-DC14D400063A}" destId="{8D3090D6-2368-4B86-9E2D-7B770BFC0CE4}" srcOrd="0" destOrd="0" presId="urn:microsoft.com/office/officeart/2005/8/layout/hierarchy3"/>
    <dgm:cxn modelId="{E92B8721-16D2-41DE-8F9D-9BFF3BE384A9}" srcId="{CEBEBE9B-AB98-40DA-8648-0E9EB1A8CA4F}" destId="{D67B8349-4CBE-4A8A-B1E7-B258418D4270}" srcOrd="1" destOrd="0" parTransId="{A7BA7E23-8190-45E3-9962-B631F4BF4AA6}" sibTransId="{9823249D-0B0D-4D01-A325-E0B95D9C7893}"/>
    <dgm:cxn modelId="{96FFA529-93B7-4D28-9045-2B5BB6F6F693}" type="presOf" srcId="{99627918-3C1D-483E-A4A6-F0DB0E531D57}" destId="{71CFC7C2-E2A8-4D22-8D4A-2970BB91FCD5}" srcOrd="0" destOrd="0" presId="urn:microsoft.com/office/officeart/2005/8/layout/hierarchy3"/>
    <dgm:cxn modelId="{E0CE4F2C-FE1B-4EA6-A392-81C455925548}" type="presOf" srcId="{B572BE29-F1B6-4AD1-84F0-843824BE7A91}" destId="{7191100F-E5B2-422A-855A-E3612B6C8D5F}" srcOrd="0" destOrd="0" presId="urn:microsoft.com/office/officeart/2005/8/layout/hierarchy3"/>
    <dgm:cxn modelId="{AD873C2F-DEE0-4AB9-99AD-C455638FACBE}" type="presOf" srcId="{6A2751D6-4807-46A1-A6EE-89491AC7AB1D}" destId="{BD9CDEF0-7A98-4768-8ACA-C36D93CCDBAD}" srcOrd="0" destOrd="0" presId="urn:microsoft.com/office/officeart/2005/8/layout/hierarchy3"/>
    <dgm:cxn modelId="{8C6E915C-6C51-41CD-B6BA-5165F2BD6F67}" type="presOf" srcId="{A5FB3BBA-1271-45B6-9617-E310CD4DDF08}" destId="{51B8BD02-8236-4BD5-8072-4B8F5650B321}" srcOrd="0" destOrd="0" presId="urn:microsoft.com/office/officeart/2005/8/layout/hierarchy3"/>
    <dgm:cxn modelId="{127CB95C-2C0E-460A-AAFB-4C7BE7FF6CB7}" type="presOf" srcId="{CE1D0B34-B993-4641-A54D-882B73B0C40E}" destId="{AA333D64-3E02-471F-9E96-F7CB32075DFF}" srcOrd="0" destOrd="0" presId="urn:microsoft.com/office/officeart/2005/8/layout/hierarchy3"/>
    <dgm:cxn modelId="{53C23F46-E3B4-484A-983C-9E707D44DE01}" type="presOf" srcId="{9E30F7AD-EB0E-4F76-A859-1F2D5ECF0BE4}" destId="{96452D98-7C86-442B-8FC5-B77CE94E62B1}" srcOrd="0" destOrd="0" presId="urn:microsoft.com/office/officeart/2005/8/layout/hierarchy3"/>
    <dgm:cxn modelId="{D184BB48-00B1-454F-8C99-19593C4E1214}" type="presOf" srcId="{D16839D6-13A0-4ADF-8F96-B0149D244D29}" destId="{7A8A1AD8-D397-401E-AA2F-156DCC6B0687}" srcOrd="0" destOrd="0" presId="urn:microsoft.com/office/officeart/2005/8/layout/hierarchy3"/>
    <dgm:cxn modelId="{E766EA68-5288-4B6F-9F66-CDAF38874773}" type="presOf" srcId="{CEBEBE9B-AB98-40DA-8648-0E9EB1A8CA4F}" destId="{28411DFF-E2BD-414D-8028-C63E84E29158}" srcOrd="0" destOrd="0" presId="urn:microsoft.com/office/officeart/2005/8/layout/hierarchy3"/>
    <dgm:cxn modelId="{70772772-D3E6-4E8D-BE25-ECDC68BEE513}" type="presOf" srcId="{A7BA7E23-8190-45E3-9962-B631F4BF4AA6}" destId="{8D23410E-18DC-497F-AD51-4DA0FE8786CC}" srcOrd="0" destOrd="0" presId="urn:microsoft.com/office/officeart/2005/8/layout/hierarchy3"/>
    <dgm:cxn modelId="{1447D753-F259-473B-BB1A-1A10F9122766}" srcId="{D1C10FD2-6AF4-4023-ADF0-2CA3CC850EA9}" destId="{5C4F7BBF-09A7-4977-869C-31F0816A507E}" srcOrd="3" destOrd="0" parTransId="{E9669D3B-C37A-4D87-BA40-2D91FB578C88}" sibTransId="{8D542D97-D788-4E50-94B0-8F78CFFBB201}"/>
    <dgm:cxn modelId="{123B7455-7427-434E-ABC4-EB4A11082475}" type="presOf" srcId="{CE359B85-94C3-4413-B52A-F3476933C67A}" destId="{EA1D6F1A-5660-44CC-9103-48CDDA6623B6}" srcOrd="0" destOrd="0" presId="urn:microsoft.com/office/officeart/2005/8/layout/hierarchy3"/>
    <dgm:cxn modelId="{A3DA6556-14A9-44F7-A69C-EEC254DA481C}" type="presOf" srcId="{3FB9D0E8-5833-4C06-BB14-7251EE52B1E7}" destId="{5D459901-9FE1-40AF-B28E-ADC12D5FE56C}" srcOrd="0" destOrd="0" presId="urn:microsoft.com/office/officeart/2005/8/layout/hierarchy3"/>
    <dgm:cxn modelId="{D4A94084-7CB0-4A78-A76A-1504C3EEF65A}" type="presOf" srcId="{9AA48B40-1435-42C2-A542-0B9F5C2FFB8A}" destId="{97824421-1126-4A41-92E6-36A06F23072B}" srcOrd="0" destOrd="0" presId="urn:microsoft.com/office/officeart/2005/8/layout/hierarchy3"/>
    <dgm:cxn modelId="{47648489-22CE-4B7C-84BC-3A2A1776B435}" type="presOf" srcId="{68DB07EB-8017-4BC9-A691-31986D64BCF4}" destId="{9538E5E6-3CBA-40F4-A2D7-009467A1C0F2}" srcOrd="0" destOrd="0" presId="urn:microsoft.com/office/officeart/2005/8/layout/hierarchy3"/>
    <dgm:cxn modelId="{E9F9DF89-2CA3-446F-85A5-9FB8B0AF8D82}" type="presOf" srcId="{C6185E21-9E52-4B82-AFD8-756131E8DD47}" destId="{2D90DC57-1F87-4BAA-9BFA-DB462E02A85C}" srcOrd="0" destOrd="0" presId="urn:microsoft.com/office/officeart/2005/8/layout/hierarchy3"/>
    <dgm:cxn modelId="{C8F3C38C-6B3A-48C4-8A13-5F7F795E9377}" type="presOf" srcId="{D1C10FD2-6AF4-4023-ADF0-2CA3CC850EA9}" destId="{15487CE5-2013-46F1-9C48-15877F59FDC1}" srcOrd="0" destOrd="0" presId="urn:microsoft.com/office/officeart/2005/8/layout/hierarchy3"/>
    <dgm:cxn modelId="{EBE15893-D1E5-4BAA-AD1B-0BCD87340CE5}" srcId="{5C5498D0-56B5-42C2-A13C-3A91651FCA3F}" destId="{F87746FD-2F6F-4E4D-A8AD-DF1E6B0B4C22}" srcOrd="2" destOrd="0" parTransId="{CE359B85-94C3-4413-B52A-F3476933C67A}" sibTransId="{98750C56-5781-4B8D-B7D9-2F81DF8DE159}"/>
    <dgm:cxn modelId="{97A57598-3518-4E31-AE53-36443224BDC4}" type="presOf" srcId="{D67B8349-4CBE-4A8A-B1E7-B258418D4270}" destId="{3C52C99C-AEB5-43C0-A841-00CF26931097}" srcOrd="0" destOrd="0" presId="urn:microsoft.com/office/officeart/2005/8/layout/hierarchy3"/>
    <dgm:cxn modelId="{E59B799C-94EE-4D5F-B6A7-095D21067CF2}" srcId="{BFFBA45B-4DBE-4948-94A0-EC0B03E3A9D4}" destId="{D1C10FD2-6AF4-4023-ADF0-2CA3CC850EA9}" srcOrd="1" destOrd="0" parTransId="{843E1D0B-E411-4283-B0B4-4E2456F8755C}" sibTransId="{99F93B97-A4BD-4C53-A3B3-473B662AAB82}"/>
    <dgm:cxn modelId="{D6069A9E-915C-43D6-8E10-AC6A002F6FA8}" srcId="{CEBEBE9B-AB98-40DA-8648-0E9EB1A8CA4F}" destId="{A5FB3BBA-1271-45B6-9617-E310CD4DDF08}" srcOrd="2" destOrd="0" parTransId="{B572BE29-F1B6-4AD1-84F0-843824BE7A91}" sibTransId="{EF547F38-0929-4683-9012-9BBEDDC10577}"/>
    <dgm:cxn modelId="{F6D0AF9E-0F4C-4B02-8821-377F8310D6B9}" type="presOf" srcId="{D1C10FD2-6AF4-4023-ADF0-2CA3CC850EA9}" destId="{048B2840-D507-4FC5-B18D-CB3AD9D603DF}" srcOrd="1" destOrd="0" presId="urn:microsoft.com/office/officeart/2005/8/layout/hierarchy3"/>
    <dgm:cxn modelId="{E4741FA0-35C3-406D-A31C-4084A172E103}" type="presOf" srcId="{5C4F7BBF-09A7-4977-869C-31F0816A507E}" destId="{078D464E-0460-482D-A62D-A6B7AEC105CC}" srcOrd="0" destOrd="0" presId="urn:microsoft.com/office/officeart/2005/8/layout/hierarchy3"/>
    <dgm:cxn modelId="{1DE4A6AA-1304-4DF1-8E7F-499E1B39F460}" srcId="{BFFBA45B-4DBE-4948-94A0-EC0B03E3A9D4}" destId="{5C5498D0-56B5-42C2-A13C-3A91651FCA3F}" srcOrd="0" destOrd="0" parTransId="{9CC62BC7-2C11-4B7B-8D30-122FE0A3F295}" sibTransId="{1815887A-4013-4FE4-8A9B-ED4BADE3264D}"/>
    <dgm:cxn modelId="{AD1313AB-E9B5-4147-A587-3143F061DB03}" srcId="{BFFBA45B-4DBE-4948-94A0-EC0B03E3A9D4}" destId="{CEBEBE9B-AB98-40DA-8648-0E9EB1A8CA4F}" srcOrd="2" destOrd="0" parTransId="{0FB2E3B4-C9FB-4C70-BD75-EFC540664312}" sibTransId="{45913175-6E3D-4D92-B1C6-D9A1FFB383E9}"/>
    <dgm:cxn modelId="{C71A65AE-3380-4CAB-877B-824EDCA99A12}" type="presOf" srcId="{E9669D3B-C37A-4D87-BA40-2D91FB578C88}" destId="{428682A8-51F7-48C9-835E-657970173A51}" srcOrd="0" destOrd="0" presId="urn:microsoft.com/office/officeart/2005/8/layout/hierarchy3"/>
    <dgm:cxn modelId="{1F03EEB9-1133-48EE-9DA0-A8B35B0FC924}" srcId="{5C5498D0-56B5-42C2-A13C-3A91651FCA3F}" destId="{6A2751D6-4807-46A1-A6EE-89491AC7AB1D}" srcOrd="1" destOrd="0" parTransId="{4BD006B9-96FE-41EF-A116-6AD6B81F2493}" sibTransId="{CC8F647F-A1CD-4FEF-A9FC-51318573D8CB}"/>
    <dgm:cxn modelId="{BFD0C4BE-BCF9-4F7F-BB71-669233FFD2D5}" srcId="{D1C10FD2-6AF4-4023-ADF0-2CA3CC850EA9}" destId="{9D1B360D-7B8B-432D-9A3D-DC14D400063A}" srcOrd="0" destOrd="0" parTransId="{9AA48B40-1435-42C2-A542-0B9F5C2FFB8A}" sibTransId="{E0C688C0-A3A8-4AC5-9039-61B2EBFE020E}"/>
    <dgm:cxn modelId="{F9AE85C1-BCBA-4222-B983-155E97B816EA}" type="presOf" srcId="{F87746FD-2F6F-4E4D-A8AD-DF1E6B0B4C22}" destId="{205107FB-52D3-4EE6-A271-E30198F5EE21}" srcOrd="0" destOrd="0" presId="urn:microsoft.com/office/officeart/2005/8/layout/hierarchy3"/>
    <dgm:cxn modelId="{1FF99BCB-0EDB-410B-A962-7688FA572749}" type="presOf" srcId="{9C13911D-A8C6-4D54-8853-7972CE60545A}" destId="{B717FA5F-18D8-49EA-A154-A7AA272C6CA1}" srcOrd="0" destOrd="0" presId="urn:microsoft.com/office/officeart/2005/8/layout/hierarchy3"/>
    <dgm:cxn modelId="{EF4366DA-8C74-4E4C-912F-FE2EFB53D136}" srcId="{5C5498D0-56B5-42C2-A13C-3A91651FCA3F}" destId="{0407C101-8079-43CF-86C6-F6D05AAEDBAC}" srcOrd="0" destOrd="0" parTransId="{68DB07EB-8017-4BC9-A691-31986D64BCF4}" sibTransId="{0C8EA84A-3D7E-4560-9369-125F6F281AD9}"/>
    <dgm:cxn modelId="{7C3768DD-C82E-464E-BC1A-586B27A19591}" type="presOf" srcId="{BFFBA45B-4DBE-4948-94A0-EC0B03E3A9D4}" destId="{87B1C41E-03C5-441F-AE4A-EB76CA3046B3}" srcOrd="0" destOrd="0" presId="urn:microsoft.com/office/officeart/2005/8/layout/hierarchy3"/>
    <dgm:cxn modelId="{3CDDB9E1-4729-4186-AE54-B8C8FFB287DC}" type="presOf" srcId="{5C5498D0-56B5-42C2-A13C-3A91651FCA3F}" destId="{7466E69C-74AC-41CC-97F0-64940DD979F5}" srcOrd="1" destOrd="0" presId="urn:microsoft.com/office/officeart/2005/8/layout/hierarchy3"/>
    <dgm:cxn modelId="{4A467CE2-A626-4E76-857F-836273E85256}" srcId="{D1C10FD2-6AF4-4023-ADF0-2CA3CC850EA9}" destId="{9C13911D-A8C6-4D54-8853-7972CE60545A}" srcOrd="2" destOrd="0" parTransId="{9E30F7AD-EB0E-4F76-A859-1F2D5ECF0BE4}" sibTransId="{10A563F3-4D2F-4F7D-B3AE-487D97AECFB7}"/>
    <dgm:cxn modelId="{9B9CDFF0-AD78-4914-B3BB-3E2AD5043B2C}" srcId="{CEBEBE9B-AB98-40DA-8648-0E9EB1A8CA4F}" destId="{C6185E21-9E52-4B82-AFD8-756131E8DD47}" srcOrd="0" destOrd="0" parTransId="{99627918-3C1D-483E-A4A6-F0DB0E531D57}" sibTransId="{5719478E-D121-4CCA-97DC-BD2887F451E5}"/>
    <dgm:cxn modelId="{F2C99EF3-D0BE-4280-8CD9-BB75CB47BD0A}" srcId="{D1C10FD2-6AF4-4023-ADF0-2CA3CC850EA9}" destId="{CE1D0B34-B993-4641-A54D-882B73B0C40E}" srcOrd="1" destOrd="0" parTransId="{D16839D6-13A0-4ADF-8F96-B0149D244D29}" sibTransId="{CC66AF25-76A2-4A91-A0CB-F82F25E063A7}"/>
    <dgm:cxn modelId="{196D3EF5-1AF9-4D77-82D5-8AF41088F0A3}" type="presOf" srcId="{CEBEBE9B-AB98-40DA-8648-0E9EB1A8CA4F}" destId="{1CE2D4DD-5245-4D1E-BDC5-9BD502992A99}" srcOrd="1" destOrd="0" presId="urn:microsoft.com/office/officeart/2005/8/layout/hierarchy3"/>
    <dgm:cxn modelId="{4CAF06F9-2247-457B-A9F3-2E57EADEFF05}" type="presOf" srcId="{0407C101-8079-43CF-86C6-F6D05AAEDBAC}" destId="{8EFE4DB8-31F8-4E7B-B133-072E08BCB53C}" srcOrd="0" destOrd="0" presId="urn:microsoft.com/office/officeart/2005/8/layout/hierarchy3"/>
    <dgm:cxn modelId="{9BD9E9FA-9D35-48FE-BAE2-64041554F5C0}" srcId="{CEBEBE9B-AB98-40DA-8648-0E9EB1A8CA4F}" destId="{3FB9D0E8-5833-4C06-BB14-7251EE52B1E7}" srcOrd="3" destOrd="0" parTransId="{34A2F4AF-6A89-4A86-9F1E-21AE4CC1306B}" sibTransId="{972C3CF4-E696-4B0C-8CDE-5C8A80B7FC3E}"/>
    <dgm:cxn modelId="{0E04CEFF-65CD-4373-B465-F4FF1706B78E}" type="presOf" srcId="{5C5498D0-56B5-42C2-A13C-3A91651FCA3F}" destId="{A8B1D663-E2E3-4273-8835-2B10FA71FF9B}" srcOrd="0" destOrd="0" presId="urn:microsoft.com/office/officeart/2005/8/layout/hierarchy3"/>
    <dgm:cxn modelId="{7298D800-8E9E-4130-BA6B-06F9280AF1B0}" type="presParOf" srcId="{87B1C41E-03C5-441F-AE4A-EB76CA3046B3}" destId="{A9A76B8D-DD39-4392-9194-598DB3DE0763}" srcOrd="0" destOrd="0" presId="urn:microsoft.com/office/officeart/2005/8/layout/hierarchy3"/>
    <dgm:cxn modelId="{71DA475F-B554-4FC4-8227-05A44018621E}" type="presParOf" srcId="{A9A76B8D-DD39-4392-9194-598DB3DE0763}" destId="{6071979B-E5CD-4F7A-8FB3-8A4AE6D0EF04}" srcOrd="0" destOrd="0" presId="urn:microsoft.com/office/officeart/2005/8/layout/hierarchy3"/>
    <dgm:cxn modelId="{C6EEA11E-0C3D-4582-B223-D54A4614BA2D}" type="presParOf" srcId="{6071979B-E5CD-4F7A-8FB3-8A4AE6D0EF04}" destId="{A8B1D663-E2E3-4273-8835-2B10FA71FF9B}" srcOrd="0" destOrd="0" presId="urn:microsoft.com/office/officeart/2005/8/layout/hierarchy3"/>
    <dgm:cxn modelId="{AC57211D-7A8D-4085-BCC6-AAFC47B1AF38}" type="presParOf" srcId="{6071979B-E5CD-4F7A-8FB3-8A4AE6D0EF04}" destId="{7466E69C-74AC-41CC-97F0-64940DD979F5}" srcOrd="1" destOrd="0" presId="urn:microsoft.com/office/officeart/2005/8/layout/hierarchy3"/>
    <dgm:cxn modelId="{5013383F-C31D-4595-931A-E87A3025F589}" type="presParOf" srcId="{A9A76B8D-DD39-4392-9194-598DB3DE0763}" destId="{7F85DE12-0106-4222-87F2-B40C24F61470}" srcOrd="1" destOrd="0" presId="urn:microsoft.com/office/officeart/2005/8/layout/hierarchy3"/>
    <dgm:cxn modelId="{62E5FA3E-73E1-4F42-BFD2-DB374A9899AD}" type="presParOf" srcId="{7F85DE12-0106-4222-87F2-B40C24F61470}" destId="{9538E5E6-3CBA-40F4-A2D7-009467A1C0F2}" srcOrd="0" destOrd="0" presId="urn:microsoft.com/office/officeart/2005/8/layout/hierarchy3"/>
    <dgm:cxn modelId="{6562FBE6-B78B-4094-A6E8-49CBF77A3E24}" type="presParOf" srcId="{7F85DE12-0106-4222-87F2-B40C24F61470}" destId="{8EFE4DB8-31F8-4E7B-B133-072E08BCB53C}" srcOrd="1" destOrd="0" presId="urn:microsoft.com/office/officeart/2005/8/layout/hierarchy3"/>
    <dgm:cxn modelId="{3FF7FA7A-183B-4D3E-B0D0-B7FC010BA947}" type="presParOf" srcId="{7F85DE12-0106-4222-87F2-B40C24F61470}" destId="{81C3C274-4A0B-4D14-B723-3BFD211CFF8A}" srcOrd="2" destOrd="0" presId="urn:microsoft.com/office/officeart/2005/8/layout/hierarchy3"/>
    <dgm:cxn modelId="{1EE5BB53-D275-4B3F-9713-F400785D4CE2}" type="presParOf" srcId="{7F85DE12-0106-4222-87F2-B40C24F61470}" destId="{BD9CDEF0-7A98-4768-8ACA-C36D93CCDBAD}" srcOrd="3" destOrd="0" presId="urn:microsoft.com/office/officeart/2005/8/layout/hierarchy3"/>
    <dgm:cxn modelId="{FFC5DE2B-31AB-4FC2-BAA0-648381E483F4}" type="presParOf" srcId="{7F85DE12-0106-4222-87F2-B40C24F61470}" destId="{EA1D6F1A-5660-44CC-9103-48CDDA6623B6}" srcOrd="4" destOrd="0" presId="urn:microsoft.com/office/officeart/2005/8/layout/hierarchy3"/>
    <dgm:cxn modelId="{29F276C6-9948-4CBF-AC2C-1DED08994294}" type="presParOf" srcId="{7F85DE12-0106-4222-87F2-B40C24F61470}" destId="{205107FB-52D3-4EE6-A271-E30198F5EE21}" srcOrd="5" destOrd="0" presId="urn:microsoft.com/office/officeart/2005/8/layout/hierarchy3"/>
    <dgm:cxn modelId="{CEC50D9E-3CF3-4420-A1FD-988E3956255D}" type="presParOf" srcId="{87B1C41E-03C5-441F-AE4A-EB76CA3046B3}" destId="{4CF7484C-77BE-46FA-9D00-E54652A7F6E8}" srcOrd="1" destOrd="0" presId="urn:microsoft.com/office/officeart/2005/8/layout/hierarchy3"/>
    <dgm:cxn modelId="{4585A6DA-86DC-4D65-8688-029D68AF381B}" type="presParOf" srcId="{4CF7484C-77BE-46FA-9D00-E54652A7F6E8}" destId="{4146DC49-75F2-4798-BB92-9F62D0D32A05}" srcOrd="0" destOrd="0" presId="urn:microsoft.com/office/officeart/2005/8/layout/hierarchy3"/>
    <dgm:cxn modelId="{9FA6B76A-E300-4B2C-BCE3-71E79D88CEE6}" type="presParOf" srcId="{4146DC49-75F2-4798-BB92-9F62D0D32A05}" destId="{15487CE5-2013-46F1-9C48-15877F59FDC1}" srcOrd="0" destOrd="0" presId="urn:microsoft.com/office/officeart/2005/8/layout/hierarchy3"/>
    <dgm:cxn modelId="{07F10CC8-DE16-47A8-B76E-9999821136D3}" type="presParOf" srcId="{4146DC49-75F2-4798-BB92-9F62D0D32A05}" destId="{048B2840-D507-4FC5-B18D-CB3AD9D603DF}" srcOrd="1" destOrd="0" presId="urn:microsoft.com/office/officeart/2005/8/layout/hierarchy3"/>
    <dgm:cxn modelId="{6CA0B216-285F-4479-8BEC-8850A890FF6C}" type="presParOf" srcId="{4CF7484C-77BE-46FA-9D00-E54652A7F6E8}" destId="{4E3B9DF8-342A-471B-8C6E-7AD547122FC5}" srcOrd="1" destOrd="0" presId="urn:microsoft.com/office/officeart/2005/8/layout/hierarchy3"/>
    <dgm:cxn modelId="{19D59DA6-425D-4824-AC04-5289072323F1}" type="presParOf" srcId="{4E3B9DF8-342A-471B-8C6E-7AD547122FC5}" destId="{97824421-1126-4A41-92E6-36A06F23072B}" srcOrd="0" destOrd="0" presId="urn:microsoft.com/office/officeart/2005/8/layout/hierarchy3"/>
    <dgm:cxn modelId="{4CEA815E-12AD-42A9-ACD0-0C06A80D38D0}" type="presParOf" srcId="{4E3B9DF8-342A-471B-8C6E-7AD547122FC5}" destId="{8D3090D6-2368-4B86-9E2D-7B770BFC0CE4}" srcOrd="1" destOrd="0" presId="urn:microsoft.com/office/officeart/2005/8/layout/hierarchy3"/>
    <dgm:cxn modelId="{869D034A-C30D-4159-AE68-EE5605C4103A}" type="presParOf" srcId="{4E3B9DF8-342A-471B-8C6E-7AD547122FC5}" destId="{7A8A1AD8-D397-401E-AA2F-156DCC6B0687}" srcOrd="2" destOrd="0" presId="urn:microsoft.com/office/officeart/2005/8/layout/hierarchy3"/>
    <dgm:cxn modelId="{A7E6EAF8-E913-4843-962C-0103B49FD406}" type="presParOf" srcId="{4E3B9DF8-342A-471B-8C6E-7AD547122FC5}" destId="{AA333D64-3E02-471F-9E96-F7CB32075DFF}" srcOrd="3" destOrd="0" presId="urn:microsoft.com/office/officeart/2005/8/layout/hierarchy3"/>
    <dgm:cxn modelId="{66EDE40A-9532-4FED-AE6C-31099908F535}" type="presParOf" srcId="{4E3B9DF8-342A-471B-8C6E-7AD547122FC5}" destId="{96452D98-7C86-442B-8FC5-B77CE94E62B1}" srcOrd="4" destOrd="0" presId="urn:microsoft.com/office/officeart/2005/8/layout/hierarchy3"/>
    <dgm:cxn modelId="{DF32D712-8CAA-4427-99F7-FBAF21356B79}" type="presParOf" srcId="{4E3B9DF8-342A-471B-8C6E-7AD547122FC5}" destId="{B717FA5F-18D8-49EA-A154-A7AA272C6CA1}" srcOrd="5" destOrd="0" presId="urn:microsoft.com/office/officeart/2005/8/layout/hierarchy3"/>
    <dgm:cxn modelId="{FB2BD63F-5FF4-49A2-AE67-2906BDC2BFEE}" type="presParOf" srcId="{4E3B9DF8-342A-471B-8C6E-7AD547122FC5}" destId="{428682A8-51F7-48C9-835E-657970173A51}" srcOrd="6" destOrd="0" presId="urn:microsoft.com/office/officeart/2005/8/layout/hierarchy3"/>
    <dgm:cxn modelId="{F4B0B7EA-B21A-45B2-AA54-8DE2E78D807D}" type="presParOf" srcId="{4E3B9DF8-342A-471B-8C6E-7AD547122FC5}" destId="{078D464E-0460-482D-A62D-A6B7AEC105CC}" srcOrd="7" destOrd="0" presId="urn:microsoft.com/office/officeart/2005/8/layout/hierarchy3"/>
    <dgm:cxn modelId="{14A1044C-BBF8-4D7C-83DD-382AEC280E47}" type="presParOf" srcId="{87B1C41E-03C5-441F-AE4A-EB76CA3046B3}" destId="{5D25C901-2625-4582-B7FF-227AA27A566F}" srcOrd="2" destOrd="0" presId="urn:microsoft.com/office/officeart/2005/8/layout/hierarchy3"/>
    <dgm:cxn modelId="{E558FB14-1D9A-4EAE-B572-347F86455604}" type="presParOf" srcId="{5D25C901-2625-4582-B7FF-227AA27A566F}" destId="{47A7599D-0FD8-4700-AB86-C71C6EB1B263}" srcOrd="0" destOrd="0" presId="urn:microsoft.com/office/officeart/2005/8/layout/hierarchy3"/>
    <dgm:cxn modelId="{1625E353-213A-4687-A28D-957A99CF0C63}" type="presParOf" srcId="{47A7599D-0FD8-4700-AB86-C71C6EB1B263}" destId="{28411DFF-E2BD-414D-8028-C63E84E29158}" srcOrd="0" destOrd="0" presId="urn:microsoft.com/office/officeart/2005/8/layout/hierarchy3"/>
    <dgm:cxn modelId="{119954BA-00CB-44BD-BA58-FBC7686357F9}" type="presParOf" srcId="{47A7599D-0FD8-4700-AB86-C71C6EB1B263}" destId="{1CE2D4DD-5245-4D1E-BDC5-9BD502992A99}" srcOrd="1" destOrd="0" presId="urn:microsoft.com/office/officeart/2005/8/layout/hierarchy3"/>
    <dgm:cxn modelId="{5669C7DC-6CFE-49FC-AEFA-FC1A302EEEF7}" type="presParOf" srcId="{5D25C901-2625-4582-B7FF-227AA27A566F}" destId="{2B57FC39-4CAF-45CE-957E-0941DFC7D235}" srcOrd="1" destOrd="0" presId="urn:microsoft.com/office/officeart/2005/8/layout/hierarchy3"/>
    <dgm:cxn modelId="{A821A9BF-AD69-4201-B00A-EE4568F0E48B}" type="presParOf" srcId="{2B57FC39-4CAF-45CE-957E-0941DFC7D235}" destId="{71CFC7C2-E2A8-4D22-8D4A-2970BB91FCD5}" srcOrd="0" destOrd="0" presId="urn:microsoft.com/office/officeart/2005/8/layout/hierarchy3"/>
    <dgm:cxn modelId="{709B7A7F-EE3B-4F30-A909-58D85FC3F401}" type="presParOf" srcId="{2B57FC39-4CAF-45CE-957E-0941DFC7D235}" destId="{2D90DC57-1F87-4BAA-9BFA-DB462E02A85C}" srcOrd="1" destOrd="0" presId="urn:microsoft.com/office/officeart/2005/8/layout/hierarchy3"/>
    <dgm:cxn modelId="{A9C436C9-DE86-4A3F-BD28-D9CED67357DD}" type="presParOf" srcId="{2B57FC39-4CAF-45CE-957E-0941DFC7D235}" destId="{8D23410E-18DC-497F-AD51-4DA0FE8786CC}" srcOrd="2" destOrd="0" presId="urn:microsoft.com/office/officeart/2005/8/layout/hierarchy3"/>
    <dgm:cxn modelId="{050DC713-1674-4F31-9F1A-5969F5152C4F}" type="presParOf" srcId="{2B57FC39-4CAF-45CE-957E-0941DFC7D235}" destId="{3C52C99C-AEB5-43C0-A841-00CF26931097}" srcOrd="3" destOrd="0" presId="urn:microsoft.com/office/officeart/2005/8/layout/hierarchy3"/>
    <dgm:cxn modelId="{150DF5A1-7E98-44CA-BB9B-E1F9F3489460}" type="presParOf" srcId="{2B57FC39-4CAF-45CE-957E-0941DFC7D235}" destId="{7191100F-E5B2-422A-855A-E3612B6C8D5F}" srcOrd="4" destOrd="0" presId="urn:microsoft.com/office/officeart/2005/8/layout/hierarchy3"/>
    <dgm:cxn modelId="{88CBE0E1-27CE-44EA-818B-BE5E302D9234}" type="presParOf" srcId="{2B57FC39-4CAF-45CE-957E-0941DFC7D235}" destId="{51B8BD02-8236-4BD5-8072-4B8F5650B321}" srcOrd="5" destOrd="0" presId="urn:microsoft.com/office/officeart/2005/8/layout/hierarchy3"/>
    <dgm:cxn modelId="{44D3254C-BE99-4B88-A973-0B066370C5D0}" type="presParOf" srcId="{2B57FC39-4CAF-45CE-957E-0941DFC7D235}" destId="{6868C613-33B0-44B8-901D-9F41E02BF9CA}" srcOrd="6" destOrd="0" presId="urn:microsoft.com/office/officeart/2005/8/layout/hierarchy3"/>
    <dgm:cxn modelId="{996AFE03-7F27-452D-8987-DCE4BEF34482}" type="presParOf" srcId="{2B57FC39-4CAF-45CE-957E-0941DFC7D235}" destId="{5D459901-9FE1-40AF-B28E-ADC12D5FE56C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C6B01C-47E8-4AA5-95FF-EC215EA3AAA2}" type="doc">
      <dgm:prSet loTypeId="urn:microsoft.com/office/officeart/2005/8/layout/chevron2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598CE-2E92-45B5-A565-EC63558798B2}">
      <dgm:prSet phldrT="[Текст]" custT="1"/>
      <dgm:spPr/>
      <dgm:t>
        <a:bodyPr/>
        <a:lstStyle/>
        <a:p>
          <a:r>
            <a:rPr lang="ru-RU" sz="2000" b="1" dirty="0"/>
            <a:t>Козырь Ю.В.</a:t>
          </a:r>
        </a:p>
      </dgm:t>
    </dgm:pt>
    <dgm:pt modelId="{D3294076-A108-4B34-8E4A-1C46D506E8A2}" type="parTrans" cxnId="{F02C3B29-FA23-4720-8B39-29A31E0D0B18}">
      <dgm:prSet/>
      <dgm:spPr/>
      <dgm:t>
        <a:bodyPr/>
        <a:lstStyle/>
        <a:p>
          <a:endParaRPr lang="ru-RU"/>
        </a:p>
      </dgm:t>
    </dgm:pt>
    <dgm:pt modelId="{E4F32F01-E899-48DC-B545-EDB50180BB1A}" type="sibTrans" cxnId="{F02C3B29-FA23-4720-8B39-29A31E0D0B18}">
      <dgm:prSet/>
      <dgm:spPr/>
      <dgm:t>
        <a:bodyPr/>
        <a:lstStyle/>
        <a:p>
          <a:endParaRPr lang="ru-RU"/>
        </a:p>
      </dgm:t>
    </dgm:pt>
    <dgm:pt modelId="{2372895E-1453-4DA1-B0F6-25DCE2CD86D9}">
      <dgm:prSet phldrT="[Текст]" custT="1"/>
      <dgm:spPr/>
      <dgm:t>
        <a:bodyPr/>
        <a:lstStyle/>
        <a:p>
          <a:r>
            <a:rPr lang="ru-RU" sz="1800" dirty="0"/>
            <a:t>Бизнес как доля</a:t>
          </a:r>
        </a:p>
      </dgm:t>
    </dgm:pt>
    <dgm:pt modelId="{DD0FC0A9-B6E8-4ED7-9FAD-9A8B8B9F8EDE}" type="parTrans" cxnId="{A82D07E4-E3F5-462D-A12D-4D3DD0703D4B}">
      <dgm:prSet/>
      <dgm:spPr/>
      <dgm:t>
        <a:bodyPr/>
        <a:lstStyle/>
        <a:p>
          <a:endParaRPr lang="ru-RU"/>
        </a:p>
      </dgm:t>
    </dgm:pt>
    <dgm:pt modelId="{AC987CCD-085F-4BDF-AEF6-D3BB7C708892}" type="sibTrans" cxnId="{A82D07E4-E3F5-462D-A12D-4D3DD0703D4B}">
      <dgm:prSet/>
      <dgm:spPr/>
      <dgm:t>
        <a:bodyPr/>
        <a:lstStyle/>
        <a:p>
          <a:endParaRPr lang="ru-RU"/>
        </a:p>
      </dgm:t>
    </dgm:pt>
    <dgm:pt modelId="{0C49E3C9-CF9D-42DA-A252-EE869EE47F0D}">
      <dgm:prSet phldrT="[Текст]" custT="1"/>
      <dgm:spPr/>
      <dgm:t>
        <a:bodyPr/>
        <a:lstStyle/>
        <a:p>
          <a:r>
            <a:rPr lang="ru-RU" sz="1800" dirty="0"/>
            <a:t>Бизнес как актив</a:t>
          </a:r>
        </a:p>
      </dgm:t>
    </dgm:pt>
    <dgm:pt modelId="{F40082FC-5D72-40E4-B7E9-80063E7066D3}" type="parTrans" cxnId="{49BF5EE0-7896-4A71-A1A6-041D24F91C6A}">
      <dgm:prSet/>
      <dgm:spPr/>
      <dgm:t>
        <a:bodyPr/>
        <a:lstStyle/>
        <a:p>
          <a:endParaRPr lang="ru-RU"/>
        </a:p>
      </dgm:t>
    </dgm:pt>
    <dgm:pt modelId="{A0DBA3A3-D8BA-4E78-BD49-81787A30E04F}" type="sibTrans" cxnId="{49BF5EE0-7896-4A71-A1A6-041D24F91C6A}">
      <dgm:prSet/>
      <dgm:spPr/>
      <dgm:t>
        <a:bodyPr/>
        <a:lstStyle/>
        <a:p>
          <a:endParaRPr lang="ru-RU"/>
        </a:p>
      </dgm:t>
    </dgm:pt>
    <dgm:pt modelId="{24C9B1F1-8865-4667-843F-5ADFF5FA1B76}">
      <dgm:prSet phldrT="[Текст]" custT="1"/>
      <dgm:spPr/>
      <dgm:t>
        <a:bodyPr/>
        <a:lstStyle/>
        <a:p>
          <a:r>
            <a:rPr lang="ru-RU" sz="1800" dirty="0"/>
            <a:t>Бизнес как 100% пакет</a:t>
          </a:r>
        </a:p>
      </dgm:t>
    </dgm:pt>
    <dgm:pt modelId="{1F4ED2E0-E192-4F8C-AEEF-D529CB041E56}" type="parTrans" cxnId="{58607517-12B7-4D18-A1E5-A81A29879C23}">
      <dgm:prSet/>
      <dgm:spPr/>
      <dgm:t>
        <a:bodyPr/>
        <a:lstStyle/>
        <a:p>
          <a:endParaRPr lang="ru-RU"/>
        </a:p>
      </dgm:t>
    </dgm:pt>
    <dgm:pt modelId="{E0D47A56-CBB4-4977-A856-4D1FBFFBBDD0}" type="sibTrans" cxnId="{58607517-12B7-4D18-A1E5-A81A29879C23}">
      <dgm:prSet/>
      <dgm:spPr/>
      <dgm:t>
        <a:bodyPr/>
        <a:lstStyle/>
        <a:p>
          <a:endParaRPr lang="ru-RU"/>
        </a:p>
      </dgm:t>
    </dgm:pt>
    <dgm:pt modelId="{59ED04AE-B716-49C6-B507-70C7E118A241}">
      <dgm:prSet phldrT="[Текст]" custT="1"/>
      <dgm:spPr/>
      <dgm:t>
        <a:bodyPr/>
        <a:lstStyle/>
        <a:p>
          <a:r>
            <a:rPr lang="ru-RU" sz="2000" b="1" dirty="0"/>
            <a:t>Калинкина К.Е.</a:t>
          </a:r>
        </a:p>
      </dgm:t>
    </dgm:pt>
    <dgm:pt modelId="{3530BF88-A3A6-4098-A535-AE82BB8621D8}" type="parTrans" cxnId="{AD51DE5D-C54C-4F92-ADB4-58E069278F1D}">
      <dgm:prSet/>
      <dgm:spPr/>
      <dgm:t>
        <a:bodyPr/>
        <a:lstStyle/>
        <a:p>
          <a:endParaRPr lang="ru-RU"/>
        </a:p>
      </dgm:t>
    </dgm:pt>
    <dgm:pt modelId="{2610B3FD-A5B7-4585-A71B-A6883E4E8A91}" type="sibTrans" cxnId="{AD51DE5D-C54C-4F92-ADB4-58E069278F1D}">
      <dgm:prSet/>
      <dgm:spPr/>
      <dgm:t>
        <a:bodyPr/>
        <a:lstStyle/>
        <a:p>
          <a:endParaRPr lang="ru-RU"/>
        </a:p>
      </dgm:t>
    </dgm:pt>
    <dgm:pt modelId="{12C69F8A-9D06-4BD1-9B18-454093C7F94C}">
      <dgm:prSet phldrT="[Текст]" custT="1"/>
      <dgm:spPr/>
      <dgm:t>
        <a:bodyPr/>
        <a:lstStyle/>
        <a:p>
          <a:r>
            <a:rPr lang="ru-RU" sz="1600" kern="1200" dirty="0">
              <a:latin typeface="Calibri" panose="020F0502020204030204" pitchFamily="34" charset="0"/>
              <a:cs typeface="Calibri" panose="020F0502020204030204" pitchFamily="34" charset="0"/>
            </a:rPr>
            <a:t>2. Анализ корпоративной структуры управления предприятием</a:t>
          </a:r>
        </a:p>
      </dgm:t>
    </dgm:pt>
    <dgm:pt modelId="{9BEE00C6-B4DD-49C2-904E-955E3446BBB2}" type="parTrans" cxnId="{9AC7036A-D241-47CA-8FAF-33C51ADD64D7}">
      <dgm:prSet/>
      <dgm:spPr/>
      <dgm:t>
        <a:bodyPr/>
        <a:lstStyle/>
        <a:p>
          <a:endParaRPr lang="ru-RU"/>
        </a:p>
      </dgm:t>
    </dgm:pt>
    <dgm:pt modelId="{726A3EDA-349B-422E-BB32-7383432532B8}" type="sibTrans" cxnId="{9AC7036A-D241-47CA-8FAF-33C51ADD64D7}">
      <dgm:prSet/>
      <dgm:spPr/>
      <dgm:t>
        <a:bodyPr/>
        <a:lstStyle/>
        <a:p>
          <a:endParaRPr lang="ru-RU"/>
        </a:p>
      </dgm:t>
    </dgm:pt>
    <dgm:pt modelId="{AF490025-67B9-4D43-B948-C8E3F5981E58}">
      <dgm:prSet phldrT="[Текст]" custT="1"/>
      <dgm:spPr/>
      <dgm:t>
        <a:bodyPr/>
        <a:lstStyle/>
        <a:p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5. Экспресс-диагностика финансового состояния предприятия</a:t>
          </a:r>
        </a:p>
      </dgm:t>
    </dgm:pt>
    <dgm:pt modelId="{880B99DB-3B68-41E6-9DA3-D0010578B067}" type="parTrans" cxnId="{FE4A22E5-1166-4D69-BB87-7BCC55858C85}">
      <dgm:prSet/>
      <dgm:spPr/>
      <dgm:t>
        <a:bodyPr/>
        <a:lstStyle/>
        <a:p>
          <a:endParaRPr lang="ru-RU"/>
        </a:p>
      </dgm:t>
    </dgm:pt>
    <dgm:pt modelId="{C4F912BE-9A02-48A7-A83D-3C547747C797}" type="sibTrans" cxnId="{FE4A22E5-1166-4D69-BB87-7BCC55858C85}">
      <dgm:prSet/>
      <dgm:spPr/>
      <dgm:t>
        <a:bodyPr/>
        <a:lstStyle/>
        <a:p>
          <a:endParaRPr lang="ru-RU"/>
        </a:p>
      </dgm:t>
    </dgm:pt>
    <dgm:pt modelId="{604FA083-8642-46D1-9536-5D883DCD748D}">
      <dgm:prSet phldrT="[Текст]" custT="1"/>
      <dgm:spPr/>
      <dgm:t>
        <a:bodyPr/>
        <a:lstStyle/>
        <a:p>
          <a:r>
            <a:rPr lang="ru-RU" sz="1600" kern="1200" dirty="0">
              <a:latin typeface="Calibri" panose="020F0502020204030204" pitchFamily="34" charset="0"/>
              <a:cs typeface="Calibri" panose="020F0502020204030204" pitchFamily="34" charset="0"/>
            </a:rPr>
            <a:t>1. Анализ правоустанавливающих документов</a:t>
          </a:r>
        </a:p>
      </dgm:t>
    </dgm:pt>
    <dgm:pt modelId="{080311AA-BE87-4227-B743-8A75D2A05E8F}" type="sibTrans" cxnId="{220FA8A2-E003-431D-814B-2AE467A55473}">
      <dgm:prSet/>
      <dgm:spPr/>
      <dgm:t>
        <a:bodyPr/>
        <a:lstStyle/>
        <a:p>
          <a:endParaRPr lang="ru-RU"/>
        </a:p>
      </dgm:t>
    </dgm:pt>
    <dgm:pt modelId="{69170EB6-B0A8-4AEE-AC54-F576413AA0C1}" type="parTrans" cxnId="{220FA8A2-E003-431D-814B-2AE467A55473}">
      <dgm:prSet/>
      <dgm:spPr/>
      <dgm:t>
        <a:bodyPr/>
        <a:lstStyle/>
        <a:p>
          <a:endParaRPr lang="ru-RU"/>
        </a:p>
      </dgm:t>
    </dgm:pt>
    <dgm:pt modelId="{FB0A1D91-7744-4016-899A-66EE481621C3}">
      <dgm:prSet phldrT="[Текст]" custT="1"/>
      <dgm:spPr/>
      <dgm:t>
        <a:bodyPr/>
        <a:lstStyle/>
        <a:p>
          <a:r>
            <a:rPr lang="ru-RU" sz="1600" kern="1200" dirty="0">
              <a:latin typeface="Calibri" panose="020F0502020204030204" pitchFamily="34" charset="0"/>
              <a:cs typeface="Calibri" panose="020F0502020204030204" pitchFamily="34" charset="0"/>
            </a:rPr>
            <a:t>3. </a:t>
          </a:r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Анализ деятельности предприятия в ретроспективном периоде и на дату проведения оценки</a:t>
          </a:r>
        </a:p>
      </dgm:t>
    </dgm:pt>
    <dgm:pt modelId="{2E76E962-A163-4DFA-A509-0C63CEB48BC6}" type="parTrans" cxnId="{2395A046-2AE1-4238-AC06-BC0F0ABC0CBC}">
      <dgm:prSet/>
      <dgm:spPr/>
      <dgm:t>
        <a:bodyPr/>
        <a:lstStyle/>
        <a:p>
          <a:endParaRPr lang="ru-RU"/>
        </a:p>
      </dgm:t>
    </dgm:pt>
    <dgm:pt modelId="{0FC5FD6C-A969-46A0-8A51-AFB33B78C499}" type="sibTrans" cxnId="{2395A046-2AE1-4238-AC06-BC0F0ABC0CBC}">
      <dgm:prSet/>
      <dgm:spPr/>
      <dgm:t>
        <a:bodyPr/>
        <a:lstStyle/>
        <a:p>
          <a:endParaRPr lang="ru-RU"/>
        </a:p>
      </dgm:t>
    </dgm:pt>
    <dgm:pt modelId="{9988033A-3ED4-418B-8DCB-956AB9F4D9ED}">
      <dgm:prSet phldrT="[Текст]" custT="1"/>
      <dgm:spPr/>
      <dgm:t>
        <a:bodyPr/>
        <a:lstStyle/>
        <a:p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4. Анализ внешнего окружения предприятия</a:t>
          </a:r>
        </a:p>
      </dgm:t>
    </dgm:pt>
    <dgm:pt modelId="{F6B10083-DD00-4A98-9AF9-1810D3811039}" type="parTrans" cxnId="{245F06F8-A97B-4C00-8E71-1B4D9B743D4C}">
      <dgm:prSet/>
      <dgm:spPr/>
      <dgm:t>
        <a:bodyPr/>
        <a:lstStyle/>
        <a:p>
          <a:endParaRPr lang="ru-RU"/>
        </a:p>
      </dgm:t>
    </dgm:pt>
    <dgm:pt modelId="{F7C6AFD8-5F52-483F-827A-C470FC5E438F}" type="sibTrans" cxnId="{245F06F8-A97B-4C00-8E71-1B4D9B743D4C}">
      <dgm:prSet/>
      <dgm:spPr/>
      <dgm:t>
        <a:bodyPr/>
        <a:lstStyle/>
        <a:p>
          <a:endParaRPr lang="ru-RU"/>
        </a:p>
      </dgm:t>
    </dgm:pt>
    <dgm:pt modelId="{19E59E31-C9F3-4676-B5B5-CE61A9E50B0A}">
      <dgm:prSet phldrT="[Текст]" custT="1"/>
      <dgm:spPr/>
      <dgm:t>
        <a:bodyPr/>
        <a:lstStyle/>
        <a:p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6. SWOT-анализ</a:t>
          </a:r>
        </a:p>
      </dgm:t>
    </dgm:pt>
    <dgm:pt modelId="{1335D0C5-14ED-4DB3-979C-629585D18085}" type="parTrans" cxnId="{A0EF6B94-3D4B-40CA-84CF-E98AA7C6D304}">
      <dgm:prSet/>
      <dgm:spPr/>
      <dgm:t>
        <a:bodyPr/>
        <a:lstStyle/>
        <a:p>
          <a:endParaRPr lang="ru-RU"/>
        </a:p>
      </dgm:t>
    </dgm:pt>
    <dgm:pt modelId="{B7154249-6B72-46BC-A3CE-27B066CC8193}" type="sibTrans" cxnId="{A0EF6B94-3D4B-40CA-84CF-E98AA7C6D304}">
      <dgm:prSet/>
      <dgm:spPr/>
      <dgm:t>
        <a:bodyPr/>
        <a:lstStyle/>
        <a:p>
          <a:endParaRPr lang="ru-RU"/>
        </a:p>
      </dgm:t>
    </dgm:pt>
    <dgm:pt modelId="{F4C60356-ACD7-48C8-945D-5DEEBFA4B204}">
      <dgm:prSet phldrT="[Текст]" custT="1"/>
      <dgm:spPr/>
      <dgm:t>
        <a:bodyPr/>
        <a:lstStyle/>
        <a:p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7. Анализ перспектив развития предприятия</a:t>
          </a:r>
          <a:endParaRPr lang="ru-RU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2677D514-29A3-435A-A9F4-D649559A67A0}" type="parTrans" cxnId="{18910062-49E4-476F-A2DE-65B4E43C8A84}">
      <dgm:prSet/>
      <dgm:spPr/>
      <dgm:t>
        <a:bodyPr/>
        <a:lstStyle/>
        <a:p>
          <a:endParaRPr lang="ru-RU"/>
        </a:p>
      </dgm:t>
    </dgm:pt>
    <dgm:pt modelId="{E1744866-FA05-4CB5-949C-65488C282165}" type="sibTrans" cxnId="{18910062-49E4-476F-A2DE-65B4E43C8A84}">
      <dgm:prSet/>
      <dgm:spPr/>
      <dgm:t>
        <a:bodyPr/>
        <a:lstStyle/>
        <a:p>
          <a:endParaRPr lang="ru-RU"/>
        </a:p>
      </dgm:t>
    </dgm:pt>
    <dgm:pt modelId="{6B56B7DA-C01F-46DC-B26F-5721B9075B3A}" type="pres">
      <dgm:prSet presAssocID="{2CC6B01C-47E8-4AA5-95FF-EC215EA3AAA2}" presName="linearFlow" presStyleCnt="0">
        <dgm:presLayoutVars>
          <dgm:dir/>
          <dgm:animLvl val="lvl"/>
          <dgm:resizeHandles val="exact"/>
        </dgm:presLayoutVars>
      </dgm:prSet>
      <dgm:spPr/>
    </dgm:pt>
    <dgm:pt modelId="{FB8CCD26-BCAF-458B-A0C5-65A1B498096B}" type="pres">
      <dgm:prSet presAssocID="{DB4598CE-2E92-45B5-A565-EC63558798B2}" presName="composite" presStyleCnt="0"/>
      <dgm:spPr/>
    </dgm:pt>
    <dgm:pt modelId="{1563BCC2-2B5C-43CB-84BC-F31B24F7E305}" type="pres">
      <dgm:prSet presAssocID="{DB4598CE-2E92-45B5-A565-EC63558798B2}" presName="parentText" presStyleLbl="alignNode1" presStyleIdx="0" presStyleCnt="2" custScaleX="105814" custScaleY="95998">
        <dgm:presLayoutVars>
          <dgm:chMax val="1"/>
          <dgm:bulletEnabled val="1"/>
        </dgm:presLayoutVars>
      </dgm:prSet>
      <dgm:spPr/>
    </dgm:pt>
    <dgm:pt modelId="{D0509626-515F-4BB9-BBC6-10EDF95869FE}" type="pres">
      <dgm:prSet presAssocID="{DB4598CE-2E92-45B5-A565-EC63558798B2}" presName="descendantText" presStyleLbl="alignAcc1" presStyleIdx="0" presStyleCnt="2" custScaleX="86010" custScaleY="109915" custLinFactNeighborX="-6240" custLinFactNeighborY="-7787">
        <dgm:presLayoutVars>
          <dgm:bulletEnabled val="1"/>
        </dgm:presLayoutVars>
      </dgm:prSet>
      <dgm:spPr/>
    </dgm:pt>
    <dgm:pt modelId="{2EB89D8F-1F34-479B-AE92-A846C18A7934}" type="pres">
      <dgm:prSet presAssocID="{E4F32F01-E899-48DC-B545-EDB50180BB1A}" presName="sp" presStyleCnt="0"/>
      <dgm:spPr/>
    </dgm:pt>
    <dgm:pt modelId="{97D02254-E40A-4D0E-8EDA-8B8712EB644C}" type="pres">
      <dgm:prSet presAssocID="{59ED04AE-B716-49C6-B507-70C7E118A241}" presName="composite" presStyleCnt="0"/>
      <dgm:spPr/>
    </dgm:pt>
    <dgm:pt modelId="{6420F8E3-F83F-4932-9479-54605B9004A4}" type="pres">
      <dgm:prSet presAssocID="{59ED04AE-B716-49C6-B507-70C7E118A241}" presName="parentText" presStyleLbl="alignNode1" presStyleIdx="1" presStyleCnt="2" custScaleX="108963">
        <dgm:presLayoutVars>
          <dgm:chMax val="1"/>
          <dgm:bulletEnabled val="1"/>
        </dgm:presLayoutVars>
      </dgm:prSet>
      <dgm:spPr/>
    </dgm:pt>
    <dgm:pt modelId="{AEBE5624-77B2-4EEE-9115-1BB75270BAA8}" type="pres">
      <dgm:prSet presAssocID="{59ED04AE-B716-49C6-B507-70C7E118A241}" presName="descendantText" presStyleLbl="alignAcc1" presStyleIdx="1" presStyleCnt="2" custScaleX="86501" custScaleY="203982" custLinFactNeighborX="-6141" custLinFactNeighborY="374">
        <dgm:presLayoutVars>
          <dgm:bulletEnabled val="1"/>
        </dgm:presLayoutVars>
      </dgm:prSet>
      <dgm:spPr/>
    </dgm:pt>
  </dgm:ptLst>
  <dgm:cxnLst>
    <dgm:cxn modelId="{58607517-12B7-4D18-A1E5-A81A29879C23}" srcId="{DB4598CE-2E92-45B5-A565-EC63558798B2}" destId="{24C9B1F1-8865-4667-843F-5ADFF5FA1B76}" srcOrd="2" destOrd="0" parTransId="{1F4ED2E0-E192-4F8C-AEEF-D529CB041E56}" sibTransId="{E0D47A56-CBB4-4977-A856-4D1FBFFBBDD0}"/>
    <dgm:cxn modelId="{5560341A-C601-4F97-9528-008D926BD500}" type="presOf" srcId="{19E59E31-C9F3-4676-B5B5-CE61A9E50B0A}" destId="{AEBE5624-77B2-4EEE-9115-1BB75270BAA8}" srcOrd="0" destOrd="5" presId="urn:microsoft.com/office/officeart/2005/8/layout/chevron2"/>
    <dgm:cxn modelId="{F08DEE24-12FC-473D-A10D-254636D6D8F3}" type="presOf" srcId="{604FA083-8642-46D1-9536-5D883DCD748D}" destId="{AEBE5624-77B2-4EEE-9115-1BB75270BAA8}" srcOrd="0" destOrd="0" presId="urn:microsoft.com/office/officeart/2005/8/layout/chevron2"/>
    <dgm:cxn modelId="{14A92526-6678-4A81-BEB3-921841CEB3D5}" type="presOf" srcId="{AF490025-67B9-4D43-B948-C8E3F5981E58}" destId="{AEBE5624-77B2-4EEE-9115-1BB75270BAA8}" srcOrd="0" destOrd="4" presId="urn:microsoft.com/office/officeart/2005/8/layout/chevron2"/>
    <dgm:cxn modelId="{9D0CA526-2FF7-4409-8907-8EB80DB34CA0}" type="presOf" srcId="{0C49E3C9-CF9D-42DA-A252-EE869EE47F0D}" destId="{D0509626-515F-4BB9-BBC6-10EDF95869FE}" srcOrd="0" destOrd="1" presId="urn:microsoft.com/office/officeart/2005/8/layout/chevron2"/>
    <dgm:cxn modelId="{F02C3B29-FA23-4720-8B39-29A31E0D0B18}" srcId="{2CC6B01C-47E8-4AA5-95FF-EC215EA3AAA2}" destId="{DB4598CE-2E92-45B5-A565-EC63558798B2}" srcOrd="0" destOrd="0" parTransId="{D3294076-A108-4B34-8E4A-1C46D506E8A2}" sibTransId="{E4F32F01-E899-48DC-B545-EDB50180BB1A}"/>
    <dgm:cxn modelId="{AD51DE5D-C54C-4F92-ADB4-58E069278F1D}" srcId="{2CC6B01C-47E8-4AA5-95FF-EC215EA3AAA2}" destId="{59ED04AE-B716-49C6-B507-70C7E118A241}" srcOrd="1" destOrd="0" parTransId="{3530BF88-A3A6-4098-A535-AE82BB8621D8}" sibTransId="{2610B3FD-A5B7-4585-A71B-A6883E4E8A91}"/>
    <dgm:cxn modelId="{18910062-49E4-476F-A2DE-65B4E43C8A84}" srcId="{59ED04AE-B716-49C6-B507-70C7E118A241}" destId="{F4C60356-ACD7-48C8-945D-5DEEBFA4B204}" srcOrd="6" destOrd="0" parTransId="{2677D514-29A3-435A-A9F4-D649559A67A0}" sibTransId="{E1744866-FA05-4CB5-949C-65488C282165}"/>
    <dgm:cxn modelId="{2395A046-2AE1-4238-AC06-BC0F0ABC0CBC}" srcId="{59ED04AE-B716-49C6-B507-70C7E118A241}" destId="{FB0A1D91-7744-4016-899A-66EE481621C3}" srcOrd="2" destOrd="0" parTransId="{2E76E962-A163-4DFA-A509-0C63CEB48BC6}" sibTransId="{0FC5FD6C-A969-46A0-8A51-AFB33B78C499}"/>
    <dgm:cxn modelId="{39CCF767-2A38-4D7D-8199-C15EC327BB18}" type="presOf" srcId="{24C9B1F1-8865-4667-843F-5ADFF5FA1B76}" destId="{D0509626-515F-4BB9-BBC6-10EDF95869FE}" srcOrd="0" destOrd="2" presId="urn:microsoft.com/office/officeart/2005/8/layout/chevron2"/>
    <dgm:cxn modelId="{9AC7036A-D241-47CA-8FAF-33C51ADD64D7}" srcId="{59ED04AE-B716-49C6-B507-70C7E118A241}" destId="{12C69F8A-9D06-4BD1-9B18-454093C7F94C}" srcOrd="1" destOrd="0" parTransId="{9BEE00C6-B4DD-49C2-904E-955E3446BBB2}" sibTransId="{726A3EDA-349B-422E-BB32-7383432532B8}"/>
    <dgm:cxn modelId="{1F1E7F4A-6D1A-489A-9956-1983A479C3C5}" type="presOf" srcId="{2CC6B01C-47E8-4AA5-95FF-EC215EA3AAA2}" destId="{6B56B7DA-C01F-46DC-B26F-5721B9075B3A}" srcOrd="0" destOrd="0" presId="urn:microsoft.com/office/officeart/2005/8/layout/chevron2"/>
    <dgm:cxn modelId="{1D699983-9CBE-48A3-911D-3B95E31D5EDC}" type="presOf" srcId="{DB4598CE-2E92-45B5-A565-EC63558798B2}" destId="{1563BCC2-2B5C-43CB-84BC-F31B24F7E305}" srcOrd="0" destOrd="0" presId="urn:microsoft.com/office/officeart/2005/8/layout/chevron2"/>
    <dgm:cxn modelId="{A0EF6B94-3D4B-40CA-84CF-E98AA7C6D304}" srcId="{59ED04AE-B716-49C6-B507-70C7E118A241}" destId="{19E59E31-C9F3-4676-B5B5-CE61A9E50B0A}" srcOrd="5" destOrd="0" parTransId="{1335D0C5-14ED-4DB3-979C-629585D18085}" sibTransId="{B7154249-6B72-46BC-A3CE-27B066CC8193}"/>
    <dgm:cxn modelId="{1B16819D-D7B5-4F1D-B421-095BA82FA7B2}" type="presOf" srcId="{FB0A1D91-7744-4016-899A-66EE481621C3}" destId="{AEBE5624-77B2-4EEE-9115-1BB75270BAA8}" srcOrd="0" destOrd="2" presId="urn:microsoft.com/office/officeart/2005/8/layout/chevron2"/>
    <dgm:cxn modelId="{220FA8A2-E003-431D-814B-2AE467A55473}" srcId="{59ED04AE-B716-49C6-B507-70C7E118A241}" destId="{604FA083-8642-46D1-9536-5D883DCD748D}" srcOrd="0" destOrd="0" parTransId="{69170EB6-B0A8-4AEE-AC54-F576413AA0C1}" sibTransId="{080311AA-BE87-4227-B743-8A75D2A05E8F}"/>
    <dgm:cxn modelId="{DB34BDA6-4FC7-4BED-9738-D723A0A81FF7}" type="presOf" srcId="{59ED04AE-B716-49C6-B507-70C7E118A241}" destId="{6420F8E3-F83F-4932-9479-54605B9004A4}" srcOrd="0" destOrd="0" presId="urn:microsoft.com/office/officeart/2005/8/layout/chevron2"/>
    <dgm:cxn modelId="{D82067B4-7F34-4079-87B8-305ED93C8328}" type="presOf" srcId="{12C69F8A-9D06-4BD1-9B18-454093C7F94C}" destId="{AEBE5624-77B2-4EEE-9115-1BB75270BAA8}" srcOrd="0" destOrd="1" presId="urn:microsoft.com/office/officeart/2005/8/layout/chevron2"/>
    <dgm:cxn modelId="{3D75D9DC-DB47-4F00-99E5-FE7227609DB6}" type="presOf" srcId="{2372895E-1453-4DA1-B0F6-25DCE2CD86D9}" destId="{D0509626-515F-4BB9-BBC6-10EDF95869FE}" srcOrd="0" destOrd="0" presId="urn:microsoft.com/office/officeart/2005/8/layout/chevron2"/>
    <dgm:cxn modelId="{49BF5EE0-7896-4A71-A1A6-041D24F91C6A}" srcId="{DB4598CE-2E92-45B5-A565-EC63558798B2}" destId="{0C49E3C9-CF9D-42DA-A252-EE869EE47F0D}" srcOrd="1" destOrd="0" parTransId="{F40082FC-5D72-40E4-B7E9-80063E7066D3}" sibTransId="{A0DBA3A3-D8BA-4E78-BD49-81787A30E04F}"/>
    <dgm:cxn modelId="{A82D07E4-E3F5-462D-A12D-4D3DD0703D4B}" srcId="{DB4598CE-2E92-45B5-A565-EC63558798B2}" destId="{2372895E-1453-4DA1-B0F6-25DCE2CD86D9}" srcOrd="0" destOrd="0" parTransId="{DD0FC0A9-B6E8-4ED7-9FAD-9A8B8B9F8EDE}" sibTransId="{AC987CCD-085F-4BDF-AEF6-D3BB7C708892}"/>
    <dgm:cxn modelId="{FE4A22E5-1166-4D69-BB87-7BCC55858C85}" srcId="{59ED04AE-B716-49C6-B507-70C7E118A241}" destId="{AF490025-67B9-4D43-B948-C8E3F5981E58}" srcOrd="4" destOrd="0" parTransId="{880B99DB-3B68-41E6-9DA3-D0010578B067}" sibTransId="{C4F912BE-9A02-48A7-A83D-3C547747C797}"/>
    <dgm:cxn modelId="{040C2CE8-909D-461D-B6C9-83166C2823CE}" type="presOf" srcId="{F4C60356-ACD7-48C8-945D-5DEEBFA4B204}" destId="{AEBE5624-77B2-4EEE-9115-1BB75270BAA8}" srcOrd="0" destOrd="6" presId="urn:microsoft.com/office/officeart/2005/8/layout/chevron2"/>
    <dgm:cxn modelId="{937A03ED-59CC-42B0-AC7A-A9A25C1CD0E4}" type="presOf" srcId="{9988033A-3ED4-418B-8DCB-956AB9F4D9ED}" destId="{AEBE5624-77B2-4EEE-9115-1BB75270BAA8}" srcOrd="0" destOrd="3" presId="urn:microsoft.com/office/officeart/2005/8/layout/chevron2"/>
    <dgm:cxn modelId="{245F06F8-A97B-4C00-8E71-1B4D9B743D4C}" srcId="{59ED04AE-B716-49C6-B507-70C7E118A241}" destId="{9988033A-3ED4-418B-8DCB-956AB9F4D9ED}" srcOrd="3" destOrd="0" parTransId="{F6B10083-DD00-4A98-9AF9-1810D3811039}" sibTransId="{F7C6AFD8-5F52-483F-827A-C470FC5E438F}"/>
    <dgm:cxn modelId="{A3A0EB51-CB79-4EAE-895D-5442EB4297F9}" type="presParOf" srcId="{6B56B7DA-C01F-46DC-B26F-5721B9075B3A}" destId="{FB8CCD26-BCAF-458B-A0C5-65A1B498096B}" srcOrd="0" destOrd="0" presId="urn:microsoft.com/office/officeart/2005/8/layout/chevron2"/>
    <dgm:cxn modelId="{B30F5878-32CE-48B2-A3AD-94617C4354AD}" type="presParOf" srcId="{FB8CCD26-BCAF-458B-A0C5-65A1B498096B}" destId="{1563BCC2-2B5C-43CB-84BC-F31B24F7E305}" srcOrd="0" destOrd="0" presId="urn:microsoft.com/office/officeart/2005/8/layout/chevron2"/>
    <dgm:cxn modelId="{30591800-D573-4DA2-A34C-27B2F2DD7674}" type="presParOf" srcId="{FB8CCD26-BCAF-458B-A0C5-65A1B498096B}" destId="{D0509626-515F-4BB9-BBC6-10EDF95869FE}" srcOrd="1" destOrd="0" presId="urn:microsoft.com/office/officeart/2005/8/layout/chevron2"/>
    <dgm:cxn modelId="{85BF79C0-483D-45EE-8597-C3FE23EE9339}" type="presParOf" srcId="{6B56B7DA-C01F-46DC-B26F-5721B9075B3A}" destId="{2EB89D8F-1F34-479B-AE92-A846C18A7934}" srcOrd="1" destOrd="0" presId="urn:microsoft.com/office/officeart/2005/8/layout/chevron2"/>
    <dgm:cxn modelId="{2182A6A9-E908-40EF-B437-8E08205835B6}" type="presParOf" srcId="{6B56B7DA-C01F-46DC-B26F-5721B9075B3A}" destId="{97D02254-E40A-4D0E-8EDA-8B8712EB644C}" srcOrd="2" destOrd="0" presId="urn:microsoft.com/office/officeart/2005/8/layout/chevron2"/>
    <dgm:cxn modelId="{B9A0C6C8-0B47-4F8F-994D-23F351EA31D0}" type="presParOf" srcId="{97D02254-E40A-4D0E-8EDA-8B8712EB644C}" destId="{6420F8E3-F83F-4932-9479-54605B9004A4}" srcOrd="0" destOrd="0" presId="urn:microsoft.com/office/officeart/2005/8/layout/chevron2"/>
    <dgm:cxn modelId="{624C5C59-E80F-4EF7-81E4-14C9E6E045D8}" type="presParOf" srcId="{97D02254-E40A-4D0E-8EDA-8B8712EB644C}" destId="{AEBE5624-77B2-4EEE-9115-1BB75270BAA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CC1AB4-42E7-4E60-900A-EB104CCCD09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071CCD3-9BE3-429E-8161-06899CB31BC4}">
      <dgm:prSet phldrT="[Текст]" custT="1"/>
      <dgm:spPr/>
      <dgm:t>
        <a:bodyPr/>
        <a:lstStyle/>
        <a:p>
          <a:pPr algn="l"/>
          <a:r>
            <a:rPr lang="ru-RU" sz="1800" b="0" dirty="0"/>
            <a:t>- Вероятностные судебные иски </a:t>
          </a:r>
        </a:p>
        <a:p>
          <a:pPr algn="l"/>
          <a:r>
            <a:rPr lang="ru-RU" sz="1800" b="0" dirty="0"/>
            <a:t>- Платежи по имеющимся судебным решениям</a:t>
          </a:r>
        </a:p>
      </dgm:t>
    </dgm:pt>
    <dgm:pt modelId="{4DF051FE-BF7B-4B21-A043-8C7F762701F1}" type="parTrans" cxnId="{39D49A3D-E7DA-4985-AD68-D262521DD1FA}">
      <dgm:prSet/>
      <dgm:spPr/>
      <dgm:t>
        <a:bodyPr/>
        <a:lstStyle/>
        <a:p>
          <a:endParaRPr lang="ru-RU"/>
        </a:p>
      </dgm:t>
    </dgm:pt>
    <dgm:pt modelId="{9E7F6493-DA51-4126-B673-5418CB67C1F5}" type="sibTrans" cxnId="{39D49A3D-E7DA-4985-AD68-D262521DD1FA}">
      <dgm:prSet/>
      <dgm:spPr/>
      <dgm:t>
        <a:bodyPr/>
        <a:lstStyle/>
        <a:p>
          <a:endParaRPr lang="ru-RU"/>
        </a:p>
      </dgm:t>
    </dgm:pt>
    <dgm:pt modelId="{2867C072-2630-4BC1-8567-3D05B30067A1}">
      <dgm:prSet phldrT="[Текст]" custT="1"/>
      <dgm:spPr/>
      <dgm:t>
        <a:bodyPr/>
        <a:lstStyle/>
        <a:p>
          <a:pPr algn="l"/>
          <a:r>
            <a:rPr lang="ru-RU" sz="1600" dirty="0"/>
            <a:t>- Гарантийные обязательства по поставляемым продуктам</a:t>
          </a:r>
        </a:p>
        <a:p>
          <a:pPr algn="l"/>
          <a:r>
            <a:rPr lang="ru-RU" sz="1600" dirty="0"/>
            <a:t>- Экологические обязательства</a:t>
          </a:r>
        </a:p>
      </dgm:t>
    </dgm:pt>
    <dgm:pt modelId="{45361234-02A7-4D1D-89D6-FC08B6B6944C}" type="parTrans" cxnId="{41B8E389-7573-4145-9D50-8D3A8CDA152E}">
      <dgm:prSet/>
      <dgm:spPr/>
      <dgm:t>
        <a:bodyPr/>
        <a:lstStyle/>
        <a:p>
          <a:endParaRPr lang="ru-RU"/>
        </a:p>
      </dgm:t>
    </dgm:pt>
    <dgm:pt modelId="{ED94597A-CEA8-4E76-902C-0F7227ABB8B6}" type="sibTrans" cxnId="{41B8E389-7573-4145-9D50-8D3A8CDA152E}">
      <dgm:prSet/>
      <dgm:spPr/>
      <dgm:t>
        <a:bodyPr/>
        <a:lstStyle/>
        <a:p>
          <a:endParaRPr lang="ru-RU"/>
        </a:p>
      </dgm:t>
    </dgm:pt>
    <dgm:pt modelId="{3032617A-F722-45EB-9C36-768A233A49D5}">
      <dgm:prSet phldrT="[Текст]" custT="1"/>
      <dgm:spPr/>
      <dgm:t>
        <a:bodyPr/>
        <a:lstStyle/>
        <a:p>
          <a:pPr algn="l"/>
          <a:r>
            <a:rPr lang="ru-RU" sz="1600" dirty="0"/>
            <a:t>- Возможность образовывания ушедшим персоналом конкурентного предприятия</a:t>
          </a:r>
        </a:p>
      </dgm:t>
    </dgm:pt>
    <dgm:pt modelId="{44448B0E-510F-4D36-B6D6-52DCDB386506}" type="parTrans" cxnId="{0FA41548-6BC7-4048-B007-C03FDAF1CEF5}">
      <dgm:prSet/>
      <dgm:spPr/>
      <dgm:t>
        <a:bodyPr/>
        <a:lstStyle/>
        <a:p>
          <a:endParaRPr lang="ru-RU"/>
        </a:p>
      </dgm:t>
    </dgm:pt>
    <dgm:pt modelId="{A754DF8D-3750-4B96-A2AD-54A01AE193AF}" type="sibTrans" cxnId="{0FA41548-6BC7-4048-B007-C03FDAF1CEF5}">
      <dgm:prSet/>
      <dgm:spPr/>
      <dgm:t>
        <a:bodyPr/>
        <a:lstStyle/>
        <a:p>
          <a:endParaRPr lang="ru-RU"/>
        </a:p>
      </dgm:t>
    </dgm:pt>
    <dgm:pt modelId="{522AAFE5-9AAD-4AF7-9536-5B0122AB48F0}" type="pres">
      <dgm:prSet presAssocID="{C8CC1AB4-42E7-4E60-900A-EB104CCCD09F}" presName="linearFlow" presStyleCnt="0">
        <dgm:presLayoutVars>
          <dgm:dir/>
          <dgm:resizeHandles val="exact"/>
        </dgm:presLayoutVars>
      </dgm:prSet>
      <dgm:spPr/>
    </dgm:pt>
    <dgm:pt modelId="{51F6E3A4-9184-4EFF-A60E-400B5558C488}" type="pres">
      <dgm:prSet presAssocID="{2071CCD3-9BE3-429E-8161-06899CB31BC4}" presName="composite" presStyleCnt="0"/>
      <dgm:spPr/>
    </dgm:pt>
    <dgm:pt modelId="{137397FE-6B41-4285-81C2-96F0B9D4C08D}" type="pres">
      <dgm:prSet presAssocID="{2071CCD3-9BE3-429E-8161-06899CB31BC4}" presName="imgShp" presStyleLbl="fgImgPlace1" presStyleIdx="0" presStyleCnt="3" custFlipHor="1" custScaleX="51790" custScaleY="62117" custLinFactNeighborX="-88480" custLinFactNeighborY="-2823"/>
      <dgm:spPr>
        <a:noFill/>
      </dgm:spPr>
    </dgm:pt>
    <dgm:pt modelId="{C44A99DD-1170-49F6-B7A4-8A324798A32B}" type="pres">
      <dgm:prSet presAssocID="{2071CCD3-9BE3-429E-8161-06899CB31BC4}" presName="txShp" presStyleLbl="node1" presStyleIdx="0" presStyleCnt="3" custScaleX="146023" custScaleY="104410" custLinFactNeighborX="-198" custLinFactNeighborY="-116">
        <dgm:presLayoutVars>
          <dgm:bulletEnabled val="1"/>
        </dgm:presLayoutVars>
      </dgm:prSet>
      <dgm:spPr/>
    </dgm:pt>
    <dgm:pt modelId="{4572DF1E-8AA9-455B-B759-C5EA28199960}" type="pres">
      <dgm:prSet presAssocID="{9E7F6493-DA51-4126-B673-5418CB67C1F5}" presName="spacing" presStyleCnt="0"/>
      <dgm:spPr/>
    </dgm:pt>
    <dgm:pt modelId="{D7AB2574-5BB0-4E16-8B80-BE88C8E8A5D9}" type="pres">
      <dgm:prSet presAssocID="{2867C072-2630-4BC1-8567-3D05B30067A1}" presName="composite" presStyleCnt="0"/>
      <dgm:spPr/>
    </dgm:pt>
    <dgm:pt modelId="{A27F2284-1B76-4EC2-83E8-14D2EEA7A7BB}" type="pres">
      <dgm:prSet presAssocID="{2867C072-2630-4BC1-8567-3D05B30067A1}" presName="imgShp" presStyleLbl="fgImgPlace1" presStyleIdx="1" presStyleCnt="3" custScaleX="50650" custScaleY="56814" custLinFactX="-6519" custLinFactNeighborX="-100000" custLinFactNeighborY="-88"/>
      <dgm:spPr>
        <a:noFill/>
      </dgm:spPr>
    </dgm:pt>
    <dgm:pt modelId="{BB57FFA5-25EC-49ED-851A-8D1C44CC5596}" type="pres">
      <dgm:prSet presAssocID="{2867C072-2630-4BC1-8567-3D05B30067A1}" presName="txShp" presStyleLbl="node1" presStyleIdx="1" presStyleCnt="3" custScaleX="147607" custLinFactNeighborX="-4978" custLinFactNeighborY="-88">
        <dgm:presLayoutVars>
          <dgm:bulletEnabled val="1"/>
        </dgm:presLayoutVars>
      </dgm:prSet>
      <dgm:spPr/>
    </dgm:pt>
    <dgm:pt modelId="{F634F3CB-35C2-48B8-8DE5-4233A9994460}" type="pres">
      <dgm:prSet presAssocID="{ED94597A-CEA8-4E76-902C-0F7227ABB8B6}" presName="spacing" presStyleCnt="0"/>
      <dgm:spPr/>
    </dgm:pt>
    <dgm:pt modelId="{004C5BA3-FEF4-4E17-811A-41EF1FC54A45}" type="pres">
      <dgm:prSet presAssocID="{3032617A-F722-45EB-9C36-768A233A49D5}" presName="composite" presStyleCnt="0"/>
      <dgm:spPr/>
    </dgm:pt>
    <dgm:pt modelId="{D7AC444D-C766-4700-8E1E-F18696177E77}" type="pres">
      <dgm:prSet presAssocID="{3032617A-F722-45EB-9C36-768A233A49D5}" presName="imgShp" presStyleLbl="fgImgPlace1" presStyleIdx="2" presStyleCnt="3" custScaleX="61066" custScaleY="60028" custLinFactNeighborX="-93118" custLinFactNeighborY="-930"/>
      <dgm:spPr>
        <a:noFill/>
      </dgm:spPr>
    </dgm:pt>
    <dgm:pt modelId="{E7C39DAE-0BA9-49A5-A210-FEA6F35BB1D0}" type="pres">
      <dgm:prSet presAssocID="{3032617A-F722-45EB-9C36-768A233A49D5}" presName="txShp" presStyleLbl="node1" presStyleIdx="2" presStyleCnt="3" custScaleX="144440">
        <dgm:presLayoutVars>
          <dgm:bulletEnabled val="1"/>
        </dgm:presLayoutVars>
      </dgm:prSet>
      <dgm:spPr/>
    </dgm:pt>
  </dgm:ptLst>
  <dgm:cxnLst>
    <dgm:cxn modelId="{39D49A3D-E7DA-4985-AD68-D262521DD1FA}" srcId="{C8CC1AB4-42E7-4E60-900A-EB104CCCD09F}" destId="{2071CCD3-9BE3-429E-8161-06899CB31BC4}" srcOrd="0" destOrd="0" parTransId="{4DF051FE-BF7B-4B21-A043-8C7F762701F1}" sibTransId="{9E7F6493-DA51-4126-B673-5418CB67C1F5}"/>
    <dgm:cxn modelId="{0FA41548-6BC7-4048-B007-C03FDAF1CEF5}" srcId="{C8CC1AB4-42E7-4E60-900A-EB104CCCD09F}" destId="{3032617A-F722-45EB-9C36-768A233A49D5}" srcOrd="2" destOrd="0" parTransId="{44448B0E-510F-4D36-B6D6-52DCDB386506}" sibTransId="{A754DF8D-3750-4B96-A2AD-54A01AE193AF}"/>
    <dgm:cxn modelId="{12575951-1E57-4C32-BF0C-1E1BBE7510E4}" type="presOf" srcId="{3032617A-F722-45EB-9C36-768A233A49D5}" destId="{E7C39DAE-0BA9-49A5-A210-FEA6F35BB1D0}" srcOrd="0" destOrd="0" presId="urn:microsoft.com/office/officeart/2005/8/layout/vList3"/>
    <dgm:cxn modelId="{41B8E389-7573-4145-9D50-8D3A8CDA152E}" srcId="{C8CC1AB4-42E7-4E60-900A-EB104CCCD09F}" destId="{2867C072-2630-4BC1-8567-3D05B30067A1}" srcOrd="1" destOrd="0" parTransId="{45361234-02A7-4D1D-89D6-FC08B6B6944C}" sibTransId="{ED94597A-CEA8-4E76-902C-0F7227ABB8B6}"/>
    <dgm:cxn modelId="{C6C0B1A4-96C6-4622-9E48-84B5033166D2}" type="presOf" srcId="{2071CCD3-9BE3-429E-8161-06899CB31BC4}" destId="{C44A99DD-1170-49F6-B7A4-8A324798A32B}" srcOrd="0" destOrd="0" presId="urn:microsoft.com/office/officeart/2005/8/layout/vList3"/>
    <dgm:cxn modelId="{128D52D9-2EF1-47B1-B27D-03424F567351}" type="presOf" srcId="{C8CC1AB4-42E7-4E60-900A-EB104CCCD09F}" destId="{522AAFE5-9AAD-4AF7-9536-5B0122AB48F0}" srcOrd="0" destOrd="0" presId="urn:microsoft.com/office/officeart/2005/8/layout/vList3"/>
    <dgm:cxn modelId="{9B8EE3EC-2853-4E0D-BB51-847D0CDC15AA}" type="presOf" srcId="{2867C072-2630-4BC1-8567-3D05B30067A1}" destId="{BB57FFA5-25EC-49ED-851A-8D1C44CC5596}" srcOrd="0" destOrd="0" presId="urn:microsoft.com/office/officeart/2005/8/layout/vList3"/>
    <dgm:cxn modelId="{581708B9-1BB7-4073-98B4-3E1CA9B37EE9}" type="presParOf" srcId="{522AAFE5-9AAD-4AF7-9536-5B0122AB48F0}" destId="{51F6E3A4-9184-4EFF-A60E-400B5558C488}" srcOrd="0" destOrd="0" presId="urn:microsoft.com/office/officeart/2005/8/layout/vList3"/>
    <dgm:cxn modelId="{EE2FA31E-A023-42E3-B47C-D902964C29B1}" type="presParOf" srcId="{51F6E3A4-9184-4EFF-A60E-400B5558C488}" destId="{137397FE-6B41-4285-81C2-96F0B9D4C08D}" srcOrd="0" destOrd="0" presId="urn:microsoft.com/office/officeart/2005/8/layout/vList3"/>
    <dgm:cxn modelId="{A97300A4-9747-4B9C-996F-9BDD36931CE7}" type="presParOf" srcId="{51F6E3A4-9184-4EFF-A60E-400B5558C488}" destId="{C44A99DD-1170-49F6-B7A4-8A324798A32B}" srcOrd="1" destOrd="0" presId="urn:microsoft.com/office/officeart/2005/8/layout/vList3"/>
    <dgm:cxn modelId="{A5292F80-0088-4F24-B026-4981B268550F}" type="presParOf" srcId="{522AAFE5-9AAD-4AF7-9536-5B0122AB48F0}" destId="{4572DF1E-8AA9-455B-B759-C5EA28199960}" srcOrd="1" destOrd="0" presId="urn:microsoft.com/office/officeart/2005/8/layout/vList3"/>
    <dgm:cxn modelId="{2960454A-98DC-4C03-B920-7BBFA95E3803}" type="presParOf" srcId="{522AAFE5-9AAD-4AF7-9536-5B0122AB48F0}" destId="{D7AB2574-5BB0-4E16-8B80-BE88C8E8A5D9}" srcOrd="2" destOrd="0" presId="urn:microsoft.com/office/officeart/2005/8/layout/vList3"/>
    <dgm:cxn modelId="{EB243E48-DF24-4513-B49B-2ACDD63BFCA3}" type="presParOf" srcId="{D7AB2574-5BB0-4E16-8B80-BE88C8E8A5D9}" destId="{A27F2284-1B76-4EC2-83E8-14D2EEA7A7BB}" srcOrd="0" destOrd="0" presId="urn:microsoft.com/office/officeart/2005/8/layout/vList3"/>
    <dgm:cxn modelId="{FBA40DB6-BE16-4CF2-9B68-9944AC4D1924}" type="presParOf" srcId="{D7AB2574-5BB0-4E16-8B80-BE88C8E8A5D9}" destId="{BB57FFA5-25EC-49ED-851A-8D1C44CC5596}" srcOrd="1" destOrd="0" presId="urn:microsoft.com/office/officeart/2005/8/layout/vList3"/>
    <dgm:cxn modelId="{B9CAFD60-F293-4129-9C77-5115207E8B52}" type="presParOf" srcId="{522AAFE5-9AAD-4AF7-9536-5B0122AB48F0}" destId="{F634F3CB-35C2-48B8-8DE5-4233A9994460}" srcOrd="3" destOrd="0" presId="urn:microsoft.com/office/officeart/2005/8/layout/vList3"/>
    <dgm:cxn modelId="{E0B397C9-0B5E-4290-8907-E7DFA73054C2}" type="presParOf" srcId="{522AAFE5-9AAD-4AF7-9536-5B0122AB48F0}" destId="{004C5BA3-FEF4-4E17-811A-41EF1FC54A45}" srcOrd="4" destOrd="0" presId="urn:microsoft.com/office/officeart/2005/8/layout/vList3"/>
    <dgm:cxn modelId="{63937401-021A-4009-84EC-2F6A1B9C7CA0}" type="presParOf" srcId="{004C5BA3-FEF4-4E17-811A-41EF1FC54A45}" destId="{D7AC444D-C766-4700-8E1E-F18696177E77}" srcOrd="0" destOrd="0" presId="urn:microsoft.com/office/officeart/2005/8/layout/vList3"/>
    <dgm:cxn modelId="{581549ED-D88A-408F-863F-8C8D747E3AFE}" type="presParOf" srcId="{004C5BA3-FEF4-4E17-811A-41EF1FC54A45}" destId="{E7C39DAE-0BA9-49A5-A210-FEA6F35BB1D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FFBA45B-4DBE-4948-94A0-EC0B03E3A9D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5498D0-56B5-42C2-A13C-3A91651FCA3F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Тип информации</a:t>
          </a:r>
        </a:p>
      </dgm:t>
    </dgm:pt>
    <dgm:pt modelId="{9CC62BC7-2C11-4B7B-8D30-122FE0A3F295}" type="parTrans" cxnId="{1DE4A6AA-1304-4DF1-8E7F-499E1B39F460}">
      <dgm:prSet/>
      <dgm:spPr/>
      <dgm:t>
        <a:bodyPr/>
        <a:lstStyle/>
        <a:p>
          <a:endParaRPr lang="ru-RU"/>
        </a:p>
      </dgm:t>
    </dgm:pt>
    <dgm:pt modelId="{1815887A-4013-4FE4-8A9B-ED4BADE3264D}" type="sibTrans" cxnId="{1DE4A6AA-1304-4DF1-8E7F-499E1B39F460}">
      <dgm:prSet/>
      <dgm:spPr/>
      <dgm:t>
        <a:bodyPr/>
        <a:lstStyle/>
        <a:p>
          <a:endParaRPr lang="ru-RU"/>
        </a:p>
      </dgm:t>
    </dgm:pt>
    <dgm:pt modelId="{0407C101-8079-43CF-86C6-F6D05AAEDBAC}">
      <dgm:prSet phldrT="[Текст]" custT="1"/>
      <dgm:spPr/>
      <dgm:t>
        <a:bodyPr/>
        <a:lstStyle/>
        <a:p>
          <a:r>
            <a:rPr lang="ru-RU" sz="1600" dirty="0"/>
            <a:t>Аналитические обзоры</a:t>
          </a:r>
        </a:p>
      </dgm:t>
    </dgm:pt>
    <dgm:pt modelId="{68DB07EB-8017-4BC9-A691-31986D64BCF4}" type="parTrans" cxnId="{EF4366DA-8C74-4E4C-912F-FE2EFB53D136}">
      <dgm:prSet/>
      <dgm:spPr/>
      <dgm:t>
        <a:bodyPr/>
        <a:lstStyle/>
        <a:p>
          <a:endParaRPr lang="ru-RU"/>
        </a:p>
      </dgm:t>
    </dgm:pt>
    <dgm:pt modelId="{0C8EA84A-3D7E-4560-9369-125F6F281AD9}" type="sibTrans" cxnId="{EF4366DA-8C74-4E4C-912F-FE2EFB53D136}">
      <dgm:prSet/>
      <dgm:spPr/>
      <dgm:t>
        <a:bodyPr/>
        <a:lstStyle/>
        <a:p>
          <a:endParaRPr lang="ru-RU"/>
        </a:p>
      </dgm:t>
    </dgm:pt>
    <dgm:pt modelId="{6A2751D6-4807-46A1-A6EE-89491AC7AB1D}">
      <dgm:prSet phldrT="[Текст]" custT="1"/>
      <dgm:spPr/>
      <dgm:t>
        <a:bodyPr/>
        <a:lstStyle/>
        <a:p>
          <a:r>
            <a:rPr lang="ru-RU" sz="1500" dirty="0"/>
            <a:t>Макроэкономические исследования</a:t>
          </a:r>
        </a:p>
      </dgm:t>
    </dgm:pt>
    <dgm:pt modelId="{4BD006B9-96FE-41EF-A116-6AD6B81F2493}" type="parTrans" cxnId="{1F03EEB9-1133-48EE-9DA0-A8B35B0FC924}">
      <dgm:prSet/>
      <dgm:spPr/>
      <dgm:t>
        <a:bodyPr/>
        <a:lstStyle/>
        <a:p>
          <a:endParaRPr lang="ru-RU"/>
        </a:p>
      </dgm:t>
    </dgm:pt>
    <dgm:pt modelId="{CC8F647F-A1CD-4FEF-A9FC-51318573D8CB}" type="sibTrans" cxnId="{1F03EEB9-1133-48EE-9DA0-A8B35B0FC924}">
      <dgm:prSet/>
      <dgm:spPr/>
      <dgm:t>
        <a:bodyPr/>
        <a:lstStyle/>
        <a:p>
          <a:endParaRPr lang="ru-RU"/>
        </a:p>
      </dgm:t>
    </dgm:pt>
    <dgm:pt modelId="{D1C10FD2-6AF4-4023-ADF0-2CA3CC850EA9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Бесплатные источники получения</a:t>
          </a:r>
        </a:p>
      </dgm:t>
    </dgm:pt>
    <dgm:pt modelId="{843E1D0B-E411-4283-B0B4-4E2456F8755C}" type="parTrans" cxnId="{E59B799C-94EE-4D5F-B6A7-095D21067CF2}">
      <dgm:prSet/>
      <dgm:spPr/>
      <dgm:t>
        <a:bodyPr/>
        <a:lstStyle/>
        <a:p>
          <a:endParaRPr lang="ru-RU"/>
        </a:p>
      </dgm:t>
    </dgm:pt>
    <dgm:pt modelId="{99F93B97-A4BD-4C53-A3B3-473B662AAB82}" type="sibTrans" cxnId="{E59B799C-94EE-4D5F-B6A7-095D21067CF2}">
      <dgm:prSet/>
      <dgm:spPr/>
      <dgm:t>
        <a:bodyPr/>
        <a:lstStyle/>
        <a:p>
          <a:endParaRPr lang="ru-RU"/>
        </a:p>
      </dgm:t>
    </dgm:pt>
    <dgm:pt modelId="{CEBEBE9B-AB98-40DA-8648-0E9EB1A8CA4F}">
      <dgm:prSet phldrT="[Текст]"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Платные источники получения</a:t>
          </a:r>
        </a:p>
      </dgm:t>
    </dgm:pt>
    <dgm:pt modelId="{0FB2E3B4-C9FB-4C70-BD75-EFC540664312}" type="parTrans" cxnId="{AD1313AB-E9B5-4147-A587-3143F061DB03}">
      <dgm:prSet/>
      <dgm:spPr/>
      <dgm:t>
        <a:bodyPr/>
        <a:lstStyle/>
        <a:p>
          <a:endParaRPr lang="ru-RU"/>
        </a:p>
      </dgm:t>
    </dgm:pt>
    <dgm:pt modelId="{45913175-6E3D-4D92-B1C6-D9A1FFB383E9}" type="sibTrans" cxnId="{AD1313AB-E9B5-4147-A587-3143F061DB03}">
      <dgm:prSet/>
      <dgm:spPr/>
      <dgm:t>
        <a:bodyPr/>
        <a:lstStyle/>
        <a:p>
          <a:endParaRPr lang="ru-RU"/>
        </a:p>
      </dgm:t>
    </dgm:pt>
    <dgm:pt modelId="{C6185E21-9E52-4B82-AFD8-756131E8DD47}">
      <dgm:prSet custT="1"/>
      <dgm:spPr/>
      <dgm:t>
        <a:bodyPr/>
        <a:lstStyle/>
        <a:p>
          <a:r>
            <a:rPr lang="ru-RU" sz="1600" dirty="0"/>
            <a:t>СПАРК</a:t>
          </a:r>
        </a:p>
      </dgm:t>
    </dgm:pt>
    <dgm:pt modelId="{99627918-3C1D-483E-A4A6-F0DB0E531D57}" type="parTrans" cxnId="{9B9CDFF0-AD78-4914-B3BB-3E2AD5043B2C}">
      <dgm:prSet/>
      <dgm:spPr/>
      <dgm:t>
        <a:bodyPr/>
        <a:lstStyle/>
        <a:p>
          <a:endParaRPr lang="ru-RU"/>
        </a:p>
      </dgm:t>
    </dgm:pt>
    <dgm:pt modelId="{5719478E-D121-4CCA-97DC-BD2887F451E5}" type="sibTrans" cxnId="{9B9CDFF0-AD78-4914-B3BB-3E2AD5043B2C}">
      <dgm:prSet/>
      <dgm:spPr/>
      <dgm:t>
        <a:bodyPr/>
        <a:lstStyle/>
        <a:p>
          <a:endParaRPr lang="ru-RU"/>
        </a:p>
      </dgm:t>
    </dgm:pt>
    <dgm:pt modelId="{CE1D0B34-B993-4641-A54D-882B73B0C40E}">
      <dgm:prSet phldrT="[Текст]" custT="1"/>
      <dgm:spPr/>
      <dgm:t>
        <a:bodyPr/>
        <a:lstStyle/>
        <a:p>
          <a:r>
            <a:rPr lang="ru-RU" sz="1600" dirty="0"/>
            <a:t>ФНС</a:t>
          </a:r>
        </a:p>
      </dgm:t>
    </dgm:pt>
    <dgm:pt modelId="{CC66AF25-76A2-4A91-A0CB-F82F25E063A7}" type="sibTrans" cxnId="{F2C99EF3-D0BE-4280-8CD9-BB75CB47BD0A}">
      <dgm:prSet/>
      <dgm:spPr/>
      <dgm:t>
        <a:bodyPr/>
        <a:lstStyle/>
        <a:p>
          <a:endParaRPr lang="ru-RU"/>
        </a:p>
      </dgm:t>
    </dgm:pt>
    <dgm:pt modelId="{D16839D6-13A0-4ADF-8F96-B0149D244D29}" type="parTrans" cxnId="{F2C99EF3-D0BE-4280-8CD9-BB75CB47BD0A}">
      <dgm:prSet/>
      <dgm:spPr/>
      <dgm:t>
        <a:bodyPr/>
        <a:lstStyle/>
        <a:p>
          <a:endParaRPr lang="ru-RU"/>
        </a:p>
      </dgm:t>
    </dgm:pt>
    <dgm:pt modelId="{A5FB3BBA-1271-45B6-9617-E310CD4DDF08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Сервис: Слияния и поглощения</a:t>
          </a:r>
        </a:p>
      </dgm:t>
    </dgm:pt>
    <dgm:pt modelId="{B572BE29-F1B6-4AD1-84F0-843824BE7A91}" type="parTrans" cxnId="{D6069A9E-915C-43D6-8E10-AC6A002F6FA8}">
      <dgm:prSet/>
      <dgm:spPr/>
      <dgm:t>
        <a:bodyPr/>
        <a:lstStyle/>
        <a:p>
          <a:endParaRPr lang="ru-RU"/>
        </a:p>
      </dgm:t>
    </dgm:pt>
    <dgm:pt modelId="{EF547F38-0929-4683-9012-9BBEDDC10577}" type="sibTrans" cxnId="{D6069A9E-915C-43D6-8E10-AC6A002F6FA8}">
      <dgm:prSet/>
      <dgm:spPr/>
      <dgm:t>
        <a:bodyPr/>
        <a:lstStyle/>
        <a:p>
          <a:endParaRPr lang="ru-RU"/>
        </a:p>
      </dgm:t>
    </dgm:pt>
    <dgm:pt modelId="{D67B8349-4CBE-4A8A-B1E7-B258418D4270}">
      <dgm:prSet custT="1"/>
      <dgm:spPr/>
      <dgm:t>
        <a:bodyPr/>
        <a:lstStyle/>
        <a:p>
          <a:r>
            <a:rPr lang="ru-RU" sz="1600" dirty="0"/>
            <a:t>СКРИН</a:t>
          </a:r>
        </a:p>
      </dgm:t>
    </dgm:pt>
    <dgm:pt modelId="{A7BA7E23-8190-45E3-9962-B631F4BF4AA6}" type="parTrans" cxnId="{E92B8721-16D2-41DE-8F9D-9BFF3BE384A9}">
      <dgm:prSet/>
      <dgm:spPr/>
      <dgm:t>
        <a:bodyPr/>
        <a:lstStyle/>
        <a:p>
          <a:endParaRPr lang="ru-RU"/>
        </a:p>
      </dgm:t>
    </dgm:pt>
    <dgm:pt modelId="{9823249D-0B0D-4D01-A325-E0B95D9C7893}" type="sibTrans" cxnId="{E92B8721-16D2-41DE-8F9D-9BFF3BE384A9}">
      <dgm:prSet/>
      <dgm:spPr/>
      <dgm:t>
        <a:bodyPr/>
        <a:lstStyle/>
        <a:p>
          <a:endParaRPr lang="ru-RU"/>
        </a:p>
      </dgm:t>
    </dgm:pt>
    <dgm:pt modelId="{F87746FD-2F6F-4E4D-A8AD-DF1E6B0B4C22}">
      <dgm:prSet custT="1"/>
      <dgm:spPr/>
      <dgm:t>
        <a:bodyPr/>
        <a:lstStyle/>
        <a:p>
          <a:r>
            <a:rPr lang="ru-RU" sz="1600" dirty="0"/>
            <a:t>Статистические данные</a:t>
          </a:r>
        </a:p>
      </dgm:t>
    </dgm:pt>
    <dgm:pt modelId="{CE359B85-94C3-4413-B52A-F3476933C67A}" type="parTrans" cxnId="{EBE15893-D1E5-4BAA-AD1B-0BCD87340CE5}">
      <dgm:prSet/>
      <dgm:spPr/>
      <dgm:t>
        <a:bodyPr/>
        <a:lstStyle/>
        <a:p>
          <a:endParaRPr lang="ru-RU"/>
        </a:p>
      </dgm:t>
    </dgm:pt>
    <dgm:pt modelId="{98750C56-5781-4B8D-B7D9-2F81DF8DE159}" type="sibTrans" cxnId="{EBE15893-D1E5-4BAA-AD1B-0BCD87340CE5}">
      <dgm:prSet/>
      <dgm:spPr/>
      <dgm:t>
        <a:bodyPr/>
        <a:lstStyle/>
        <a:p>
          <a:endParaRPr lang="ru-RU"/>
        </a:p>
      </dgm:t>
    </dgm:pt>
    <dgm:pt modelId="{9C13911D-A8C6-4D54-8853-7972CE60545A}">
      <dgm:prSet custT="1"/>
      <dgm:spPr/>
      <dgm:t>
        <a:bodyPr/>
        <a:lstStyle/>
        <a:p>
          <a:r>
            <a:rPr lang="ru-RU" sz="1400" dirty="0"/>
            <a:t>Минэкономразвития</a:t>
          </a:r>
        </a:p>
      </dgm:t>
    </dgm:pt>
    <dgm:pt modelId="{9E30F7AD-EB0E-4F76-A859-1F2D5ECF0BE4}" type="parTrans" cxnId="{4A467CE2-A626-4E76-857F-836273E85256}">
      <dgm:prSet/>
      <dgm:spPr/>
      <dgm:t>
        <a:bodyPr/>
        <a:lstStyle/>
        <a:p>
          <a:endParaRPr lang="ru-RU"/>
        </a:p>
      </dgm:t>
    </dgm:pt>
    <dgm:pt modelId="{10A563F3-4D2F-4F7D-B3AE-487D97AECFB7}" type="sibTrans" cxnId="{4A467CE2-A626-4E76-857F-836273E85256}">
      <dgm:prSet/>
      <dgm:spPr/>
      <dgm:t>
        <a:bodyPr/>
        <a:lstStyle/>
        <a:p>
          <a:endParaRPr lang="ru-RU"/>
        </a:p>
      </dgm:t>
    </dgm:pt>
    <dgm:pt modelId="{3FB9D0E8-5833-4C06-BB14-7251EE52B1E7}">
      <dgm:prSet custT="1"/>
      <dgm:spPr/>
      <dgm:t>
        <a:bodyPr/>
        <a:lstStyle/>
        <a:p>
          <a:r>
            <a:rPr lang="ru-RU" sz="1800" dirty="0"/>
            <a:t>Другие платные ресурсы</a:t>
          </a:r>
        </a:p>
      </dgm:t>
    </dgm:pt>
    <dgm:pt modelId="{34A2F4AF-6A89-4A86-9F1E-21AE4CC1306B}" type="parTrans" cxnId="{9BD9E9FA-9D35-48FE-BAE2-64041554F5C0}">
      <dgm:prSet/>
      <dgm:spPr/>
      <dgm:t>
        <a:bodyPr/>
        <a:lstStyle/>
        <a:p>
          <a:endParaRPr lang="ru-RU"/>
        </a:p>
      </dgm:t>
    </dgm:pt>
    <dgm:pt modelId="{972C3CF4-E696-4B0C-8CDE-5C8A80B7FC3E}" type="sibTrans" cxnId="{9BD9E9FA-9D35-48FE-BAE2-64041554F5C0}">
      <dgm:prSet/>
      <dgm:spPr/>
      <dgm:t>
        <a:bodyPr/>
        <a:lstStyle/>
        <a:p>
          <a:endParaRPr lang="ru-RU"/>
        </a:p>
      </dgm:t>
    </dgm:pt>
    <dgm:pt modelId="{5C4F7BBF-09A7-4977-869C-31F0816A507E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/>
            <a:t>Ответы на запросы судов, следователей</a:t>
          </a:r>
        </a:p>
      </dgm:t>
    </dgm:pt>
    <dgm:pt modelId="{E9669D3B-C37A-4D87-BA40-2D91FB578C88}" type="parTrans" cxnId="{1447D753-F259-473B-BB1A-1A10F9122766}">
      <dgm:prSet/>
      <dgm:spPr/>
      <dgm:t>
        <a:bodyPr/>
        <a:lstStyle/>
        <a:p>
          <a:endParaRPr lang="ru-RU"/>
        </a:p>
      </dgm:t>
    </dgm:pt>
    <dgm:pt modelId="{8D542D97-D788-4E50-94B0-8F78CFFBB201}" type="sibTrans" cxnId="{1447D753-F259-473B-BB1A-1A10F9122766}">
      <dgm:prSet/>
      <dgm:spPr/>
      <dgm:t>
        <a:bodyPr/>
        <a:lstStyle/>
        <a:p>
          <a:endParaRPr lang="ru-RU"/>
        </a:p>
      </dgm:t>
    </dgm:pt>
    <dgm:pt modelId="{9D1B360D-7B8B-432D-9A3D-DC14D400063A}">
      <dgm:prSet phldrT="[Текст]" custT="1"/>
      <dgm:spPr/>
      <dgm:t>
        <a:bodyPr/>
        <a:lstStyle/>
        <a:p>
          <a:br>
            <a:rPr lang="ru-RU" sz="1100" dirty="0"/>
          </a:br>
          <a:r>
            <a:rPr lang="ru-RU" sz="1600" dirty="0"/>
            <a:t>Росстат</a:t>
          </a:r>
        </a:p>
      </dgm:t>
    </dgm:pt>
    <dgm:pt modelId="{E0C688C0-A3A8-4AC5-9039-61B2EBFE020E}" type="sibTrans" cxnId="{BFD0C4BE-BCF9-4F7F-BB71-669233FFD2D5}">
      <dgm:prSet/>
      <dgm:spPr/>
      <dgm:t>
        <a:bodyPr/>
        <a:lstStyle/>
        <a:p>
          <a:endParaRPr lang="ru-RU"/>
        </a:p>
      </dgm:t>
    </dgm:pt>
    <dgm:pt modelId="{9AA48B40-1435-42C2-A542-0B9F5C2FFB8A}" type="parTrans" cxnId="{BFD0C4BE-BCF9-4F7F-BB71-669233FFD2D5}">
      <dgm:prSet/>
      <dgm:spPr/>
      <dgm:t>
        <a:bodyPr/>
        <a:lstStyle/>
        <a:p>
          <a:endParaRPr lang="ru-RU"/>
        </a:p>
      </dgm:t>
    </dgm:pt>
    <dgm:pt modelId="{87B1C41E-03C5-441F-AE4A-EB76CA3046B3}" type="pres">
      <dgm:prSet presAssocID="{BFFBA45B-4DBE-4948-94A0-EC0B03E3A9D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A76B8D-DD39-4392-9194-598DB3DE0763}" type="pres">
      <dgm:prSet presAssocID="{5C5498D0-56B5-42C2-A13C-3A91651FCA3F}" presName="root" presStyleCnt="0"/>
      <dgm:spPr/>
    </dgm:pt>
    <dgm:pt modelId="{6071979B-E5CD-4F7A-8FB3-8A4AE6D0EF04}" type="pres">
      <dgm:prSet presAssocID="{5C5498D0-56B5-42C2-A13C-3A91651FCA3F}" presName="rootComposite" presStyleCnt="0"/>
      <dgm:spPr/>
    </dgm:pt>
    <dgm:pt modelId="{A8B1D663-E2E3-4273-8835-2B10FA71FF9B}" type="pres">
      <dgm:prSet presAssocID="{5C5498D0-56B5-42C2-A13C-3A91651FCA3F}" presName="rootText" presStyleLbl="node1" presStyleIdx="0" presStyleCnt="3" custLinFactNeighborX="-61567" custLinFactNeighborY="-1520"/>
      <dgm:spPr/>
    </dgm:pt>
    <dgm:pt modelId="{7466E69C-74AC-41CC-97F0-64940DD979F5}" type="pres">
      <dgm:prSet presAssocID="{5C5498D0-56B5-42C2-A13C-3A91651FCA3F}" presName="rootConnector" presStyleLbl="node1" presStyleIdx="0" presStyleCnt="3"/>
      <dgm:spPr/>
    </dgm:pt>
    <dgm:pt modelId="{7F85DE12-0106-4222-87F2-B40C24F61470}" type="pres">
      <dgm:prSet presAssocID="{5C5498D0-56B5-42C2-A13C-3A91651FCA3F}" presName="childShape" presStyleCnt="0"/>
      <dgm:spPr/>
    </dgm:pt>
    <dgm:pt modelId="{9538E5E6-3CBA-40F4-A2D7-009467A1C0F2}" type="pres">
      <dgm:prSet presAssocID="{68DB07EB-8017-4BC9-A691-31986D64BCF4}" presName="Name13" presStyleLbl="parChTrans1D2" presStyleIdx="0" presStyleCnt="11"/>
      <dgm:spPr/>
    </dgm:pt>
    <dgm:pt modelId="{8EFE4DB8-31F8-4E7B-B133-072E08BCB53C}" type="pres">
      <dgm:prSet presAssocID="{0407C101-8079-43CF-86C6-F6D05AAEDBAC}" presName="childText" presStyleLbl="bgAcc1" presStyleIdx="0" presStyleCnt="11" custScaleX="135156" custScaleY="49021" custLinFactY="58087" custLinFactNeighborX="-7245" custLinFactNeighborY="100000">
        <dgm:presLayoutVars>
          <dgm:bulletEnabled val="1"/>
        </dgm:presLayoutVars>
      </dgm:prSet>
      <dgm:spPr/>
    </dgm:pt>
    <dgm:pt modelId="{81C3C274-4A0B-4D14-B723-3BFD211CFF8A}" type="pres">
      <dgm:prSet presAssocID="{4BD006B9-96FE-41EF-A116-6AD6B81F2493}" presName="Name13" presStyleLbl="parChTrans1D2" presStyleIdx="1" presStyleCnt="11"/>
      <dgm:spPr/>
    </dgm:pt>
    <dgm:pt modelId="{BD9CDEF0-7A98-4768-8ACA-C36D93CCDBAD}" type="pres">
      <dgm:prSet presAssocID="{6A2751D6-4807-46A1-A6EE-89491AC7AB1D}" presName="childText" presStyleLbl="bgAcc1" presStyleIdx="1" presStyleCnt="11" custScaleX="135125" custScaleY="80019" custLinFactNeighborX="-8064" custLinFactNeighborY="-6337">
        <dgm:presLayoutVars>
          <dgm:bulletEnabled val="1"/>
        </dgm:presLayoutVars>
      </dgm:prSet>
      <dgm:spPr/>
    </dgm:pt>
    <dgm:pt modelId="{EA1D6F1A-5660-44CC-9103-48CDDA6623B6}" type="pres">
      <dgm:prSet presAssocID="{CE359B85-94C3-4413-B52A-F3476933C67A}" presName="Name13" presStyleLbl="parChTrans1D2" presStyleIdx="2" presStyleCnt="11"/>
      <dgm:spPr/>
    </dgm:pt>
    <dgm:pt modelId="{205107FB-52D3-4EE6-A271-E30198F5EE21}" type="pres">
      <dgm:prSet presAssocID="{F87746FD-2F6F-4E4D-A8AD-DF1E6B0B4C22}" presName="childText" presStyleLbl="bgAcc1" presStyleIdx="2" presStyleCnt="11" custScaleX="135156" custScaleY="51549" custLinFactY="-75414" custLinFactNeighborX="-10069" custLinFactNeighborY="-100000">
        <dgm:presLayoutVars>
          <dgm:bulletEnabled val="1"/>
        </dgm:presLayoutVars>
      </dgm:prSet>
      <dgm:spPr/>
    </dgm:pt>
    <dgm:pt modelId="{4CF7484C-77BE-46FA-9D00-E54652A7F6E8}" type="pres">
      <dgm:prSet presAssocID="{D1C10FD2-6AF4-4023-ADF0-2CA3CC850EA9}" presName="root" presStyleCnt="0"/>
      <dgm:spPr/>
    </dgm:pt>
    <dgm:pt modelId="{4146DC49-75F2-4798-BB92-9F62D0D32A05}" type="pres">
      <dgm:prSet presAssocID="{D1C10FD2-6AF4-4023-ADF0-2CA3CC850EA9}" presName="rootComposite" presStyleCnt="0"/>
      <dgm:spPr/>
    </dgm:pt>
    <dgm:pt modelId="{15487CE5-2013-46F1-9C48-15877F59FDC1}" type="pres">
      <dgm:prSet presAssocID="{D1C10FD2-6AF4-4023-ADF0-2CA3CC850EA9}" presName="rootText" presStyleLbl="node1" presStyleIdx="1" presStyleCnt="3" custLinFactNeighborX="-3590" custLinFactNeighborY="-885"/>
      <dgm:spPr/>
    </dgm:pt>
    <dgm:pt modelId="{048B2840-D507-4FC5-B18D-CB3AD9D603DF}" type="pres">
      <dgm:prSet presAssocID="{D1C10FD2-6AF4-4023-ADF0-2CA3CC850EA9}" presName="rootConnector" presStyleLbl="node1" presStyleIdx="1" presStyleCnt="3"/>
      <dgm:spPr/>
    </dgm:pt>
    <dgm:pt modelId="{4E3B9DF8-342A-471B-8C6E-7AD547122FC5}" type="pres">
      <dgm:prSet presAssocID="{D1C10FD2-6AF4-4023-ADF0-2CA3CC850EA9}" presName="childShape" presStyleCnt="0"/>
      <dgm:spPr/>
    </dgm:pt>
    <dgm:pt modelId="{97824421-1126-4A41-92E6-36A06F23072B}" type="pres">
      <dgm:prSet presAssocID="{9AA48B40-1435-42C2-A542-0B9F5C2FFB8A}" presName="Name13" presStyleLbl="parChTrans1D2" presStyleIdx="3" presStyleCnt="11"/>
      <dgm:spPr/>
    </dgm:pt>
    <dgm:pt modelId="{8D3090D6-2368-4B86-9E2D-7B770BFC0CE4}" type="pres">
      <dgm:prSet presAssocID="{9D1B360D-7B8B-432D-9A3D-DC14D400063A}" presName="childText" presStyleLbl="bgAcc1" presStyleIdx="3" presStyleCnt="11" custScaleX="106667" custScaleY="43055" custLinFactNeighborX="-3658" custLinFactNeighborY="-4010">
        <dgm:presLayoutVars>
          <dgm:bulletEnabled val="1"/>
        </dgm:presLayoutVars>
      </dgm:prSet>
      <dgm:spPr/>
    </dgm:pt>
    <dgm:pt modelId="{7A8A1AD8-D397-401E-AA2F-156DCC6B0687}" type="pres">
      <dgm:prSet presAssocID="{D16839D6-13A0-4ADF-8F96-B0149D244D29}" presName="Name13" presStyleLbl="parChTrans1D2" presStyleIdx="4" presStyleCnt="11"/>
      <dgm:spPr/>
    </dgm:pt>
    <dgm:pt modelId="{AA333D64-3E02-471F-9E96-F7CB32075DFF}" type="pres">
      <dgm:prSet presAssocID="{CE1D0B34-B993-4641-A54D-882B73B0C40E}" presName="childText" presStyleLbl="bgAcc1" presStyleIdx="4" presStyleCnt="11" custScaleX="101425" custScaleY="31621" custLinFactNeighborX="-1658" custLinFactNeighborY="-14029">
        <dgm:presLayoutVars>
          <dgm:bulletEnabled val="1"/>
        </dgm:presLayoutVars>
      </dgm:prSet>
      <dgm:spPr/>
    </dgm:pt>
    <dgm:pt modelId="{96452D98-7C86-442B-8FC5-B77CE94E62B1}" type="pres">
      <dgm:prSet presAssocID="{9E30F7AD-EB0E-4F76-A859-1F2D5ECF0BE4}" presName="Name13" presStyleLbl="parChTrans1D2" presStyleIdx="5" presStyleCnt="11"/>
      <dgm:spPr/>
    </dgm:pt>
    <dgm:pt modelId="{B717FA5F-18D8-49EA-A154-A7AA272C6CA1}" type="pres">
      <dgm:prSet presAssocID="{9C13911D-A8C6-4D54-8853-7972CE60545A}" presName="childText" presStyleLbl="bgAcc1" presStyleIdx="5" presStyleCnt="11" custScaleX="119348" custScaleY="54041" custLinFactNeighborX="-2490" custLinFactNeighborY="-30049">
        <dgm:presLayoutVars>
          <dgm:bulletEnabled val="1"/>
        </dgm:presLayoutVars>
      </dgm:prSet>
      <dgm:spPr/>
    </dgm:pt>
    <dgm:pt modelId="{428682A8-51F7-48C9-835E-657970173A51}" type="pres">
      <dgm:prSet presAssocID="{E9669D3B-C37A-4D87-BA40-2D91FB578C88}" presName="Name13" presStyleLbl="parChTrans1D2" presStyleIdx="6" presStyleCnt="11"/>
      <dgm:spPr/>
    </dgm:pt>
    <dgm:pt modelId="{078D464E-0460-482D-A62D-A6B7AEC105CC}" type="pres">
      <dgm:prSet presAssocID="{5C4F7BBF-09A7-4977-869C-31F0816A507E}" presName="childText" presStyleLbl="bgAcc1" presStyleIdx="6" presStyleCnt="11" custScaleX="121047" custScaleY="85360" custLinFactNeighborX="-2288" custLinFactNeighborY="-39698">
        <dgm:presLayoutVars>
          <dgm:bulletEnabled val="1"/>
        </dgm:presLayoutVars>
      </dgm:prSet>
      <dgm:spPr/>
    </dgm:pt>
    <dgm:pt modelId="{5D25C901-2625-4582-B7FF-227AA27A566F}" type="pres">
      <dgm:prSet presAssocID="{CEBEBE9B-AB98-40DA-8648-0E9EB1A8CA4F}" presName="root" presStyleCnt="0"/>
      <dgm:spPr/>
    </dgm:pt>
    <dgm:pt modelId="{47A7599D-0FD8-4700-AB86-C71C6EB1B263}" type="pres">
      <dgm:prSet presAssocID="{CEBEBE9B-AB98-40DA-8648-0E9EB1A8CA4F}" presName="rootComposite" presStyleCnt="0"/>
      <dgm:spPr/>
    </dgm:pt>
    <dgm:pt modelId="{28411DFF-E2BD-414D-8028-C63E84E29158}" type="pres">
      <dgm:prSet presAssocID="{CEBEBE9B-AB98-40DA-8648-0E9EB1A8CA4F}" presName="rootText" presStyleLbl="node1" presStyleIdx="2" presStyleCnt="3" custLinFactNeighborX="4545" custLinFactNeighborY="-20"/>
      <dgm:spPr/>
    </dgm:pt>
    <dgm:pt modelId="{1CE2D4DD-5245-4D1E-BDC5-9BD502992A99}" type="pres">
      <dgm:prSet presAssocID="{CEBEBE9B-AB98-40DA-8648-0E9EB1A8CA4F}" presName="rootConnector" presStyleLbl="node1" presStyleIdx="2" presStyleCnt="3"/>
      <dgm:spPr/>
    </dgm:pt>
    <dgm:pt modelId="{2B57FC39-4CAF-45CE-957E-0941DFC7D235}" type="pres">
      <dgm:prSet presAssocID="{CEBEBE9B-AB98-40DA-8648-0E9EB1A8CA4F}" presName="childShape" presStyleCnt="0"/>
      <dgm:spPr/>
    </dgm:pt>
    <dgm:pt modelId="{71CFC7C2-E2A8-4D22-8D4A-2970BB91FCD5}" type="pres">
      <dgm:prSet presAssocID="{99627918-3C1D-483E-A4A6-F0DB0E531D57}" presName="Name13" presStyleLbl="parChTrans1D2" presStyleIdx="7" presStyleCnt="11"/>
      <dgm:spPr/>
    </dgm:pt>
    <dgm:pt modelId="{2D90DC57-1F87-4BAA-9BFA-DB462E02A85C}" type="pres">
      <dgm:prSet presAssocID="{C6185E21-9E52-4B82-AFD8-756131E8DD47}" presName="childText" presStyleLbl="bgAcc1" presStyleIdx="7" presStyleCnt="11" custScaleX="93647" custScaleY="39539" custLinFactNeighborX="4057" custLinFactNeighborY="-4744">
        <dgm:presLayoutVars>
          <dgm:bulletEnabled val="1"/>
        </dgm:presLayoutVars>
      </dgm:prSet>
      <dgm:spPr/>
    </dgm:pt>
    <dgm:pt modelId="{8D23410E-18DC-497F-AD51-4DA0FE8786CC}" type="pres">
      <dgm:prSet presAssocID="{A7BA7E23-8190-45E3-9962-B631F4BF4AA6}" presName="Name13" presStyleLbl="parChTrans1D2" presStyleIdx="8" presStyleCnt="11"/>
      <dgm:spPr/>
    </dgm:pt>
    <dgm:pt modelId="{3C52C99C-AEB5-43C0-A841-00CF26931097}" type="pres">
      <dgm:prSet presAssocID="{D67B8349-4CBE-4A8A-B1E7-B258418D4270}" presName="childText" presStyleLbl="bgAcc1" presStyleIdx="8" presStyleCnt="11" custScaleX="93916" custScaleY="33845" custLinFactNeighborX="5082" custLinFactNeighborY="-17236">
        <dgm:presLayoutVars>
          <dgm:bulletEnabled val="1"/>
        </dgm:presLayoutVars>
      </dgm:prSet>
      <dgm:spPr/>
    </dgm:pt>
    <dgm:pt modelId="{7191100F-E5B2-422A-855A-E3612B6C8D5F}" type="pres">
      <dgm:prSet presAssocID="{B572BE29-F1B6-4AD1-84F0-843824BE7A91}" presName="Name13" presStyleLbl="parChTrans1D2" presStyleIdx="9" presStyleCnt="11"/>
      <dgm:spPr/>
    </dgm:pt>
    <dgm:pt modelId="{51B8BD02-8236-4BD5-8072-4B8F5650B321}" type="pres">
      <dgm:prSet presAssocID="{A5FB3BBA-1271-45B6-9617-E310CD4DDF08}" presName="childText" presStyleLbl="bgAcc1" presStyleIdx="9" presStyleCnt="11" custScaleX="95687" custScaleY="81770" custLinFactNeighborX="3392" custLinFactNeighborY="-19775">
        <dgm:presLayoutVars>
          <dgm:bulletEnabled val="1"/>
        </dgm:presLayoutVars>
      </dgm:prSet>
      <dgm:spPr/>
    </dgm:pt>
    <dgm:pt modelId="{6868C613-33B0-44B8-901D-9F41E02BF9CA}" type="pres">
      <dgm:prSet presAssocID="{34A2F4AF-6A89-4A86-9F1E-21AE4CC1306B}" presName="Name13" presStyleLbl="parChTrans1D2" presStyleIdx="10" presStyleCnt="11"/>
      <dgm:spPr/>
    </dgm:pt>
    <dgm:pt modelId="{5D459901-9FE1-40AF-B28E-ADC12D5FE56C}" type="pres">
      <dgm:prSet presAssocID="{3FB9D0E8-5833-4C06-BB14-7251EE52B1E7}" presName="childText" presStyleLbl="bgAcc1" presStyleIdx="10" presStyleCnt="11" custScaleX="93087" custScaleY="80992" custLinFactNeighborX="4420" custLinFactNeighborY="-33893">
        <dgm:presLayoutVars>
          <dgm:bulletEnabled val="1"/>
        </dgm:presLayoutVars>
      </dgm:prSet>
      <dgm:spPr/>
    </dgm:pt>
  </dgm:ptLst>
  <dgm:cxnLst>
    <dgm:cxn modelId="{B1814F06-F1AB-44FF-847B-7FB3C2373C50}" type="presOf" srcId="{34A2F4AF-6A89-4A86-9F1E-21AE4CC1306B}" destId="{6868C613-33B0-44B8-901D-9F41E02BF9CA}" srcOrd="0" destOrd="0" presId="urn:microsoft.com/office/officeart/2005/8/layout/hierarchy3"/>
    <dgm:cxn modelId="{D88A0F0C-2BA6-49FA-8813-60E5CD17FF71}" type="presOf" srcId="{4BD006B9-96FE-41EF-A116-6AD6B81F2493}" destId="{81C3C274-4A0B-4D14-B723-3BFD211CFF8A}" srcOrd="0" destOrd="0" presId="urn:microsoft.com/office/officeart/2005/8/layout/hierarchy3"/>
    <dgm:cxn modelId="{56F71215-100C-46F9-8FFF-6D31CDFAB2BA}" type="presOf" srcId="{9D1B360D-7B8B-432D-9A3D-DC14D400063A}" destId="{8D3090D6-2368-4B86-9E2D-7B770BFC0CE4}" srcOrd="0" destOrd="0" presId="urn:microsoft.com/office/officeart/2005/8/layout/hierarchy3"/>
    <dgm:cxn modelId="{E92B8721-16D2-41DE-8F9D-9BFF3BE384A9}" srcId="{CEBEBE9B-AB98-40DA-8648-0E9EB1A8CA4F}" destId="{D67B8349-4CBE-4A8A-B1E7-B258418D4270}" srcOrd="1" destOrd="0" parTransId="{A7BA7E23-8190-45E3-9962-B631F4BF4AA6}" sibTransId="{9823249D-0B0D-4D01-A325-E0B95D9C7893}"/>
    <dgm:cxn modelId="{96FFA529-93B7-4D28-9045-2B5BB6F6F693}" type="presOf" srcId="{99627918-3C1D-483E-A4A6-F0DB0E531D57}" destId="{71CFC7C2-E2A8-4D22-8D4A-2970BB91FCD5}" srcOrd="0" destOrd="0" presId="urn:microsoft.com/office/officeart/2005/8/layout/hierarchy3"/>
    <dgm:cxn modelId="{E0CE4F2C-FE1B-4EA6-A392-81C455925548}" type="presOf" srcId="{B572BE29-F1B6-4AD1-84F0-843824BE7A91}" destId="{7191100F-E5B2-422A-855A-E3612B6C8D5F}" srcOrd="0" destOrd="0" presId="urn:microsoft.com/office/officeart/2005/8/layout/hierarchy3"/>
    <dgm:cxn modelId="{AD873C2F-DEE0-4AB9-99AD-C455638FACBE}" type="presOf" srcId="{6A2751D6-4807-46A1-A6EE-89491AC7AB1D}" destId="{BD9CDEF0-7A98-4768-8ACA-C36D93CCDBAD}" srcOrd="0" destOrd="0" presId="urn:microsoft.com/office/officeart/2005/8/layout/hierarchy3"/>
    <dgm:cxn modelId="{8C6E915C-6C51-41CD-B6BA-5165F2BD6F67}" type="presOf" srcId="{A5FB3BBA-1271-45B6-9617-E310CD4DDF08}" destId="{51B8BD02-8236-4BD5-8072-4B8F5650B321}" srcOrd="0" destOrd="0" presId="urn:microsoft.com/office/officeart/2005/8/layout/hierarchy3"/>
    <dgm:cxn modelId="{127CB95C-2C0E-460A-AAFB-4C7BE7FF6CB7}" type="presOf" srcId="{CE1D0B34-B993-4641-A54D-882B73B0C40E}" destId="{AA333D64-3E02-471F-9E96-F7CB32075DFF}" srcOrd="0" destOrd="0" presId="urn:microsoft.com/office/officeart/2005/8/layout/hierarchy3"/>
    <dgm:cxn modelId="{53C23F46-E3B4-484A-983C-9E707D44DE01}" type="presOf" srcId="{9E30F7AD-EB0E-4F76-A859-1F2D5ECF0BE4}" destId="{96452D98-7C86-442B-8FC5-B77CE94E62B1}" srcOrd="0" destOrd="0" presId="urn:microsoft.com/office/officeart/2005/8/layout/hierarchy3"/>
    <dgm:cxn modelId="{D184BB48-00B1-454F-8C99-19593C4E1214}" type="presOf" srcId="{D16839D6-13A0-4ADF-8F96-B0149D244D29}" destId="{7A8A1AD8-D397-401E-AA2F-156DCC6B0687}" srcOrd="0" destOrd="0" presId="urn:microsoft.com/office/officeart/2005/8/layout/hierarchy3"/>
    <dgm:cxn modelId="{E766EA68-5288-4B6F-9F66-CDAF38874773}" type="presOf" srcId="{CEBEBE9B-AB98-40DA-8648-0E9EB1A8CA4F}" destId="{28411DFF-E2BD-414D-8028-C63E84E29158}" srcOrd="0" destOrd="0" presId="urn:microsoft.com/office/officeart/2005/8/layout/hierarchy3"/>
    <dgm:cxn modelId="{70772772-D3E6-4E8D-BE25-ECDC68BEE513}" type="presOf" srcId="{A7BA7E23-8190-45E3-9962-B631F4BF4AA6}" destId="{8D23410E-18DC-497F-AD51-4DA0FE8786CC}" srcOrd="0" destOrd="0" presId="urn:microsoft.com/office/officeart/2005/8/layout/hierarchy3"/>
    <dgm:cxn modelId="{1447D753-F259-473B-BB1A-1A10F9122766}" srcId="{D1C10FD2-6AF4-4023-ADF0-2CA3CC850EA9}" destId="{5C4F7BBF-09A7-4977-869C-31F0816A507E}" srcOrd="3" destOrd="0" parTransId="{E9669D3B-C37A-4D87-BA40-2D91FB578C88}" sibTransId="{8D542D97-D788-4E50-94B0-8F78CFFBB201}"/>
    <dgm:cxn modelId="{123B7455-7427-434E-ABC4-EB4A11082475}" type="presOf" srcId="{CE359B85-94C3-4413-B52A-F3476933C67A}" destId="{EA1D6F1A-5660-44CC-9103-48CDDA6623B6}" srcOrd="0" destOrd="0" presId="urn:microsoft.com/office/officeart/2005/8/layout/hierarchy3"/>
    <dgm:cxn modelId="{A3DA6556-14A9-44F7-A69C-EEC254DA481C}" type="presOf" srcId="{3FB9D0E8-5833-4C06-BB14-7251EE52B1E7}" destId="{5D459901-9FE1-40AF-B28E-ADC12D5FE56C}" srcOrd="0" destOrd="0" presId="urn:microsoft.com/office/officeart/2005/8/layout/hierarchy3"/>
    <dgm:cxn modelId="{D4A94084-7CB0-4A78-A76A-1504C3EEF65A}" type="presOf" srcId="{9AA48B40-1435-42C2-A542-0B9F5C2FFB8A}" destId="{97824421-1126-4A41-92E6-36A06F23072B}" srcOrd="0" destOrd="0" presId="urn:microsoft.com/office/officeart/2005/8/layout/hierarchy3"/>
    <dgm:cxn modelId="{47648489-22CE-4B7C-84BC-3A2A1776B435}" type="presOf" srcId="{68DB07EB-8017-4BC9-A691-31986D64BCF4}" destId="{9538E5E6-3CBA-40F4-A2D7-009467A1C0F2}" srcOrd="0" destOrd="0" presId="urn:microsoft.com/office/officeart/2005/8/layout/hierarchy3"/>
    <dgm:cxn modelId="{E9F9DF89-2CA3-446F-85A5-9FB8B0AF8D82}" type="presOf" srcId="{C6185E21-9E52-4B82-AFD8-756131E8DD47}" destId="{2D90DC57-1F87-4BAA-9BFA-DB462E02A85C}" srcOrd="0" destOrd="0" presId="urn:microsoft.com/office/officeart/2005/8/layout/hierarchy3"/>
    <dgm:cxn modelId="{C8F3C38C-6B3A-48C4-8A13-5F7F795E9377}" type="presOf" srcId="{D1C10FD2-6AF4-4023-ADF0-2CA3CC850EA9}" destId="{15487CE5-2013-46F1-9C48-15877F59FDC1}" srcOrd="0" destOrd="0" presId="urn:microsoft.com/office/officeart/2005/8/layout/hierarchy3"/>
    <dgm:cxn modelId="{EBE15893-D1E5-4BAA-AD1B-0BCD87340CE5}" srcId="{5C5498D0-56B5-42C2-A13C-3A91651FCA3F}" destId="{F87746FD-2F6F-4E4D-A8AD-DF1E6B0B4C22}" srcOrd="2" destOrd="0" parTransId="{CE359B85-94C3-4413-B52A-F3476933C67A}" sibTransId="{98750C56-5781-4B8D-B7D9-2F81DF8DE159}"/>
    <dgm:cxn modelId="{97A57598-3518-4E31-AE53-36443224BDC4}" type="presOf" srcId="{D67B8349-4CBE-4A8A-B1E7-B258418D4270}" destId="{3C52C99C-AEB5-43C0-A841-00CF26931097}" srcOrd="0" destOrd="0" presId="urn:microsoft.com/office/officeart/2005/8/layout/hierarchy3"/>
    <dgm:cxn modelId="{E59B799C-94EE-4D5F-B6A7-095D21067CF2}" srcId="{BFFBA45B-4DBE-4948-94A0-EC0B03E3A9D4}" destId="{D1C10FD2-6AF4-4023-ADF0-2CA3CC850EA9}" srcOrd="1" destOrd="0" parTransId="{843E1D0B-E411-4283-B0B4-4E2456F8755C}" sibTransId="{99F93B97-A4BD-4C53-A3B3-473B662AAB82}"/>
    <dgm:cxn modelId="{D6069A9E-915C-43D6-8E10-AC6A002F6FA8}" srcId="{CEBEBE9B-AB98-40DA-8648-0E9EB1A8CA4F}" destId="{A5FB3BBA-1271-45B6-9617-E310CD4DDF08}" srcOrd="2" destOrd="0" parTransId="{B572BE29-F1B6-4AD1-84F0-843824BE7A91}" sibTransId="{EF547F38-0929-4683-9012-9BBEDDC10577}"/>
    <dgm:cxn modelId="{F6D0AF9E-0F4C-4B02-8821-377F8310D6B9}" type="presOf" srcId="{D1C10FD2-6AF4-4023-ADF0-2CA3CC850EA9}" destId="{048B2840-D507-4FC5-B18D-CB3AD9D603DF}" srcOrd="1" destOrd="0" presId="urn:microsoft.com/office/officeart/2005/8/layout/hierarchy3"/>
    <dgm:cxn modelId="{E4741FA0-35C3-406D-A31C-4084A172E103}" type="presOf" srcId="{5C4F7BBF-09A7-4977-869C-31F0816A507E}" destId="{078D464E-0460-482D-A62D-A6B7AEC105CC}" srcOrd="0" destOrd="0" presId="urn:microsoft.com/office/officeart/2005/8/layout/hierarchy3"/>
    <dgm:cxn modelId="{1DE4A6AA-1304-4DF1-8E7F-499E1B39F460}" srcId="{BFFBA45B-4DBE-4948-94A0-EC0B03E3A9D4}" destId="{5C5498D0-56B5-42C2-A13C-3A91651FCA3F}" srcOrd="0" destOrd="0" parTransId="{9CC62BC7-2C11-4B7B-8D30-122FE0A3F295}" sibTransId="{1815887A-4013-4FE4-8A9B-ED4BADE3264D}"/>
    <dgm:cxn modelId="{AD1313AB-E9B5-4147-A587-3143F061DB03}" srcId="{BFFBA45B-4DBE-4948-94A0-EC0B03E3A9D4}" destId="{CEBEBE9B-AB98-40DA-8648-0E9EB1A8CA4F}" srcOrd="2" destOrd="0" parTransId="{0FB2E3B4-C9FB-4C70-BD75-EFC540664312}" sibTransId="{45913175-6E3D-4D92-B1C6-D9A1FFB383E9}"/>
    <dgm:cxn modelId="{C71A65AE-3380-4CAB-877B-824EDCA99A12}" type="presOf" srcId="{E9669D3B-C37A-4D87-BA40-2D91FB578C88}" destId="{428682A8-51F7-48C9-835E-657970173A51}" srcOrd="0" destOrd="0" presId="urn:microsoft.com/office/officeart/2005/8/layout/hierarchy3"/>
    <dgm:cxn modelId="{1F03EEB9-1133-48EE-9DA0-A8B35B0FC924}" srcId="{5C5498D0-56B5-42C2-A13C-3A91651FCA3F}" destId="{6A2751D6-4807-46A1-A6EE-89491AC7AB1D}" srcOrd="1" destOrd="0" parTransId="{4BD006B9-96FE-41EF-A116-6AD6B81F2493}" sibTransId="{CC8F647F-A1CD-4FEF-A9FC-51318573D8CB}"/>
    <dgm:cxn modelId="{BFD0C4BE-BCF9-4F7F-BB71-669233FFD2D5}" srcId="{D1C10FD2-6AF4-4023-ADF0-2CA3CC850EA9}" destId="{9D1B360D-7B8B-432D-9A3D-DC14D400063A}" srcOrd="0" destOrd="0" parTransId="{9AA48B40-1435-42C2-A542-0B9F5C2FFB8A}" sibTransId="{E0C688C0-A3A8-4AC5-9039-61B2EBFE020E}"/>
    <dgm:cxn modelId="{F9AE85C1-BCBA-4222-B983-155E97B816EA}" type="presOf" srcId="{F87746FD-2F6F-4E4D-A8AD-DF1E6B0B4C22}" destId="{205107FB-52D3-4EE6-A271-E30198F5EE21}" srcOrd="0" destOrd="0" presId="urn:microsoft.com/office/officeart/2005/8/layout/hierarchy3"/>
    <dgm:cxn modelId="{1FF99BCB-0EDB-410B-A962-7688FA572749}" type="presOf" srcId="{9C13911D-A8C6-4D54-8853-7972CE60545A}" destId="{B717FA5F-18D8-49EA-A154-A7AA272C6CA1}" srcOrd="0" destOrd="0" presId="urn:microsoft.com/office/officeart/2005/8/layout/hierarchy3"/>
    <dgm:cxn modelId="{EF4366DA-8C74-4E4C-912F-FE2EFB53D136}" srcId="{5C5498D0-56B5-42C2-A13C-3A91651FCA3F}" destId="{0407C101-8079-43CF-86C6-F6D05AAEDBAC}" srcOrd="0" destOrd="0" parTransId="{68DB07EB-8017-4BC9-A691-31986D64BCF4}" sibTransId="{0C8EA84A-3D7E-4560-9369-125F6F281AD9}"/>
    <dgm:cxn modelId="{7C3768DD-C82E-464E-BC1A-586B27A19591}" type="presOf" srcId="{BFFBA45B-4DBE-4948-94A0-EC0B03E3A9D4}" destId="{87B1C41E-03C5-441F-AE4A-EB76CA3046B3}" srcOrd="0" destOrd="0" presId="urn:microsoft.com/office/officeart/2005/8/layout/hierarchy3"/>
    <dgm:cxn modelId="{3CDDB9E1-4729-4186-AE54-B8C8FFB287DC}" type="presOf" srcId="{5C5498D0-56B5-42C2-A13C-3A91651FCA3F}" destId="{7466E69C-74AC-41CC-97F0-64940DD979F5}" srcOrd="1" destOrd="0" presId="urn:microsoft.com/office/officeart/2005/8/layout/hierarchy3"/>
    <dgm:cxn modelId="{4A467CE2-A626-4E76-857F-836273E85256}" srcId="{D1C10FD2-6AF4-4023-ADF0-2CA3CC850EA9}" destId="{9C13911D-A8C6-4D54-8853-7972CE60545A}" srcOrd="2" destOrd="0" parTransId="{9E30F7AD-EB0E-4F76-A859-1F2D5ECF0BE4}" sibTransId="{10A563F3-4D2F-4F7D-B3AE-487D97AECFB7}"/>
    <dgm:cxn modelId="{9B9CDFF0-AD78-4914-B3BB-3E2AD5043B2C}" srcId="{CEBEBE9B-AB98-40DA-8648-0E9EB1A8CA4F}" destId="{C6185E21-9E52-4B82-AFD8-756131E8DD47}" srcOrd="0" destOrd="0" parTransId="{99627918-3C1D-483E-A4A6-F0DB0E531D57}" sibTransId="{5719478E-D121-4CCA-97DC-BD2887F451E5}"/>
    <dgm:cxn modelId="{F2C99EF3-D0BE-4280-8CD9-BB75CB47BD0A}" srcId="{D1C10FD2-6AF4-4023-ADF0-2CA3CC850EA9}" destId="{CE1D0B34-B993-4641-A54D-882B73B0C40E}" srcOrd="1" destOrd="0" parTransId="{D16839D6-13A0-4ADF-8F96-B0149D244D29}" sibTransId="{CC66AF25-76A2-4A91-A0CB-F82F25E063A7}"/>
    <dgm:cxn modelId="{196D3EF5-1AF9-4D77-82D5-8AF41088F0A3}" type="presOf" srcId="{CEBEBE9B-AB98-40DA-8648-0E9EB1A8CA4F}" destId="{1CE2D4DD-5245-4D1E-BDC5-9BD502992A99}" srcOrd="1" destOrd="0" presId="urn:microsoft.com/office/officeart/2005/8/layout/hierarchy3"/>
    <dgm:cxn modelId="{4CAF06F9-2247-457B-A9F3-2E57EADEFF05}" type="presOf" srcId="{0407C101-8079-43CF-86C6-F6D05AAEDBAC}" destId="{8EFE4DB8-31F8-4E7B-B133-072E08BCB53C}" srcOrd="0" destOrd="0" presId="urn:microsoft.com/office/officeart/2005/8/layout/hierarchy3"/>
    <dgm:cxn modelId="{9BD9E9FA-9D35-48FE-BAE2-64041554F5C0}" srcId="{CEBEBE9B-AB98-40DA-8648-0E9EB1A8CA4F}" destId="{3FB9D0E8-5833-4C06-BB14-7251EE52B1E7}" srcOrd="3" destOrd="0" parTransId="{34A2F4AF-6A89-4A86-9F1E-21AE4CC1306B}" sibTransId="{972C3CF4-E696-4B0C-8CDE-5C8A80B7FC3E}"/>
    <dgm:cxn modelId="{0E04CEFF-65CD-4373-B465-F4FF1706B78E}" type="presOf" srcId="{5C5498D0-56B5-42C2-A13C-3A91651FCA3F}" destId="{A8B1D663-E2E3-4273-8835-2B10FA71FF9B}" srcOrd="0" destOrd="0" presId="urn:microsoft.com/office/officeart/2005/8/layout/hierarchy3"/>
    <dgm:cxn modelId="{7298D800-8E9E-4130-BA6B-06F9280AF1B0}" type="presParOf" srcId="{87B1C41E-03C5-441F-AE4A-EB76CA3046B3}" destId="{A9A76B8D-DD39-4392-9194-598DB3DE0763}" srcOrd="0" destOrd="0" presId="urn:microsoft.com/office/officeart/2005/8/layout/hierarchy3"/>
    <dgm:cxn modelId="{71DA475F-B554-4FC4-8227-05A44018621E}" type="presParOf" srcId="{A9A76B8D-DD39-4392-9194-598DB3DE0763}" destId="{6071979B-E5CD-4F7A-8FB3-8A4AE6D0EF04}" srcOrd="0" destOrd="0" presId="urn:microsoft.com/office/officeart/2005/8/layout/hierarchy3"/>
    <dgm:cxn modelId="{C6EEA11E-0C3D-4582-B223-D54A4614BA2D}" type="presParOf" srcId="{6071979B-E5CD-4F7A-8FB3-8A4AE6D0EF04}" destId="{A8B1D663-E2E3-4273-8835-2B10FA71FF9B}" srcOrd="0" destOrd="0" presId="urn:microsoft.com/office/officeart/2005/8/layout/hierarchy3"/>
    <dgm:cxn modelId="{AC57211D-7A8D-4085-BCC6-AAFC47B1AF38}" type="presParOf" srcId="{6071979B-E5CD-4F7A-8FB3-8A4AE6D0EF04}" destId="{7466E69C-74AC-41CC-97F0-64940DD979F5}" srcOrd="1" destOrd="0" presId="urn:microsoft.com/office/officeart/2005/8/layout/hierarchy3"/>
    <dgm:cxn modelId="{5013383F-C31D-4595-931A-E87A3025F589}" type="presParOf" srcId="{A9A76B8D-DD39-4392-9194-598DB3DE0763}" destId="{7F85DE12-0106-4222-87F2-B40C24F61470}" srcOrd="1" destOrd="0" presId="urn:microsoft.com/office/officeart/2005/8/layout/hierarchy3"/>
    <dgm:cxn modelId="{62E5FA3E-73E1-4F42-BFD2-DB374A9899AD}" type="presParOf" srcId="{7F85DE12-0106-4222-87F2-B40C24F61470}" destId="{9538E5E6-3CBA-40F4-A2D7-009467A1C0F2}" srcOrd="0" destOrd="0" presId="urn:microsoft.com/office/officeart/2005/8/layout/hierarchy3"/>
    <dgm:cxn modelId="{6562FBE6-B78B-4094-A6E8-49CBF77A3E24}" type="presParOf" srcId="{7F85DE12-0106-4222-87F2-B40C24F61470}" destId="{8EFE4DB8-31F8-4E7B-B133-072E08BCB53C}" srcOrd="1" destOrd="0" presId="urn:microsoft.com/office/officeart/2005/8/layout/hierarchy3"/>
    <dgm:cxn modelId="{3FF7FA7A-183B-4D3E-B0D0-B7FC010BA947}" type="presParOf" srcId="{7F85DE12-0106-4222-87F2-B40C24F61470}" destId="{81C3C274-4A0B-4D14-B723-3BFD211CFF8A}" srcOrd="2" destOrd="0" presId="urn:microsoft.com/office/officeart/2005/8/layout/hierarchy3"/>
    <dgm:cxn modelId="{1EE5BB53-D275-4B3F-9713-F400785D4CE2}" type="presParOf" srcId="{7F85DE12-0106-4222-87F2-B40C24F61470}" destId="{BD9CDEF0-7A98-4768-8ACA-C36D93CCDBAD}" srcOrd="3" destOrd="0" presId="urn:microsoft.com/office/officeart/2005/8/layout/hierarchy3"/>
    <dgm:cxn modelId="{FFC5DE2B-31AB-4FC2-BAA0-648381E483F4}" type="presParOf" srcId="{7F85DE12-0106-4222-87F2-B40C24F61470}" destId="{EA1D6F1A-5660-44CC-9103-48CDDA6623B6}" srcOrd="4" destOrd="0" presId="urn:microsoft.com/office/officeart/2005/8/layout/hierarchy3"/>
    <dgm:cxn modelId="{29F276C6-9948-4CBF-AC2C-1DED08994294}" type="presParOf" srcId="{7F85DE12-0106-4222-87F2-B40C24F61470}" destId="{205107FB-52D3-4EE6-A271-E30198F5EE21}" srcOrd="5" destOrd="0" presId="urn:microsoft.com/office/officeart/2005/8/layout/hierarchy3"/>
    <dgm:cxn modelId="{CEC50D9E-3CF3-4420-A1FD-988E3956255D}" type="presParOf" srcId="{87B1C41E-03C5-441F-AE4A-EB76CA3046B3}" destId="{4CF7484C-77BE-46FA-9D00-E54652A7F6E8}" srcOrd="1" destOrd="0" presId="urn:microsoft.com/office/officeart/2005/8/layout/hierarchy3"/>
    <dgm:cxn modelId="{4585A6DA-86DC-4D65-8688-029D68AF381B}" type="presParOf" srcId="{4CF7484C-77BE-46FA-9D00-E54652A7F6E8}" destId="{4146DC49-75F2-4798-BB92-9F62D0D32A05}" srcOrd="0" destOrd="0" presId="urn:microsoft.com/office/officeart/2005/8/layout/hierarchy3"/>
    <dgm:cxn modelId="{9FA6B76A-E300-4B2C-BCE3-71E79D88CEE6}" type="presParOf" srcId="{4146DC49-75F2-4798-BB92-9F62D0D32A05}" destId="{15487CE5-2013-46F1-9C48-15877F59FDC1}" srcOrd="0" destOrd="0" presId="urn:microsoft.com/office/officeart/2005/8/layout/hierarchy3"/>
    <dgm:cxn modelId="{07F10CC8-DE16-47A8-B76E-9999821136D3}" type="presParOf" srcId="{4146DC49-75F2-4798-BB92-9F62D0D32A05}" destId="{048B2840-D507-4FC5-B18D-CB3AD9D603DF}" srcOrd="1" destOrd="0" presId="urn:microsoft.com/office/officeart/2005/8/layout/hierarchy3"/>
    <dgm:cxn modelId="{6CA0B216-285F-4479-8BEC-8850A890FF6C}" type="presParOf" srcId="{4CF7484C-77BE-46FA-9D00-E54652A7F6E8}" destId="{4E3B9DF8-342A-471B-8C6E-7AD547122FC5}" srcOrd="1" destOrd="0" presId="urn:microsoft.com/office/officeart/2005/8/layout/hierarchy3"/>
    <dgm:cxn modelId="{19D59DA6-425D-4824-AC04-5289072323F1}" type="presParOf" srcId="{4E3B9DF8-342A-471B-8C6E-7AD547122FC5}" destId="{97824421-1126-4A41-92E6-36A06F23072B}" srcOrd="0" destOrd="0" presId="urn:microsoft.com/office/officeart/2005/8/layout/hierarchy3"/>
    <dgm:cxn modelId="{4CEA815E-12AD-42A9-ACD0-0C06A80D38D0}" type="presParOf" srcId="{4E3B9DF8-342A-471B-8C6E-7AD547122FC5}" destId="{8D3090D6-2368-4B86-9E2D-7B770BFC0CE4}" srcOrd="1" destOrd="0" presId="urn:microsoft.com/office/officeart/2005/8/layout/hierarchy3"/>
    <dgm:cxn modelId="{869D034A-C30D-4159-AE68-EE5605C4103A}" type="presParOf" srcId="{4E3B9DF8-342A-471B-8C6E-7AD547122FC5}" destId="{7A8A1AD8-D397-401E-AA2F-156DCC6B0687}" srcOrd="2" destOrd="0" presId="urn:microsoft.com/office/officeart/2005/8/layout/hierarchy3"/>
    <dgm:cxn modelId="{A7E6EAF8-E913-4843-962C-0103B49FD406}" type="presParOf" srcId="{4E3B9DF8-342A-471B-8C6E-7AD547122FC5}" destId="{AA333D64-3E02-471F-9E96-F7CB32075DFF}" srcOrd="3" destOrd="0" presId="urn:microsoft.com/office/officeart/2005/8/layout/hierarchy3"/>
    <dgm:cxn modelId="{66EDE40A-9532-4FED-AE6C-31099908F535}" type="presParOf" srcId="{4E3B9DF8-342A-471B-8C6E-7AD547122FC5}" destId="{96452D98-7C86-442B-8FC5-B77CE94E62B1}" srcOrd="4" destOrd="0" presId="urn:microsoft.com/office/officeart/2005/8/layout/hierarchy3"/>
    <dgm:cxn modelId="{DF32D712-8CAA-4427-99F7-FBAF21356B79}" type="presParOf" srcId="{4E3B9DF8-342A-471B-8C6E-7AD547122FC5}" destId="{B717FA5F-18D8-49EA-A154-A7AA272C6CA1}" srcOrd="5" destOrd="0" presId="urn:microsoft.com/office/officeart/2005/8/layout/hierarchy3"/>
    <dgm:cxn modelId="{FB2BD63F-5FF4-49A2-AE67-2906BDC2BFEE}" type="presParOf" srcId="{4E3B9DF8-342A-471B-8C6E-7AD547122FC5}" destId="{428682A8-51F7-48C9-835E-657970173A51}" srcOrd="6" destOrd="0" presId="urn:microsoft.com/office/officeart/2005/8/layout/hierarchy3"/>
    <dgm:cxn modelId="{F4B0B7EA-B21A-45B2-AA54-8DE2E78D807D}" type="presParOf" srcId="{4E3B9DF8-342A-471B-8C6E-7AD547122FC5}" destId="{078D464E-0460-482D-A62D-A6B7AEC105CC}" srcOrd="7" destOrd="0" presId="urn:microsoft.com/office/officeart/2005/8/layout/hierarchy3"/>
    <dgm:cxn modelId="{14A1044C-BBF8-4D7C-83DD-382AEC280E47}" type="presParOf" srcId="{87B1C41E-03C5-441F-AE4A-EB76CA3046B3}" destId="{5D25C901-2625-4582-B7FF-227AA27A566F}" srcOrd="2" destOrd="0" presId="urn:microsoft.com/office/officeart/2005/8/layout/hierarchy3"/>
    <dgm:cxn modelId="{E558FB14-1D9A-4EAE-B572-347F86455604}" type="presParOf" srcId="{5D25C901-2625-4582-B7FF-227AA27A566F}" destId="{47A7599D-0FD8-4700-AB86-C71C6EB1B263}" srcOrd="0" destOrd="0" presId="urn:microsoft.com/office/officeart/2005/8/layout/hierarchy3"/>
    <dgm:cxn modelId="{1625E353-213A-4687-A28D-957A99CF0C63}" type="presParOf" srcId="{47A7599D-0FD8-4700-AB86-C71C6EB1B263}" destId="{28411DFF-E2BD-414D-8028-C63E84E29158}" srcOrd="0" destOrd="0" presId="urn:microsoft.com/office/officeart/2005/8/layout/hierarchy3"/>
    <dgm:cxn modelId="{119954BA-00CB-44BD-BA58-FBC7686357F9}" type="presParOf" srcId="{47A7599D-0FD8-4700-AB86-C71C6EB1B263}" destId="{1CE2D4DD-5245-4D1E-BDC5-9BD502992A99}" srcOrd="1" destOrd="0" presId="urn:microsoft.com/office/officeart/2005/8/layout/hierarchy3"/>
    <dgm:cxn modelId="{5669C7DC-6CFE-49FC-AEFA-FC1A302EEEF7}" type="presParOf" srcId="{5D25C901-2625-4582-B7FF-227AA27A566F}" destId="{2B57FC39-4CAF-45CE-957E-0941DFC7D235}" srcOrd="1" destOrd="0" presId="urn:microsoft.com/office/officeart/2005/8/layout/hierarchy3"/>
    <dgm:cxn modelId="{A821A9BF-AD69-4201-B00A-EE4568F0E48B}" type="presParOf" srcId="{2B57FC39-4CAF-45CE-957E-0941DFC7D235}" destId="{71CFC7C2-E2A8-4D22-8D4A-2970BB91FCD5}" srcOrd="0" destOrd="0" presId="urn:microsoft.com/office/officeart/2005/8/layout/hierarchy3"/>
    <dgm:cxn modelId="{709B7A7F-EE3B-4F30-A909-58D85FC3F401}" type="presParOf" srcId="{2B57FC39-4CAF-45CE-957E-0941DFC7D235}" destId="{2D90DC57-1F87-4BAA-9BFA-DB462E02A85C}" srcOrd="1" destOrd="0" presId="urn:microsoft.com/office/officeart/2005/8/layout/hierarchy3"/>
    <dgm:cxn modelId="{A9C436C9-DE86-4A3F-BD28-D9CED67357DD}" type="presParOf" srcId="{2B57FC39-4CAF-45CE-957E-0941DFC7D235}" destId="{8D23410E-18DC-497F-AD51-4DA0FE8786CC}" srcOrd="2" destOrd="0" presId="urn:microsoft.com/office/officeart/2005/8/layout/hierarchy3"/>
    <dgm:cxn modelId="{050DC713-1674-4F31-9F1A-5969F5152C4F}" type="presParOf" srcId="{2B57FC39-4CAF-45CE-957E-0941DFC7D235}" destId="{3C52C99C-AEB5-43C0-A841-00CF26931097}" srcOrd="3" destOrd="0" presId="urn:microsoft.com/office/officeart/2005/8/layout/hierarchy3"/>
    <dgm:cxn modelId="{150DF5A1-7E98-44CA-BB9B-E1F9F3489460}" type="presParOf" srcId="{2B57FC39-4CAF-45CE-957E-0941DFC7D235}" destId="{7191100F-E5B2-422A-855A-E3612B6C8D5F}" srcOrd="4" destOrd="0" presId="urn:microsoft.com/office/officeart/2005/8/layout/hierarchy3"/>
    <dgm:cxn modelId="{88CBE0E1-27CE-44EA-818B-BE5E302D9234}" type="presParOf" srcId="{2B57FC39-4CAF-45CE-957E-0941DFC7D235}" destId="{51B8BD02-8236-4BD5-8072-4B8F5650B321}" srcOrd="5" destOrd="0" presId="urn:microsoft.com/office/officeart/2005/8/layout/hierarchy3"/>
    <dgm:cxn modelId="{44D3254C-BE99-4B88-A973-0B066370C5D0}" type="presParOf" srcId="{2B57FC39-4CAF-45CE-957E-0941DFC7D235}" destId="{6868C613-33B0-44B8-901D-9F41E02BF9CA}" srcOrd="6" destOrd="0" presId="urn:microsoft.com/office/officeart/2005/8/layout/hierarchy3"/>
    <dgm:cxn modelId="{996AFE03-7F27-452D-8987-DCE4BEF34482}" type="presParOf" srcId="{2B57FC39-4CAF-45CE-957E-0941DFC7D235}" destId="{5D459901-9FE1-40AF-B28E-ADC12D5FE56C}" srcOrd="7" destOrd="0" presId="urn:microsoft.com/office/officeart/2005/8/layout/hierarchy3"/>
  </dgm:cxnLst>
  <dgm:bg>
    <a:pattFill prst="divot">
      <a:fgClr>
        <a:schemeClr val="accent1"/>
      </a:fgClr>
      <a:bgClr>
        <a:schemeClr val="bg1"/>
      </a:bgClr>
    </a:patt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363459-5F50-4EAF-82D1-427D1059106E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C70EAD-E6A1-4281-B4B9-E5FDA95498F1}">
      <dgm:prSet phldrT="[Текст]" custT="1"/>
      <dgm:spPr/>
      <dgm:t>
        <a:bodyPr/>
        <a:lstStyle/>
        <a:p>
          <a:r>
            <a:rPr lang="ru-RU" sz="1800" dirty="0"/>
            <a:t>1 этап</a:t>
          </a:r>
        </a:p>
        <a:p>
          <a:r>
            <a:rPr lang="ru-RU" sz="1800" dirty="0"/>
            <a:t>Юридические аспекты</a:t>
          </a:r>
        </a:p>
      </dgm:t>
    </dgm:pt>
    <dgm:pt modelId="{ABC7895E-D053-46A0-A176-958296BE40AD}" type="parTrans" cxnId="{7FB27E78-A336-4FA9-96E1-84E47FC10EF9}">
      <dgm:prSet/>
      <dgm:spPr/>
      <dgm:t>
        <a:bodyPr/>
        <a:lstStyle/>
        <a:p>
          <a:endParaRPr lang="ru-RU"/>
        </a:p>
      </dgm:t>
    </dgm:pt>
    <dgm:pt modelId="{671F3967-6E65-47E4-834F-980B1B52A5E9}" type="sibTrans" cxnId="{7FB27E78-A336-4FA9-96E1-84E47FC10EF9}">
      <dgm:prSet/>
      <dgm:spPr/>
      <dgm:t>
        <a:bodyPr/>
        <a:lstStyle/>
        <a:p>
          <a:endParaRPr lang="ru-RU"/>
        </a:p>
      </dgm:t>
    </dgm:pt>
    <dgm:pt modelId="{770DCFAD-80A4-4BD5-9C91-58CB7001740F}">
      <dgm:prSet phldrT="[Текст]" custT="1"/>
      <dgm:spPr/>
      <dgm:t>
        <a:bodyPr/>
        <a:lstStyle/>
        <a:p>
          <a:r>
            <a:rPr lang="ru-RU" sz="1600" dirty="0">
              <a:effectLst/>
              <a:latin typeface="+mn-lt"/>
              <a:ea typeface="+mn-ea"/>
              <a:cs typeface="+mn-cs"/>
            </a:rPr>
            <a:t>Определение оцениваемой доли</a:t>
          </a:r>
          <a:endParaRPr lang="ru-RU" sz="1600" dirty="0"/>
        </a:p>
      </dgm:t>
    </dgm:pt>
    <dgm:pt modelId="{51DDD385-F2DC-4637-8103-CC88C195E478}" type="parTrans" cxnId="{C7CA01F9-DCEE-4368-962B-79A44265F3A7}">
      <dgm:prSet/>
      <dgm:spPr/>
      <dgm:t>
        <a:bodyPr/>
        <a:lstStyle/>
        <a:p>
          <a:endParaRPr lang="ru-RU"/>
        </a:p>
      </dgm:t>
    </dgm:pt>
    <dgm:pt modelId="{471B6C2A-7D5A-4E36-8F4A-8D44889E2D5D}" type="sibTrans" cxnId="{C7CA01F9-DCEE-4368-962B-79A44265F3A7}">
      <dgm:prSet/>
      <dgm:spPr/>
      <dgm:t>
        <a:bodyPr/>
        <a:lstStyle/>
        <a:p>
          <a:endParaRPr lang="ru-RU"/>
        </a:p>
      </dgm:t>
    </dgm:pt>
    <dgm:pt modelId="{26066388-573C-43FA-9BFE-58ECF5E3B31D}">
      <dgm:prSet phldrT="[Текст]" custT="1"/>
      <dgm:spPr/>
      <dgm:t>
        <a:bodyPr/>
        <a:lstStyle/>
        <a:p>
          <a:r>
            <a:rPr lang="ru-RU" sz="1600" dirty="0"/>
            <a:t>2 этап</a:t>
          </a:r>
        </a:p>
        <a:p>
          <a:r>
            <a:rPr lang="ru-RU" sz="1600" dirty="0"/>
            <a:t>Общая информация о текущей  и ретроспективной деятельности, место в отрасли</a:t>
          </a:r>
        </a:p>
      </dgm:t>
    </dgm:pt>
    <dgm:pt modelId="{CD7E650B-0BB2-40D5-8EF2-80FD1742F54C}" type="parTrans" cxnId="{D4D741C3-EFB7-422E-A5C5-D1E18B1AE72C}">
      <dgm:prSet/>
      <dgm:spPr/>
      <dgm:t>
        <a:bodyPr/>
        <a:lstStyle/>
        <a:p>
          <a:endParaRPr lang="ru-RU"/>
        </a:p>
      </dgm:t>
    </dgm:pt>
    <dgm:pt modelId="{280B7E21-1D36-420F-8C12-50F773EA1875}" type="sibTrans" cxnId="{D4D741C3-EFB7-422E-A5C5-D1E18B1AE72C}">
      <dgm:prSet/>
      <dgm:spPr/>
      <dgm:t>
        <a:bodyPr/>
        <a:lstStyle/>
        <a:p>
          <a:endParaRPr lang="ru-RU"/>
        </a:p>
      </dgm:t>
    </dgm:pt>
    <dgm:pt modelId="{06B5A5B7-3FF9-401F-9268-A9D9FE792A66}">
      <dgm:prSet phldrT="[Текст]" custT="1"/>
      <dgm:spPr/>
      <dgm:t>
        <a:bodyPr/>
        <a:lstStyle/>
        <a:p>
          <a:r>
            <a:rPr lang="ru-RU" sz="1600" dirty="0"/>
            <a:t>Историческая справка</a:t>
          </a:r>
        </a:p>
      </dgm:t>
    </dgm:pt>
    <dgm:pt modelId="{C9797E97-6551-41DB-89E8-899D6CE98FEF}" type="parTrans" cxnId="{87E05717-837D-4575-A5AA-B5003F5EAE57}">
      <dgm:prSet/>
      <dgm:spPr/>
      <dgm:t>
        <a:bodyPr/>
        <a:lstStyle/>
        <a:p>
          <a:endParaRPr lang="ru-RU"/>
        </a:p>
      </dgm:t>
    </dgm:pt>
    <dgm:pt modelId="{D7351FCB-0244-4172-9C59-5C9D003156EF}" type="sibTrans" cxnId="{87E05717-837D-4575-A5AA-B5003F5EAE57}">
      <dgm:prSet/>
      <dgm:spPr/>
      <dgm:t>
        <a:bodyPr/>
        <a:lstStyle/>
        <a:p>
          <a:endParaRPr lang="ru-RU"/>
        </a:p>
      </dgm:t>
    </dgm:pt>
    <dgm:pt modelId="{FD7BEA35-B678-4D87-833C-6BF18F7210C4}">
      <dgm:prSet phldrT="[Текст]" custT="1"/>
      <dgm:spPr/>
      <dgm:t>
        <a:bodyPr/>
        <a:lstStyle/>
        <a:p>
          <a:r>
            <a:rPr lang="ru-RU" sz="1800" dirty="0"/>
            <a:t>3 этап</a:t>
          </a:r>
        </a:p>
        <a:p>
          <a:r>
            <a:rPr lang="ru-RU" sz="1800" dirty="0"/>
            <a:t>Финансовая информация</a:t>
          </a:r>
        </a:p>
      </dgm:t>
    </dgm:pt>
    <dgm:pt modelId="{C0805A32-204F-4515-B00F-B57790EBA9C3}" type="parTrans" cxnId="{0107FFF6-C0DA-4B35-B0D3-ECD9C5280C17}">
      <dgm:prSet/>
      <dgm:spPr/>
      <dgm:t>
        <a:bodyPr/>
        <a:lstStyle/>
        <a:p>
          <a:endParaRPr lang="ru-RU"/>
        </a:p>
      </dgm:t>
    </dgm:pt>
    <dgm:pt modelId="{15DDDD1A-CF7D-4209-A448-617529AEC7C8}" type="sibTrans" cxnId="{0107FFF6-C0DA-4B35-B0D3-ECD9C5280C17}">
      <dgm:prSet/>
      <dgm:spPr/>
      <dgm:t>
        <a:bodyPr/>
        <a:lstStyle/>
        <a:p>
          <a:endParaRPr lang="ru-RU"/>
        </a:p>
      </dgm:t>
    </dgm:pt>
    <dgm:pt modelId="{5E898535-8297-4A25-BA07-1119A2EB22A9}">
      <dgm:prSet phldrT="[Текст]" custT="1"/>
      <dgm:spPr/>
      <dgm:t>
        <a:bodyPr/>
        <a:lstStyle/>
        <a:p>
          <a:pPr algn="l"/>
          <a:r>
            <a:rPr lang="ru-RU" sz="1600" dirty="0"/>
            <a:t>Анализ финансовой отчетности в ретроспективе </a:t>
          </a:r>
        </a:p>
      </dgm:t>
    </dgm:pt>
    <dgm:pt modelId="{2F1B2E6B-C6E5-42A5-AFDD-620FA17DE1B2}" type="parTrans" cxnId="{D37FE4EE-852A-4604-9155-34811EE8AC60}">
      <dgm:prSet/>
      <dgm:spPr/>
      <dgm:t>
        <a:bodyPr/>
        <a:lstStyle/>
        <a:p>
          <a:endParaRPr lang="ru-RU"/>
        </a:p>
      </dgm:t>
    </dgm:pt>
    <dgm:pt modelId="{C8746BF4-8676-4A20-8336-EDFB91C81BB8}" type="sibTrans" cxnId="{D37FE4EE-852A-4604-9155-34811EE8AC60}">
      <dgm:prSet/>
      <dgm:spPr/>
      <dgm:t>
        <a:bodyPr/>
        <a:lstStyle/>
        <a:p>
          <a:endParaRPr lang="ru-RU"/>
        </a:p>
      </dgm:t>
    </dgm:pt>
    <dgm:pt modelId="{8EF29341-F79C-4815-94BB-93E0A94B431D}">
      <dgm:prSet custT="1"/>
      <dgm:spPr/>
      <dgm:t>
        <a:bodyPr/>
        <a:lstStyle/>
        <a:p>
          <a:r>
            <a:rPr lang="ru-RU" sz="1600" dirty="0">
              <a:effectLst/>
              <a:latin typeface="+mn-lt"/>
              <a:ea typeface="+mn-ea"/>
              <a:cs typeface="+mn-cs"/>
            </a:rPr>
            <a:t>Структура распределения собственников</a:t>
          </a:r>
        </a:p>
      </dgm:t>
    </dgm:pt>
    <dgm:pt modelId="{62CC499D-CE04-46C8-BA09-A971D738B664}" type="parTrans" cxnId="{A2258D11-C3A7-4A8C-A652-CD211AB9E570}">
      <dgm:prSet/>
      <dgm:spPr/>
      <dgm:t>
        <a:bodyPr/>
        <a:lstStyle/>
        <a:p>
          <a:endParaRPr lang="ru-RU"/>
        </a:p>
      </dgm:t>
    </dgm:pt>
    <dgm:pt modelId="{58E49B9B-2F64-4D2E-92FC-776D5DF3EC6F}" type="sibTrans" cxnId="{A2258D11-C3A7-4A8C-A652-CD211AB9E570}">
      <dgm:prSet/>
      <dgm:spPr/>
      <dgm:t>
        <a:bodyPr/>
        <a:lstStyle/>
        <a:p>
          <a:endParaRPr lang="ru-RU"/>
        </a:p>
      </dgm:t>
    </dgm:pt>
    <dgm:pt modelId="{93ACBCFF-2379-43CB-A368-028914539248}">
      <dgm:prSet phldrT="[Текст]" custT="1"/>
      <dgm:spPr/>
      <dgm:t>
        <a:bodyPr/>
        <a:lstStyle/>
        <a:p>
          <a:r>
            <a:rPr lang="ru-RU" sz="1600" dirty="0"/>
            <a:t>Изучение правоустанавливающих документов (Устав, коды ОКВЭД)</a:t>
          </a:r>
        </a:p>
      </dgm:t>
    </dgm:pt>
    <dgm:pt modelId="{96D7ADD9-1201-4B1E-B3B2-DF72F6C92A93}" type="parTrans" cxnId="{0C35CF88-66B5-427B-B10F-68CFF5BEC4F9}">
      <dgm:prSet/>
      <dgm:spPr/>
      <dgm:t>
        <a:bodyPr/>
        <a:lstStyle/>
        <a:p>
          <a:endParaRPr lang="ru-RU"/>
        </a:p>
      </dgm:t>
    </dgm:pt>
    <dgm:pt modelId="{F25F4A2E-2EE7-426C-A8B3-CBF125221007}" type="sibTrans" cxnId="{0C35CF88-66B5-427B-B10F-68CFF5BEC4F9}">
      <dgm:prSet/>
      <dgm:spPr/>
      <dgm:t>
        <a:bodyPr/>
        <a:lstStyle/>
        <a:p>
          <a:endParaRPr lang="ru-RU"/>
        </a:p>
      </dgm:t>
    </dgm:pt>
    <dgm:pt modelId="{0390B151-190D-490A-9749-7EB659FF36AD}">
      <dgm:prSet phldrT="[Текст]" custT="1"/>
      <dgm:spPr/>
      <dgm:t>
        <a:bodyPr/>
        <a:lstStyle/>
        <a:p>
          <a:r>
            <a:rPr lang="ru-RU" sz="1600" dirty="0"/>
            <a:t>Изучение документов связанных с эмиссией</a:t>
          </a:r>
        </a:p>
      </dgm:t>
    </dgm:pt>
    <dgm:pt modelId="{744D705F-8A51-40A3-8BF0-BC28E3E2F184}" type="parTrans" cxnId="{C3606AF1-ECB8-4AC0-A09F-DF5147372AFC}">
      <dgm:prSet/>
      <dgm:spPr/>
      <dgm:t>
        <a:bodyPr/>
        <a:lstStyle/>
        <a:p>
          <a:endParaRPr lang="ru-RU"/>
        </a:p>
      </dgm:t>
    </dgm:pt>
    <dgm:pt modelId="{A4058EC1-9B4D-4509-B48E-D464801A882B}" type="sibTrans" cxnId="{C3606AF1-ECB8-4AC0-A09F-DF5147372AFC}">
      <dgm:prSet/>
      <dgm:spPr/>
      <dgm:t>
        <a:bodyPr/>
        <a:lstStyle/>
        <a:p>
          <a:endParaRPr lang="ru-RU"/>
        </a:p>
      </dgm:t>
    </dgm:pt>
    <dgm:pt modelId="{E5717DE3-7B64-4B01-8AC3-2FA544809057}">
      <dgm:prSet phldrT="[Текст]" custT="1"/>
      <dgm:spPr/>
      <dgm:t>
        <a:bodyPr/>
        <a:lstStyle/>
        <a:p>
          <a:r>
            <a:rPr lang="ru-RU" sz="1600" dirty="0"/>
            <a:t>Кадровых характеристики</a:t>
          </a:r>
        </a:p>
      </dgm:t>
    </dgm:pt>
    <dgm:pt modelId="{28EF29B5-1EF6-4A28-B6EE-784CB5A57710}" type="parTrans" cxnId="{93E07CDB-AAA3-497D-8FE6-BEB8A4B8C5EF}">
      <dgm:prSet/>
      <dgm:spPr/>
      <dgm:t>
        <a:bodyPr/>
        <a:lstStyle/>
        <a:p>
          <a:endParaRPr lang="ru-RU"/>
        </a:p>
      </dgm:t>
    </dgm:pt>
    <dgm:pt modelId="{561982C2-935F-43A2-B198-47AC79EB8DB4}" type="sibTrans" cxnId="{93E07CDB-AAA3-497D-8FE6-BEB8A4B8C5EF}">
      <dgm:prSet/>
      <dgm:spPr/>
      <dgm:t>
        <a:bodyPr/>
        <a:lstStyle/>
        <a:p>
          <a:endParaRPr lang="ru-RU"/>
        </a:p>
      </dgm:t>
    </dgm:pt>
    <dgm:pt modelId="{63665422-0B97-4EAB-A9EC-4964416B24BD}">
      <dgm:prSet phldrT="[Текст]" custT="1"/>
      <dgm:spPr/>
      <dgm:t>
        <a:bodyPr/>
        <a:lstStyle/>
        <a:p>
          <a:pPr algn="l"/>
          <a:r>
            <a:rPr lang="ru-RU" sz="1600" dirty="0"/>
            <a:t>Анализ основных средств</a:t>
          </a:r>
        </a:p>
      </dgm:t>
    </dgm:pt>
    <dgm:pt modelId="{7713AAF7-C2D8-4E0B-849B-7CB65F4B6279}" type="parTrans" cxnId="{0C19434B-2B8D-4887-8A47-5C32252DF41A}">
      <dgm:prSet/>
      <dgm:spPr/>
      <dgm:t>
        <a:bodyPr/>
        <a:lstStyle/>
        <a:p>
          <a:endParaRPr lang="ru-RU"/>
        </a:p>
      </dgm:t>
    </dgm:pt>
    <dgm:pt modelId="{D29D7053-1301-4A46-981C-8C6B64B2F9FF}" type="sibTrans" cxnId="{0C19434B-2B8D-4887-8A47-5C32252DF41A}">
      <dgm:prSet/>
      <dgm:spPr/>
      <dgm:t>
        <a:bodyPr/>
        <a:lstStyle/>
        <a:p>
          <a:endParaRPr lang="ru-RU"/>
        </a:p>
      </dgm:t>
    </dgm:pt>
    <dgm:pt modelId="{2FBEBEE8-FDEF-452D-A57F-B023689A6E71}">
      <dgm:prSet phldrT="[Текст]" custT="1"/>
      <dgm:spPr/>
      <dgm:t>
        <a:bodyPr/>
        <a:lstStyle/>
        <a:p>
          <a:pPr algn="l"/>
          <a:r>
            <a:rPr lang="ru-RU" sz="1600" dirty="0"/>
            <a:t>Анализ запасов</a:t>
          </a:r>
          <a:endParaRPr lang="ru-RU" sz="2200" dirty="0"/>
        </a:p>
      </dgm:t>
    </dgm:pt>
    <dgm:pt modelId="{D572EEAE-A076-4482-B70D-0862D1A4FA7C}" type="parTrans" cxnId="{02D687A5-4BCF-4C78-858B-DC4231C85FA5}">
      <dgm:prSet/>
      <dgm:spPr/>
      <dgm:t>
        <a:bodyPr/>
        <a:lstStyle/>
        <a:p>
          <a:endParaRPr lang="ru-RU"/>
        </a:p>
      </dgm:t>
    </dgm:pt>
    <dgm:pt modelId="{F1F48F4D-94AF-4FFF-851B-59A829B77873}" type="sibTrans" cxnId="{02D687A5-4BCF-4C78-858B-DC4231C85FA5}">
      <dgm:prSet/>
      <dgm:spPr/>
      <dgm:t>
        <a:bodyPr/>
        <a:lstStyle/>
        <a:p>
          <a:endParaRPr lang="ru-RU"/>
        </a:p>
      </dgm:t>
    </dgm:pt>
    <dgm:pt modelId="{D9C45F73-081D-4DB4-9459-E42DAD79E575}">
      <dgm:prSet phldrT="[Текст]" custT="1"/>
      <dgm:spPr/>
      <dgm:t>
        <a:bodyPr/>
        <a:lstStyle/>
        <a:p>
          <a:r>
            <a:rPr lang="ru-RU" sz="1600" dirty="0"/>
            <a:t>Местоположение</a:t>
          </a:r>
        </a:p>
      </dgm:t>
    </dgm:pt>
    <dgm:pt modelId="{B05A6F86-266A-4578-8335-E946774A29BA}" type="parTrans" cxnId="{378107D1-4EC2-4389-A20A-4FB09163C05A}">
      <dgm:prSet/>
      <dgm:spPr/>
      <dgm:t>
        <a:bodyPr/>
        <a:lstStyle/>
        <a:p>
          <a:endParaRPr lang="ru-RU"/>
        </a:p>
      </dgm:t>
    </dgm:pt>
    <dgm:pt modelId="{8378CAE5-9DE6-4308-8819-6F5343145C65}" type="sibTrans" cxnId="{378107D1-4EC2-4389-A20A-4FB09163C05A}">
      <dgm:prSet/>
      <dgm:spPr/>
      <dgm:t>
        <a:bodyPr/>
        <a:lstStyle/>
        <a:p>
          <a:endParaRPr lang="ru-RU"/>
        </a:p>
      </dgm:t>
    </dgm:pt>
    <dgm:pt modelId="{358FE448-56FD-4C3A-A064-3FBA49E77F66}">
      <dgm:prSet phldrT="[Текст]" custT="1"/>
      <dgm:spPr/>
      <dgm:t>
        <a:bodyPr/>
        <a:lstStyle/>
        <a:p>
          <a:r>
            <a:rPr lang="ru-RU" sz="1600" dirty="0"/>
            <a:t>Отрасль</a:t>
          </a:r>
        </a:p>
      </dgm:t>
    </dgm:pt>
    <dgm:pt modelId="{643606CB-C71C-49F1-8AA5-5A884489383B}" type="parTrans" cxnId="{69EFBA99-1DC5-45C6-8480-315FFF65BB0C}">
      <dgm:prSet/>
      <dgm:spPr/>
      <dgm:t>
        <a:bodyPr/>
        <a:lstStyle/>
        <a:p>
          <a:endParaRPr lang="ru-RU"/>
        </a:p>
      </dgm:t>
    </dgm:pt>
    <dgm:pt modelId="{4D0B6C1E-5091-49A5-96B6-AD48E45DED78}" type="sibTrans" cxnId="{69EFBA99-1DC5-45C6-8480-315FFF65BB0C}">
      <dgm:prSet/>
      <dgm:spPr/>
      <dgm:t>
        <a:bodyPr/>
        <a:lstStyle/>
        <a:p>
          <a:endParaRPr lang="ru-RU"/>
        </a:p>
      </dgm:t>
    </dgm:pt>
    <dgm:pt modelId="{E57218A1-EF29-4D59-B11D-0A55B68A082F}">
      <dgm:prSet phldrT="[Текст]" custT="1"/>
      <dgm:spPr/>
      <dgm:t>
        <a:bodyPr/>
        <a:lstStyle/>
        <a:p>
          <a:r>
            <a:rPr lang="ru-RU" sz="1600" dirty="0"/>
            <a:t>Производимая продукция</a:t>
          </a:r>
          <a:endParaRPr lang="ru-RU" sz="2000" dirty="0"/>
        </a:p>
      </dgm:t>
    </dgm:pt>
    <dgm:pt modelId="{1318595C-2AAB-439F-A15A-400FEEC67626}" type="parTrans" cxnId="{921D5F2B-0891-45C9-8A64-BFD83F99EFFB}">
      <dgm:prSet/>
      <dgm:spPr/>
      <dgm:t>
        <a:bodyPr/>
        <a:lstStyle/>
        <a:p>
          <a:endParaRPr lang="ru-RU"/>
        </a:p>
      </dgm:t>
    </dgm:pt>
    <dgm:pt modelId="{428B6B43-F0FD-48F7-B246-23BCB234242C}" type="sibTrans" cxnId="{921D5F2B-0891-45C9-8A64-BFD83F99EFFB}">
      <dgm:prSet/>
      <dgm:spPr/>
      <dgm:t>
        <a:bodyPr/>
        <a:lstStyle/>
        <a:p>
          <a:endParaRPr lang="ru-RU"/>
        </a:p>
      </dgm:t>
    </dgm:pt>
    <dgm:pt modelId="{0592B0D2-28B4-42FD-8633-B825B40A4ADD}">
      <dgm:prSet phldrT="[Текст]" custT="1"/>
      <dgm:spPr/>
      <dgm:t>
        <a:bodyPr/>
        <a:lstStyle/>
        <a:p>
          <a:pPr algn="l"/>
          <a:r>
            <a:rPr lang="ru-RU" sz="1600" dirty="0"/>
            <a:t>Анализ финансовых вложений</a:t>
          </a:r>
        </a:p>
      </dgm:t>
    </dgm:pt>
    <dgm:pt modelId="{B18053EC-2DDB-49C7-A61D-6F18661E3BFF}" type="parTrans" cxnId="{0954D620-89E8-4F24-8AD4-CCC7D14FDA3F}">
      <dgm:prSet/>
      <dgm:spPr/>
      <dgm:t>
        <a:bodyPr/>
        <a:lstStyle/>
        <a:p>
          <a:endParaRPr lang="ru-RU"/>
        </a:p>
      </dgm:t>
    </dgm:pt>
    <dgm:pt modelId="{BD9F1E26-B5CA-4D0C-9EC2-8402EC55A41B}" type="sibTrans" cxnId="{0954D620-89E8-4F24-8AD4-CCC7D14FDA3F}">
      <dgm:prSet/>
      <dgm:spPr/>
      <dgm:t>
        <a:bodyPr/>
        <a:lstStyle/>
        <a:p>
          <a:endParaRPr lang="ru-RU"/>
        </a:p>
      </dgm:t>
    </dgm:pt>
    <dgm:pt modelId="{3B2B4F39-9C34-4F4E-8AE8-013B0EED504D}" type="pres">
      <dgm:prSet presAssocID="{4B363459-5F50-4EAF-82D1-427D1059106E}" presName="Name0" presStyleCnt="0">
        <dgm:presLayoutVars>
          <dgm:dir/>
          <dgm:animLvl val="lvl"/>
          <dgm:resizeHandles val="exact"/>
        </dgm:presLayoutVars>
      </dgm:prSet>
      <dgm:spPr/>
    </dgm:pt>
    <dgm:pt modelId="{48C58ABC-C082-4E2F-9943-190206EFE06B}" type="pres">
      <dgm:prSet presAssocID="{B0C70EAD-E6A1-4281-B4B9-E5FDA95498F1}" presName="linNode" presStyleCnt="0"/>
      <dgm:spPr/>
    </dgm:pt>
    <dgm:pt modelId="{A3AEE216-8967-446A-B917-DEB797A0B094}" type="pres">
      <dgm:prSet presAssocID="{B0C70EAD-E6A1-4281-B4B9-E5FDA95498F1}" presName="parentText" presStyleLbl="node1" presStyleIdx="0" presStyleCnt="3" custScaleX="74968" custScaleY="35287">
        <dgm:presLayoutVars>
          <dgm:chMax val="1"/>
          <dgm:bulletEnabled val="1"/>
        </dgm:presLayoutVars>
      </dgm:prSet>
      <dgm:spPr/>
    </dgm:pt>
    <dgm:pt modelId="{6B58D4D1-2A90-4E0D-A702-ECBCE6C493ED}" type="pres">
      <dgm:prSet presAssocID="{B0C70EAD-E6A1-4281-B4B9-E5FDA95498F1}" presName="descendantText" presStyleLbl="alignAccFollowNode1" presStyleIdx="0" presStyleCnt="3" custScaleX="99260" custScaleY="63410">
        <dgm:presLayoutVars>
          <dgm:bulletEnabled val="1"/>
        </dgm:presLayoutVars>
      </dgm:prSet>
      <dgm:spPr/>
    </dgm:pt>
    <dgm:pt modelId="{6D7327D7-4342-48E2-9118-873720B34271}" type="pres">
      <dgm:prSet presAssocID="{671F3967-6E65-47E4-834F-980B1B52A5E9}" presName="sp" presStyleCnt="0"/>
      <dgm:spPr/>
    </dgm:pt>
    <dgm:pt modelId="{A26537F3-F084-4D08-B9A5-726757ABFB37}" type="pres">
      <dgm:prSet presAssocID="{26066388-573C-43FA-9BFE-58ECF5E3B31D}" presName="linNode" presStyleCnt="0"/>
      <dgm:spPr/>
    </dgm:pt>
    <dgm:pt modelId="{787D3ADB-63D6-4CDC-ACC8-C3B61C0A9A0B}" type="pres">
      <dgm:prSet presAssocID="{26066388-573C-43FA-9BFE-58ECF5E3B31D}" presName="parentText" presStyleLbl="node1" presStyleIdx="1" presStyleCnt="3" custScaleX="73701" custScaleY="60293">
        <dgm:presLayoutVars>
          <dgm:chMax val="1"/>
          <dgm:bulletEnabled val="1"/>
        </dgm:presLayoutVars>
      </dgm:prSet>
      <dgm:spPr/>
    </dgm:pt>
    <dgm:pt modelId="{24A4A44C-DED5-42C8-9578-F4AC65C2E0E0}" type="pres">
      <dgm:prSet presAssocID="{26066388-573C-43FA-9BFE-58ECF5E3B31D}" presName="descendantText" presStyleLbl="alignAccFollowNode1" presStyleIdx="1" presStyleCnt="3" custScaleX="101125" custScaleY="66022">
        <dgm:presLayoutVars>
          <dgm:bulletEnabled val="1"/>
        </dgm:presLayoutVars>
      </dgm:prSet>
      <dgm:spPr/>
    </dgm:pt>
    <dgm:pt modelId="{70822CBF-F270-464A-B408-1FD9A80F2814}" type="pres">
      <dgm:prSet presAssocID="{280B7E21-1D36-420F-8C12-50F773EA1875}" presName="sp" presStyleCnt="0"/>
      <dgm:spPr/>
    </dgm:pt>
    <dgm:pt modelId="{08F70FFF-DD1F-4ED6-8766-39CA82E01767}" type="pres">
      <dgm:prSet presAssocID="{FD7BEA35-B678-4D87-833C-6BF18F7210C4}" presName="linNode" presStyleCnt="0"/>
      <dgm:spPr/>
    </dgm:pt>
    <dgm:pt modelId="{7DA89D9A-2BF8-463F-90B8-7FD25276049D}" type="pres">
      <dgm:prSet presAssocID="{FD7BEA35-B678-4D87-833C-6BF18F7210C4}" presName="parentText" presStyleLbl="node1" presStyleIdx="2" presStyleCnt="3" custScaleX="74968" custScaleY="52126">
        <dgm:presLayoutVars>
          <dgm:chMax val="1"/>
          <dgm:bulletEnabled val="1"/>
        </dgm:presLayoutVars>
      </dgm:prSet>
      <dgm:spPr/>
    </dgm:pt>
    <dgm:pt modelId="{657D6AC6-07DA-4F7B-AE62-25EA461EA54D}" type="pres">
      <dgm:prSet presAssocID="{FD7BEA35-B678-4D87-833C-6BF18F7210C4}" presName="descendantText" presStyleLbl="alignAccFollowNode1" presStyleIdx="2" presStyleCnt="3" custScaleY="59255" custLinFactNeighborX="135" custLinFactNeighborY="-324">
        <dgm:presLayoutVars>
          <dgm:bulletEnabled val="1"/>
        </dgm:presLayoutVars>
      </dgm:prSet>
      <dgm:spPr/>
    </dgm:pt>
  </dgm:ptLst>
  <dgm:cxnLst>
    <dgm:cxn modelId="{E3DCE00B-892B-4DF1-84C4-60041DC82EA0}" type="presOf" srcId="{8EF29341-F79C-4815-94BB-93E0A94B431D}" destId="{6B58D4D1-2A90-4E0D-A702-ECBCE6C493ED}" srcOrd="0" destOrd="3" presId="urn:microsoft.com/office/officeart/2005/8/layout/vList5"/>
    <dgm:cxn modelId="{A2258D11-C3A7-4A8C-A652-CD211AB9E570}" srcId="{B0C70EAD-E6A1-4281-B4B9-E5FDA95498F1}" destId="{8EF29341-F79C-4815-94BB-93E0A94B431D}" srcOrd="3" destOrd="0" parTransId="{62CC499D-CE04-46C8-BA09-A971D738B664}" sibTransId="{58E49B9B-2F64-4D2E-92FC-776D5DF3EC6F}"/>
    <dgm:cxn modelId="{87E05717-837D-4575-A5AA-B5003F5EAE57}" srcId="{26066388-573C-43FA-9BFE-58ECF5E3B31D}" destId="{06B5A5B7-3FF9-401F-9268-A9D9FE792A66}" srcOrd="0" destOrd="0" parTransId="{C9797E97-6551-41DB-89E8-899D6CE98FEF}" sibTransId="{D7351FCB-0244-4172-9C59-5C9D003156EF}"/>
    <dgm:cxn modelId="{FF88DE18-AA4D-49C3-B563-25D272CD2085}" type="presOf" srcId="{358FE448-56FD-4C3A-A064-3FBA49E77F66}" destId="{24A4A44C-DED5-42C8-9578-F4AC65C2E0E0}" srcOrd="0" destOrd="3" presId="urn:microsoft.com/office/officeart/2005/8/layout/vList5"/>
    <dgm:cxn modelId="{0954D620-89E8-4F24-8AD4-CCC7D14FDA3F}" srcId="{FD7BEA35-B678-4D87-833C-6BF18F7210C4}" destId="{0592B0D2-28B4-42FD-8633-B825B40A4ADD}" srcOrd="2" destOrd="0" parTransId="{B18053EC-2DDB-49C7-A61D-6F18661E3BFF}" sibTransId="{BD9F1E26-B5CA-4D0C-9EC2-8402EC55A41B}"/>
    <dgm:cxn modelId="{921D5F2B-0891-45C9-8A64-BFD83F99EFFB}" srcId="{26066388-573C-43FA-9BFE-58ECF5E3B31D}" destId="{E57218A1-EF29-4D59-B11D-0A55B68A082F}" srcOrd="4" destOrd="0" parTransId="{1318595C-2AAB-439F-A15A-400FEEC67626}" sibTransId="{428B6B43-F0FD-48F7-B246-23BCB234242C}"/>
    <dgm:cxn modelId="{99F5602D-B6F5-4E23-A453-67BD8A3CA08B}" type="presOf" srcId="{0390B151-190D-490A-9749-7EB659FF36AD}" destId="{6B58D4D1-2A90-4E0D-A702-ECBCE6C493ED}" srcOrd="0" destOrd="2" presId="urn:microsoft.com/office/officeart/2005/8/layout/vList5"/>
    <dgm:cxn modelId="{FA8D4D2D-82CE-498D-A7E2-689C8DAD8CAA}" type="presOf" srcId="{FD7BEA35-B678-4D87-833C-6BF18F7210C4}" destId="{7DA89D9A-2BF8-463F-90B8-7FD25276049D}" srcOrd="0" destOrd="0" presId="urn:microsoft.com/office/officeart/2005/8/layout/vList5"/>
    <dgm:cxn modelId="{6FFA9031-32DB-4C48-B3F2-39BAA90F3C0C}" type="presOf" srcId="{06B5A5B7-3FF9-401F-9268-A9D9FE792A66}" destId="{24A4A44C-DED5-42C8-9578-F4AC65C2E0E0}" srcOrd="0" destOrd="0" presId="urn:microsoft.com/office/officeart/2005/8/layout/vList5"/>
    <dgm:cxn modelId="{C71AF25B-2F93-497F-98E6-218FE1D6486F}" type="presOf" srcId="{4B363459-5F50-4EAF-82D1-427D1059106E}" destId="{3B2B4F39-9C34-4F4E-8AE8-013B0EED504D}" srcOrd="0" destOrd="0" presId="urn:microsoft.com/office/officeart/2005/8/layout/vList5"/>
    <dgm:cxn modelId="{6CCD4C5C-886C-4191-A27A-5CD81C03F587}" type="presOf" srcId="{93ACBCFF-2379-43CB-A368-028914539248}" destId="{6B58D4D1-2A90-4E0D-A702-ECBCE6C493ED}" srcOrd="0" destOrd="1" presId="urn:microsoft.com/office/officeart/2005/8/layout/vList5"/>
    <dgm:cxn modelId="{B74EF743-6E50-41E8-BA67-849701E0CF74}" type="presOf" srcId="{D9C45F73-081D-4DB4-9459-E42DAD79E575}" destId="{24A4A44C-DED5-42C8-9578-F4AC65C2E0E0}" srcOrd="0" destOrd="2" presId="urn:microsoft.com/office/officeart/2005/8/layout/vList5"/>
    <dgm:cxn modelId="{F534AE48-D495-41A8-93BA-5091788123DC}" type="presOf" srcId="{E57218A1-EF29-4D59-B11D-0A55B68A082F}" destId="{24A4A44C-DED5-42C8-9578-F4AC65C2E0E0}" srcOrd="0" destOrd="4" presId="urn:microsoft.com/office/officeart/2005/8/layout/vList5"/>
    <dgm:cxn modelId="{0C19434B-2B8D-4887-8A47-5C32252DF41A}" srcId="{FD7BEA35-B678-4D87-833C-6BF18F7210C4}" destId="{63665422-0B97-4EAB-A9EC-4964416B24BD}" srcOrd="1" destOrd="0" parTransId="{7713AAF7-C2D8-4E0B-849B-7CB65F4B6279}" sibTransId="{D29D7053-1301-4A46-981C-8C6B64B2F9FF}"/>
    <dgm:cxn modelId="{7FB27E78-A336-4FA9-96E1-84E47FC10EF9}" srcId="{4B363459-5F50-4EAF-82D1-427D1059106E}" destId="{B0C70EAD-E6A1-4281-B4B9-E5FDA95498F1}" srcOrd="0" destOrd="0" parTransId="{ABC7895E-D053-46A0-A176-958296BE40AD}" sibTransId="{671F3967-6E65-47E4-834F-980B1B52A5E9}"/>
    <dgm:cxn modelId="{0C35CF88-66B5-427B-B10F-68CFF5BEC4F9}" srcId="{B0C70EAD-E6A1-4281-B4B9-E5FDA95498F1}" destId="{93ACBCFF-2379-43CB-A368-028914539248}" srcOrd="1" destOrd="0" parTransId="{96D7ADD9-1201-4B1E-B3B2-DF72F6C92A93}" sibTransId="{F25F4A2E-2EE7-426C-A8B3-CBF125221007}"/>
    <dgm:cxn modelId="{F7A6F190-15FA-4885-8C74-5227E4C65502}" type="presOf" srcId="{0592B0D2-28B4-42FD-8633-B825B40A4ADD}" destId="{657D6AC6-07DA-4F7B-AE62-25EA461EA54D}" srcOrd="0" destOrd="2" presId="urn:microsoft.com/office/officeart/2005/8/layout/vList5"/>
    <dgm:cxn modelId="{69EFBA99-1DC5-45C6-8480-315FFF65BB0C}" srcId="{26066388-573C-43FA-9BFE-58ECF5E3B31D}" destId="{358FE448-56FD-4C3A-A064-3FBA49E77F66}" srcOrd="3" destOrd="0" parTransId="{643606CB-C71C-49F1-8AA5-5A884489383B}" sibTransId="{4D0B6C1E-5091-49A5-96B6-AD48E45DED78}"/>
    <dgm:cxn modelId="{02D687A5-4BCF-4C78-858B-DC4231C85FA5}" srcId="{FD7BEA35-B678-4D87-833C-6BF18F7210C4}" destId="{2FBEBEE8-FDEF-452D-A57F-B023689A6E71}" srcOrd="3" destOrd="0" parTransId="{D572EEAE-A076-4482-B70D-0862D1A4FA7C}" sibTransId="{F1F48F4D-94AF-4FFF-851B-59A829B77873}"/>
    <dgm:cxn modelId="{4BF119B4-A793-493F-AA1F-8CFB8B6914FA}" type="presOf" srcId="{2FBEBEE8-FDEF-452D-A57F-B023689A6E71}" destId="{657D6AC6-07DA-4F7B-AE62-25EA461EA54D}" srcOrd="0" destOrd="3" presId="urn:microsoft.com/office/officeart/2005/8/layout/vList5"/>
    <dgm:cxn modelId="{CAA3D8B5-BCAB-4B5E-A665-97ADCDF95F86}" type="presOf" srcId="{770DCFAD-80A4-4BD5-9C91-58CB7001740F}" destId="{6B58D4D1-2A90-4E0D-A702-ECBCE6C493ED}" srcOrd="0" destOrd="0" presId="urn:microsoft.com/office/officeart/2005/8/layout/vList5"/>
    <dgm:cxn modelId="{9B8530BD-60E5-4916-9287-085873BEA2C4}" type="presOf" srcId="{63665422-0B97-4EAB-A9EC-4964416B24BD}" destId="{657D6AC6-07DA-4F7B-AE62-25EA461EA54D}" srcOrd="0" destOrd="1" presId="urn:microsoft.com/office/officeart/2005/8/layout/vList5"/>
    <dgm:cxn modelId="{5D3C08C0-E15F-40C1-AE66-9C03903249DF}" type="presOf" srcId="{26066388-573C-43FA-9BFE-58ECF5E3B31D}" destId="{787D3ADB-63D6-4CDC-ACC8-C3B61C0A9A0B}" srcOrd="0" destOrd="0" presId="urn:microsoft.com/office/officeart/2005/8/layout/vList5"/>
    <dgm:cxn modelId="{57476FC2-5E13-42EC-82C0-30B2047A2179}" type="presOf" srcId="{B0C70EAD-E6A1-4281-B4B9-E5FDA95498F1}" destId="{A3AEE216-8967-446A-B917-DEB797A0B094}" srcOrd="0" destOrd="0" presId="urn:microsoft.com/office/officeart/2005/8/layout/vList5"/>
    <dgm:cxn modelId="{D4D741C3-EFB7-422E-A5C5-D1E18B1AE72C}" srcId="{4B363459-5F50-4EAF-82D1-427D1059106E}" destId="{26066388-573C-43FA-9BFE-58ECF5E3B31D}" srcOrd="1" destOrd="0" parTransId="{CD7E650B-0BB2-40D5-8EF2-80FD1742F54C}" sibTransId="{280B7E21-1D36-420F-8C12-50F773EA1875}"/>
    <dgm:cxn modelId="{A8DB9DC3-A018-4AD3-A540-095E424A1EC3}" type="presOf" srcId="{5E898535-8297-4A25-BA07-1119A2EB22A9}" destId="{657D6AC6-07DA-4F7B-AE62-25EA461EA54D}" srcOrd="0" destOrd="0" presId="urn:microsoft.com/office/officeart/2005/8/layout/vList5"/>
    <dgm:cxn modelId="{378107D1-4EC2-4389-A20A-4FB09163C05A}" srcId="{26066388-573C-43FA-9BFE-58ECF5E3B31D}" destId="{D9C45F73-081D-4DB4-9459-E42DAD79E575}" srcOrd="2" destOrd="0" parTransId="{B05A6F86-266A-4578-8335-E946774A29BA}" sibTransId="{8378CAE5-9DE6-4308-8819-6F5343145C65}"/>
    <dgm:cxn modelId="{5FC259D5-C6B1-498F-81CD-465EA6BF4483}" type="presOf" srcId="{E5717DE3-7B64-4B01-8AC3-2FA544809057}" destId="{24A4A44C-DED5-42C8-9578-F4AC65C2E0E0}" srcOrd="0" destOrd="1" presId="urn:microsoft.com/office/officeart/2005/8/layout/vList5"/>
    <dgm:cxn modelId="{93E07CDB-AAA3-497D-8FE6-BEB8A4B8C5EF}" srcId="{26066388-573C-43FA-9BFE-58ECF5E3B31D}" destId="{E5717DE3-7B64-4B01-8AC3-2FA544809057}" srcOrd="1" destOrd="0" parTransId="{28EF29B5-1EF6-4A28-B6EE-784CB5A57710}" sibTransId="{561982C2-935F-43A2-B198-47AC79EB8DB4}"/>
    <dgm:cxn modelId="{D37FE4EE-852A-4604-9155-34811EE8AC60}" srcId="{FD7BEA35-B678-4D87-833C-6BF18F7210C4}" destId="{5E898535-8297-4A25-BA07-1119A2EB22A9}" srcOrd="0" destOrd="0" parTransId="{2F1B2E6B-C6E5-42A5-AFDD-620FA17DE1B2}" sibTransId="{C8746BF4-8676-4A20-8336-EDFB91C81BB8}"/>
    <dgm:cxn modelId="{C3606AF1-ECB8-4AC0-A09F-DF5147372AFC}" srcId="{B0C70EAD-E6A1-4281-B4B9-E5FDA95498F1}" destId="{0390B151-190D-490A-9749-7EB659FF36AD}" srcOrd="2" destOrd="0" parTransId="{744D705F-8A51-40A3-8BF0-BC28E3E2F184}" sibTransId="{A4058EC1-9B4D-4509-B48E-D464801A882B}"/>
    <dgm:cxn modelId="{0107FFF6-C0DA-4B35-B0D3-ECD9C5280C17}" srcId="{4B363459-5F50-4EAF-82D1-427D1059106E}" destId="{FD7BEA35-B678-4D87-833C-6BF18F7210C4}" srcOrd="2" destOrd="0" parTransId="{C0805A32-204F-4515-B00F-B57790EBA9C3}" sibTransId="{15DDDD1A-CF7D-4209-A448-617529AEC7C8}"/>
    <dgm:cxn modelId="{C7CA01F9-DCEE-4368-962B-79A44265F3A7}" srcId="{B0C70EAD-E6A1-4281-B4B9-E5FDA95498F1}" destId="{770DCFAD-80A4-4BD5-9C91-58CB7001740F}" srcOrd="0" destOrd="0" parTransId="{51DDD385-F2DC-4637-8103-CC88C195E478}" sibTransId="{471B6C2A-7D5A-4E36-8F4A-8D44889E2D5D}"/>
    <dgm:cxn modelId="{97551A0B-5C90-4404-A748-EBFCDD9FE8B2}" type="presParOf" srcId="{3B2B4F39-9C34-4F4E-8AE8-013B0EED504D}" destId="{48C58ABC-C082-4E2F-9943-190206EFE06B}" srcOrd="0" destOrd="0" presId="urn:microsoft.com/office/officeart/2005/8/layout/vList5"/>
    <dgm:cxn modelId="{FE3C1165-BB6F-437F-9BD7-7EC8E43D1BC9}" type="presParOf" srcId="{48C58ABC-C082-4E2F-9943-190206EFE06B}" destId="{A3AEE216-8967-446A-B917-DEB797A0B094}" srcOrd="0" destOrd="0" presId="urn:microsoft.com/office/officeart/2005/8/layout/vList5"/>
    <dgm:cxn modelId="{E27CAA7D-8AB9-403A-8C2F-8B2DB4D912A8}" type="presParOf" srcId="{48C58ABC-C082-4E2F-9943-190206EFE06B}" destId="{6B58D4D1-2A90-4E0D-A702-ECBCE6C493ED}" srcOrd="1" destOrd="0" presId="urn:microsoft.com/office/officeart/2005/8/layout/vList5"/>
    <dgm:cxn modelId="{515B8C49-4389-423B-AA5D-350BE7EE4777}" type="presParOf" srcId="{3B2B4F39-9C34-4F4E-8AE8-013B0EED504D}" destId="{6D7327D7-4342-48E2-9118-873720B34271}" srcOrd="1" destOrd="0" presId="urn:microsoft.com/office/officeart/2005/8/layout/vList5"/>
    <dgm:cxn modelId="{A70B5539-4715-45CB-A3B8-C4E4F6409AD1}" type="presParOf" srcId="{3B2B4F39-9C34-4F4E-8AE8-013B0EED504D}" destId="{A26537F3-F084-4D08-B9A5-726757ABFB37}" srcOrd="2" destOrd="0" presId="urn:microsoft.com/office/officeart/2005/8/layout/vList5"/>
    <dgm:cxn modelId="{38CB1AFF-43A6-4651-B1F4-C2CCF58DF464}" type="presParOf" srcId="{A26537F3-F084-4D08-B9A5-726757ABFB37}" destId="{787D3ADB-63D6-4CDC-ACC8-C3B61C0A9A0B}" srcOrd="0" destOrd="0" presId="urn:microsoft.com/office/officeart/2005/8/layout/vList5"/>
    <dgm:cxn modelId="{B6E62B76-1321-4AC5-B7E0-6280D17413F9}" type="presParOf" srcId="{A26537F3-F084-4D08-B9A5-726757ABFB37}" destId="{24A4A44C-DED5-42C8-9578-F4AC65C2E0E0}" srcOrd="1" destOrd="0" presId="urn:microsoft.com/office/officeart/2005/8/layout/vList5"/>
    <dgm:cxn modelId="{290E0A79-005C-40D8-B52B-FB3898663820}" type="presParOf" srcId="{3B2B4F39-9C34-4F4E-8AE8-013B0EED504D}" destId="{70822CBF-F270-464A-B408-1FD9A80F2814}" srcOrd="3" destOrd="0" presId="urn:microsoft.com/office/officeart/2005/8/layout/vList5"/>
    <dgm:cxn modelId="{532594BB-D77F-4A59-B22C-76E2275AF332}" type="presParOf" srcId="{3B2B4F39-9C34-4F4E-8AE8-013B0EED504D}" destId="{08F70FFF-DD1F-4ED6-8766-39CA82E01767}" srcOrd="4" destOrd="0" presId="urn:microsoft.com/office/officeart/2005/8/layout/vList5"/>
    <dgm:cxn modelId="{FBCA757B-7320-4BA3-B0C8-9BA0860B863A}" type="presParOf" srcId="{08F70FFF-DD1F-4ED6-8766-39CA82E01767}" destId="{7DA89D9A-2BF8-463F-90B8-7FD25276049D}" srcOrd="0" destOrd="0" presId="urn:microsoft.com/office/officeart/2005/8/layout/vList5"/>
    <dgm:cxn modelId="{0B5DF844-DA32-4220-93E6-9BF2B2C991DA}" type="presParOf" srcId="{08F70FFF-DD1F-4ED6-8766-39CA82E01767}" destId="{657D6AC6-07DA-4F7B-AE62-25EA461EA5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B363459-5F50-4EAF-82D1-427D1059106E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C70EAD-E6A1-4281-B4B9-E5FDA95498F1}">
      <dgm:prSet phldrT="[Текст]" custT="1"/>
      <dgm:spPr/>
      <dgm:t>
        <a:bodyPr/>
        <a:lstStyle/>
        <a:p>
          <a:r>
            <a:rPr lang="ru-RU" sz="1800" dirty="0"/>
            <a:t>3 этап</a:t>
          </a:r>
        </a:p>
        <a:p>
          <a:r>
            <a:rPr lang="ru-RU" sz="1800" dirty="0"/>
            <a:t>Финансовая информация</a:t>
          </a:r>
        </a:p>
      </dgm:t>
    </dgm:pt>
    <dgm:pt modelId="{ABC7895E-D053-46A0-A176-958296BE40AD}" type="parTrans" cxnId="{7FB27E78-A336-4FA9-96E1-84E47FC10EF9}">
      <dgm:prSet/>
      <dgm:spPr/>
      <dgm:t>
        <a:bodyPr/>
        <a:lstStyle/>
        <a:p>
          <a:endParaRPr lang="ru-RU"/>
        </a:p>
      </dgm:t>
    </dgm:pt>
    <dgm:pt modelId="{671F3967-6E65-47E4-834F-980B1B52A5E9}" type="sibTrans" cxnId="{7FB27E78-A336-4FA9-96E1-84E47FC10EF9}">
      <dgm:prSet/>
      <dgm:spPr/>
      <dgm:t>
        <a:bodyPr/>
        <a:lstStyle/>
        <a:p>
          <a:endParaRPr lang="ru-RU"/>
        </a:p>
      </dgm:t>
    </dgm:pt>
    <dgm:pt modelId="{770DCFAD-80A4-4BD5-9C91-58CB7001740F}">
      <dgm:prSet phldrT="[Текст]" custT="1"/>
      <dgm:spPr/>
      <dgm:t>
        <a:bodyPr/>
        <a:lstStyle/>
        <a:p>
          <a:r>
            <a:rPr lang="ru-RU" sz="1600" dirty="0">
              <a:effectLst/>
              <a:latin typeface="+mn-lt"/>
              <a:ea typeface="+mn-ea"/>
              <a:cs typeface="+mn-cs"/>
            </a:rPr>
            <a:t>Анализ краткосрочных финансовых вложений</a:t>
          </a:r>
          <a:endParaRPr lang="ru-RU" sz="1600" dirty="0"/>
        </a:p>
      </dgm:t>
    </dgm:pt>
    <dgm:pt modelId="{51DDD385-F2DC-4637-8103-CC88C195E478}" type="parTrans" cxnId="{C7CA01F9-DCEE-4368-962B-79A44265F3A7}">
      <dgm:prSet/>
      <dgm:spPr/>
      <dgm:t>
        <a:bodyPr/>
        <a:lstStyle/>
        <a:p>
          <a:endParaRPr lang="ru-RU"/>
        </a:p>
      </dgm:t>
    </dgm:pt>
    <dgm:pt modelId="{471B6C2A-7D5A-4E36-8F4A-8D44889E2D5D}" type="sibTrans" cxnId="{C7CA01F9-DCEE-4368-962B-79A44265F3A7}">
      <dgm:prSet/>
      <dgm:spPr/>
      <dgm:t>
        <a:bodyPr/>
        <a:lstStyle/>
        <a:p>
          <a:endParaRPr lang="ru-RU"/>
        </a:p>
      </dgm:t>
    </dgm:pt>
    <dgm:pt modelId="{26066388-573C-43FA-9BFE-58ECF5E3B31D}">
      <dgm:prSet phldrT="[Текст]" custT="1"/>
      <dgm:spPr/>
      <dgm:t>
        <a:bodyPr/>
        <a:lstStyle/>
        <a:p>
          <a:r>
            <a:rPr lang="ru-RU" sz="1800" dirty="0"/>
            <a:t>4 этап</a:t>
          </a:r>
        </a:p>
        <a:p>
          <a:r>
            <a:rPr lang="ru-RU" sz="2000" dirty="0"/>
            <a:t>Сведения технического характера</a:t>
          </a:r>
        </a:p>
      </dgm:t>
    </dgm:pt>
    <dgm:pt modelId="{CD7E650B-0BB2-40D5-8EF2-80FD1742F54C}" type="parTrans" cxnId="{D4D741C3-EFB7-422E-A5C5-D1E18B1AE72C}">
      <dgm:prSet/>
      <dgm:spPr/>
      <dgm:t>
        <a:bodyPr/>
        <a:lstStyle/>
        <a:p>
          <a:endParaRPr lang="ru-RU"/>
        </a:p>
      </dgm:t>
    </dgm:pt>
    <dgm:pt modelId="{280B7E21-1D36-420F-8C12-50F773EA1875}" type="sibTrans" cxnId="{D4D741C3-EFB7-422E-A5C5-D1E18B1AE72C}">
      <dgm:prSet/>
      <dgm:spPr/>
      <dgm:t>
        <a:bodyPr/>
        <a:lstStyle/>
        <a:p>
          <a:endParaRPr lang="ru-RU"/>
        </a:p>
      </dgm:t>
    </dgm:pt>
    <dgm:pt modelId="{06B5A5B7-3FF9-401F-9268-A9D9FE792A66}">
      <dgm:prSet phldrT="[Текст]" custT="1"/>
      <dgm:spPr/>
      <dgm:t>
        <a:bodyPr/>
        <a:lstStyle/>
        <a:p>
          <a:r>
            <a:rPr lang="ru-RU" sz="1600" dirty="0"/>
            <a:t>Информация о характеристиках объектов недвижимости (при наличии)</a:t>
          </a:r>
        </a:p>
      </dgm:t>
    </dgm:pt>
    <dgm:pt modelId="{C9797E97-6551-41DB-89E8-899D6CE98FEF}" type="parTrans" cxnId="{87E05717-837D-4575-A5AA-B5003F5EAE57}">
      <dgm:prSet/>
      <dgm:spPr/>
      <dgm:t>
        <a:bodyPr/>
        <a:lstStyle/>
        <a:p>
          <a:endParaRPr lang="ru-RU"/>
        </a:p>
      </dgm:t>
    </dgm:pt>
    <dgm:pt modelId="{D7351FCB-0244-4172-9C59-5C9D003156EF}" type="sibTrans" cxnId="{87E05717-837D-4575-A5AA-B5003F5EAE57}">
      <dgm:prSet/>
      <dgm:spPr/>
      <dgm:t>
        <a:bodyPr/>
        <a:lstStyle/>
        <a:p>
          <a:endParaRPr lang="ru-RU"/>
        </a:p>
      </dgm:t>
    </dgm:pt>
    <dgm:pt modelId="{FD7BEA35-B678-4D87-833C-6BF18F7210C4}">
      <dgm:prSet phldrT="[Текст]" custT="1"/>
      <dgm:spPr/>
      <dgm:t>
        <a:bodyPr/>
        <a:lstStyle/>
        <a:p>
          <a:r>
            <a:rPr lang="ru-RU" sz="1800" b="1" dirty="0"/>
            <a:t>5 этап</a:t>
          </a:r>
        </a:p>
        <a:p>
          <a:r>
            <a:rPr lang="ru-RU" sz="2000" dirty="0"/>
            <a:t>Дополнительные данные</a:t>
          </a:r>
        </a:p>
      </dgm:t>
    </dgm:pt>
    <dgm:pt modelId="{C0805A32-204F-4515-B00F-B57790EBA9C3}" type="parTrans" cxnId="{0107FFF6-C0DA-4B35-B0D3-ECD9C5280C17}">
      <dgm:prSet/>
      <dgm:spPr/>
      <dgm:t>
        <a:bodyPr/>
        <a:lstStyle/>
        <a:p>
          <a:endParaRPr lang="ru-RU"/>
        </a:p>
      </dgm:t>
    </dgm:pt>
    <dgm:pt modelId="{15DDDD1A-CF7D-4209-A448-617529AEC7C8}" type="sibTrans" cxnId="{0107FFF6-C0DA-4B35-B0D3-ECD9C5280C17}">
      <dgm:prSet/>
      <dgm:spPr/>
      <dgm:t>
        <a:bodyPr/>
        <a:lstStyle/>
        <a:p>
          <a:endParaRPr lang="ru-RU"/>
        </a:p>
      </dgm:t>
    </dgm:pt>
    <dgm:pt modelId="{5E898535-8297-4A25-BA07-1119A2EB22A9}">
      <dgm:prSet phldrT="[Текст]" custT="1"/>
      <dgm:spPr/>
      <dgm:t>
        <a:bodyPr/>
        <a:lstStyle/>
        <a:p>
          <a:pPr algn="l"/>
          <a:r>
            <a:rPr lang="ru-RU" sz="1600" dirty="0"/>
            <a:t>Лицензирование, патенты, ноу-хау</a:t>
          </a:r>
        </a:p>
      </dgm:t>
    </dgm:pt>
    <dgm:pt modelId="{2F1B2E6B-C6E5-42A5-AFDD-620FA17DE1B2}" type="parTrans" cxnId="{D37FE4EE-852A-4604-9155-34811EE8AC60}">
      <dgm:prSet/>
      <dgm:spPr/>
      <dgm:t>
        <a:bodyPr/>
        <a:lstStyle/>
        <a:p>
          <a:endParaRPr lang="ru-RU"/>
        </a:p>
      </dgm:t>
    </dgm:pt>
    <dgm:pt modelId="{C8746BF4-8676-4A20-8336-EDFB91C81BB8}" type="sibTrans" cxnId="{D37FE4EE-852A-4604-9155-34811EE8AC60}">
      <dgm:prSet/>
      <dgm:spPr/>
      <dgm:t>
        <a:bodyPr/>
        <a:lstStyle/>
        <a:p>
          <a:endParaRPr lang="ru-RU"/>
        </a:p>
      </dgm:t>
    </dgm:pt>
    <dgm:pt modelId="{93ACBCFF-2379-43CB-A368-028914539248}">
      <dgm:prSet phldrT="[Текст]" custT="1"/>
      <dgm:spPr/>
      <dgm:t>
        <a:bodyPr/>
        <a:lstStyle/>
        <a:p>
          <a:r>
            <a:rPr lang="ru-RU" sz="1600" dirty="0"/>
            <a:t>Анализ заемных средств</a:t>
          </a:r>
        </a:p>
      </dgm:t>
    </dgm:pt>
    <dgm:pt modelId="{96D7ADD9-1201-4B1E-B3B2-DF72F6C92A93}" type="parTrans" cxnId="{0C35CF88-66B5-427B-B10F-68CFF5BEC4F9}">
      <dgm:prSet/>
      <dgm:spPr/>
      <dgm:t>
        <a:bodyPr/>
        <a:lstStyle/>
        <a:p>
          <a:endParaRPr lang="ru-RU"/>
        </a:p>
      </dgm:t>
    </dgm:pt>
    <dgm:pt modelId="{F25F4A2E-2EE7-426C-A8B3-CBF125221007}" type="sibTrans" cxnId="{0C35CF88-66B5-427B-B10F-68CFF5BEC4F9}">
      <dgm:prSet/>
      <dgm:spPr/>
      <dgm:t>
        <a:bodyPr/>
        <a:lstStyle/>
        <a:p>
          <a:endParaRPr lang="ru-RU"/>
        </a:p>
      </dgm:t>
    </dgm:pt>
    <dgm:pt modelId="{0390B151-190D-490A-9749-7EB659FF36AD}">
      <dgm:prSet phldrT="[Текст]" custT="1"/>
      <dgm:spPr/>
      <dgm:t>
        <a:bodyPr/>
        <a:lstStyle/>
        <a:p>
          <a:r>
            <a:rPr lang="ru-RU" sz="1600" dirty="0"/>
            <a:t>Анализ кредиторской задолженности</a:t>
          </a:r>
        </a:p>
      </dgm:t>
    </dgm:pt>
    <dgm:pt modelId="{744D705F-8A51-40A3-8BF0-BC28E3E2F184}" type="parTrans" cxnId="{C3606AF1-ECB8-4AC0-A09F-DF5147372AFC}">
      <dgm:prSet/>
      <dgm:spPr/>
      <dgm:t>
        <a:bodyPr/>
        <a:lstStyle/>
        <a:p>
          <a:endParaRPr lang="ru-RU"/>
        </a:p>
      </dgm:t>
    </dgm:pt>
    <dgm:pt modelId="{A4058EC1-9B4D-4509-B48E-D464801A882B}" type="sibTrans" cxnId="{C3606AF1-ECB8-4AC0-A09F-DF5147372AFC}">
      <dgm:prSet/>
      <dgm:spPr/>
      <dgm:t>
        <a:bodyPr/>
        <a:lstStyle/>
        <a:p>
          <a:endParaRPr lang="ru-RU"/>
        </a:p>
      </dgm:t>
    </dgm:pt>
    <dgm:pt modelId="{E5717DE3-7B64-4B01-8AC3-2FA544809057}">
      <dgm:prSet phldrT="[Текст]" custT="1"/>
      <dgm:spPr/>
      <dgm:t>
        <a:bodyPr/>
        <a:lstStyle/>
        <a:p>
          <a:r>
            <a:rPr lang="ru-RU" sz="1600" dirty="0"/>
            <a:t>Информация о характеристиках машин, оборудования, транспортных средств (при наличии)</a:t>
          </a:r>
        </a:p>
      </dgm:t>
    </dgm:pt>
    <dgm:pt modelId="{28EF29B5-1EF6-4A28-B6EE-784CB5A57710}" type="parTrans" cxnId="{93E07CDB-AAA3-497D-8FE6-BEB8A4B8C5EF}">
      <dgm:prSet/>
      <dgm:spPr/>
      <dgm:t>
        <a:bodyPr/>
        <a:lstStyle/>
        <a:p>
          <a:endParaRPr lang="ru-RU"/>
        </a:p>
      </dgm:t>
    </dgm:pt>
    <dgm:pt modelId="{561982C2-935F-43A2-B198-47AC79EB8DB4}" type="sibTrans" cxnId="{93E07CDB-AAA3-497D-8FE6-BEB8A4B8C5EF}">
      <dgm:prSet/>
      <dgm:spPr/>
      <dgm:t>
        <a:bodyPr/>
        <a:lstStyle/>
        <a:p>
          <a:endParaRPr lang="ru-RU"/>
        </a:p>
      </dgm:t>
    </dgm:pt>
    <dgm:pt modelId="{63665422-0B97-4EAB-A9EC-4964416B24BD}">
      <dgm:prSet phldrT="[Текст]" custT="1"/>
      <dgm:spPr/>
      <dgm:t>
        <a:bodyPr/>
        <a:lstStyle/>
        <a:p>
          <a:pPr algn="l"/>
          <a:r>
            <a:rPr lang="ru-RU" sz="1600" dirty="0"/>
            <a:t>Судебные разбирательства</a:t>
          </a:r>
        </a:p>
      </dgm:t>
    </dgm:pt>
    <dgm:pt modelId="{7713AAF7-C2D8-4E0B-849B-7CB65F4B6279}" type="parTrans" cxnId="{0C19434B-2B8D-4887-8A47-5C32252DF41A}">
      <dgm:prSet/>
      <dgm:spPr/>
      <dgm:t>
        <a:bodyPr/>
        <a:lstStyle/>
        <a:p>
          <a:endParaRPr lang="ru-RU"/>
        </a:p>
      </dgm:t>
    </dgm:pt>
    <dgm:pt modelId="{D29D7053-1301-4A46-981C-8C6B64B2F9FF}" type="sibTrans" cxnId="{0C19434B-2B8D-4887-8A47-5C32252DF41A}">
      <dgm:prSet/>
      <dgm:spPr/>
      <dgm:t>
        <a:bodyPr/>
        <a:lstStyle/>
        <a:p>
          <a:endParaRPr lang="ru-RU"/>
        </a:p>
      </dgm:t>
    </dgm:pt>
    <dgm:pt modelId="{2FBEBEE8-FDEF-452D-A57F-B023689A6E71}">
      <dgm:prSet phldrT="[Текст]" custT="1"/>
      <dgm:spPr/>
      <dgm:t>
        <a:bodyPr/>
        <a:lstStyle/>
        <a:p>
          <a:pPr algn="l"/>
          <a:r>
            <a:rPr lang="ru-RU" sz="1600" dirty="0"/>
            <a:t>Гарантийные обязательства</a:t>
          </a:r>
        </a:p>
      </dgm:t>
    </dgm:pt>
    <dgm:pt modelId="{D572EEAE-A076-4482-B70D-0862D1A4FA7C}" type="parTrans" cxnId="{02D687A5-4BCF-4C78-858B-DC4231C85FA5}">
      <dgm:prSet/>
      <dgm:spPr/>
      <dgm:t>
        <a:bodyPr/>
        <a:lstStyle/>
        <a:p>
          <a:endParaRPr lang="ru-RU"/>
        </a:p>
      </dgm:t>
    </dgm:pt>
    <dgm:pt modelId="{F1F48F4D-94AF-4FFF-851B-59A829B77873}" type="sibTrans" cxnId="{02D687A5-4BCF-4C78-858B-DC4231C85FA5}">
      <dgm:prSet/>
      <dgm:spPr/>
      <dgm:t>
        <a:bodyPr/>
        <a:lstStyle/>
        <a:p>
          <a:endParaRPr lang="ru-RU"/>
        </a:p>
      </dgm:t>
    </dgm:pt>
    <dgm:pt modelId="{CBFD5510-5068-4B13-AE45-3134FF7BD89A}">
      <dgm:prSet phldrT="[Текст]" custT="1"/>
      <dgm:spPr/>
      <dgm:t>
        <a:bodyPr/>
        <a:lstStyle/>
        <a:p>
          <a:r>
            <a:rPr lang="ru-RU" sz="1600" dirty="0"/>
            <a:t>Анализ дебиторской задолженности</a:t>
          </a:r>
        </a:p>
      </dgm:t>
    </dgm:pt>
    <dgm:pt modelId="{DDADF263-1189-4433-8111-2F2CDF3C0227}" type="parTrans" cxnId="{650E626C-382C-4CB9-AD5E-D9B51C75947E}">
      <dgm:prSet/>
      <dgm:spPr/>
      <dgm:t>
        <a:bodyPr/>
        <a:lstStyle/>
        <a:p>
          <a:endParaRPr lang="ru-RU"/>
        </a:p>
      </dgm:t>
    </dgm:pt>
    <dgm:pt modelId="{BF66C22D-5812-498D-9FAD-DC1693188C80}" type="sibTrans" cxnId="{650E626C-382C-4CB9-AD5E-D9B51C75947E}">
      <dgm:prSet/>
      <dgm:spPr/>
      <dgm:t>
        <a:bodyPr/>
        <a:lstStyle/>
        <a:p>
          <a:endParaRPr lang="ru-RU"/>
        </a:p>
      </dgm:t>
    </dgm:pt>
    <dgm:pt modelId="{3B2B4F39-9C34-4F4E-8AE8-013B0EED504D}" type="pres">
      <dgm:prSet presAssocID="{4B363459-5F50-4EAF-82D1-427D1059106E}" presName="Name0" presStyleCnt="0">
        <dgm:presLayoutVars>
          <dgm:dir/>
          <dgm:animLvl val="lvl"/>
          <dgm:resizeHandles val="exact"/>
        </dgm:presLayoutVars>
      </dgm:prSet>
      <dgm:spPr/>
    </dgm:pt>
    <dgm:pt modelId="{48C58ABC-C082-4E2F-9943-190206EFE06B}" type="pres">
      <dgm:prSet presAssocID="{B0C70EAD-E6A1-4281-B4B9-E5FDA95498F1}" presName="linNode" presStyleCnt="0"/>
      <dgm:spPr/>
    </dgm:pt>
    <dgm:pt modelId="{A3AEE216-8967-446A-B917-DEB797A0B094}" type="pres">
      <dgm:prSet presAssocID="{B0C70EAD-E6A1-4281-B4B9-E5FDA95498F1}" presName="parentText" presStyleLbl="node1" presStyleIdx="0" presStyleCnt="3" custScaleX="74968" custScaleY="35287">
        <dgm:presLayoutVars>
          <dgm:chMax val="1"/>
          <dgm:bulletEnabled val="1"/>
        </dgm:presLayoutVars>
      </dgm:prSet>
      <dgm:spPr/>
    </dgm:pt>
    <dgm:pt modelId="{6B58D4D1-2A90-4E0D-A702-ECBCE6C493ED}" type="pres">
      <dgm:prSet presAssocID="{B0C70EAD-E6A1-4281-B4B9-E5FDA95498F1}" presName="descendantText" presStyleLbl="alignAccFollowNode1" presStyleIdx="0" presStyleCnt="3" custScaleY="46277">
        <dgm:presLayoutVars>
          <dgm:bulletEnabled val="1"/>
        </dgm:presLayoutVars>
      </dgm:prSet>
      <dgm:spPr/>
    </dgm:pt>
    <dgm:pt modelId="{6D7327D7-4342-48E2-9118-873720B34271}" type="pres">
      <dgm:prSet presAssocID="{671F3967-6E65-47E4-834F-980B1B52A5E9}" presName="sp" presStyleCnt="0"/>
      <dgm:spPr/>
    </dgm:pt>
    <dgm:pt modelId="{A26537F3-F084-4D08-B9A5-726757ABFB37}" type="pres">
      <dgm:prSet presAssocID="{26066388-573C-43FA-9BFE-58ECF5E3B31D}" presName="linNode" presStyleCnt="0"/>
      <dgm:spPr/>
    </dgm:pt>
    <dgm:pt modelId="{787D3ADB-63D6-4CDC-ACC8-C3B61C0A9A0B}" type="pres">
      <dgm:prSet presAssocID="{26066388-573C-43FA-9BFE-58ECF5E3B31D}" presName="parentText" presStyleLbl="node1" presStyleIdx="1" presStyleCnt="3" custScaleX="73701" custScaleY="50348">
        <dgm:presLayoutVars>
          <dgm:chMax val="1"/>
          <dgm:bulletEnabled val="1"/>
        </dgm:presLayoutVars>
      </dgm:prSet>
      <dgm:spPr/>
    </dgm:pt>
    <dgm:pt modelId="{24A4A44C-DED5-42C8-9578-F4AC65C2E0E0}" type="pres">
      <dgm:prSet presAssocID="{26066388-573C-43FA-9BFE-58ECF5E3B31D}" presName="descendantText" presStyleLbl="alignAccFollowNode1" presStyleIdx="1" presStyleCnt="3" custScaleX="97266" custScaleY="57156">
        <dgm:presLayoutVars>
          <dgm:bulletEnabled val="1"/>
        </dgm:presLayoutVars>
      </dgm:prSet>
      <dgm:spPr/>
    </dgm:pt>
    <dgm:pt modelId="{70822CBF-F270-464A-B408-1FD9A80F2814}" type="pres">
      <dgm:prSet presAssocID="{280B7E21-1D36-420F-8C12-50F773EA1875}" presName="sp" presStyleCnt="0"/>
      <dgm:spPr/>
    </dgm:pt>
    <dgm:pt modelId="{08F70FFF-DD1F-4ED6-8766-39CA82E01767}" type="pres">
      <dgm:prSet presAssocID="{FD7BEA35-B678-4D87-833C-6BF18F7210C4}" presName="linNode" presStyleCnt="0"/>
      <dgm:spPr/>
    </dgm:pt>
    <dgm:pt modelId="{7DA89D9A-2BF8-463F-90B8-7FD25276049D}" type="pres">
      <dgm:prSet presAssocID="{FD7BEA35-B678-4D87-833C-6BF18F7210C4}" presName="parentText" presStyleLbl="node1" presStyleIdx="2" presStyleCnt="3" custScaleX="74968" custScaleY="32782">
        <dgm:presLayoutVars>
          <dgm:chMax val="1"/>
          <dgm:bulletEnabled val="1"/>
        </dgm:presLayoutVars>
      </dgm:prSet>
      <dgm:spPr/>
    </dgm:pt>
    <dgm:pt modelId="{657D6AC6-07DA-4F7B-AE62-25EA461EA54D}" type="pres">
      <dgm:prSet presAssocID="{FD7BEA35-B678-4D87-833C-6BF18F7210C4}" presName="descendantText" presStyleLbl="alignAccFollowNode1" presStyleIdx="2" presStyleCnt="3" custScaleX="98038" custScaleY="42493" custLinFactNeighborX="135" custLinFactNeighborY="-324">
        <dgm:presLayoutVars>
          <dgm:bulletEnabled val="1"/>
        </dgm:presLayoutVars>
      </dgm:prSet>
      <dgm:spPr/>
    </dgm:pt>
  </dgm:ptLst>
  <dgm:cxnLst>
    <dgm:cxn modelId="{87E05717-837D-4575-A5AA-B5003F5EAE57}" srcId="{26066388-573C-43FA-9BFE-58ECF5E3B31D}" destId="{06B5A5B7-3FF9-401F-9268-A9D9FE792A66}" srcOrd="0" destOrd="0" parTransId="{C9797E97-6551-41DB-89E8-899D6CE98FEF}" sibTransId="{D7351FCB-0244-4172-9C59-5C9D003156EF}"/>
    <dgm:cxn modelId="{99F5602D-B6F5-4E23-A453-67BD8A3CA08B}" type="presOf" srcId="{0390B151-190D-490A-9749-7EB659FF36AD}" destId="{6B58D4D1-2A90-4E0D-A702-ECBCE6C493ED}" srcOrd="0" destOrd="3" presId="urn:microsoft.com/office/officeart/2005/8/layout/vList5"/>
    <dgm:cxn modelId="{FA8D4D2D-82CE-498D-A7E2-689C8DAD8CAA}" type="presOf" srcId="{FD7BEA35-B678-4D87-833C-6BF18F7210C4}" destId="{7DA89D9A-2BF8-463F-90B8-7FD25276049D}" srcOrd="0" destOrd="0" presId="urn:microsoft.com/office/officeart/2005/8/layout/vList5"/>
    <dgm:cxn modelId="{6FFA9031-32DB-4C48-B3F2-39BAA90F3C0C}" type="presOf" srcId="{06B5A5B7-3FF9-401F-9268-A9D9FE792A66}" destId="{24A4A44C-DED5-42C8-9578-F4AC65C2E0E0}" srcOrd="0" destOrd="0" presId="urn:microsoft.com/office/officeart/2005/8/layout/vList5"/>
    <dgm:cxn modelId="{C71AF25B-2F93-497F-98E6-218FE1D6486F}" type="presOf" srcId="{4B363459-5F50-4EAF-82D1-427D1059106E}" destId="{3B2B4F39-9C34-4F4E-8AE8-013B0EED504D}" srcOrd="0" destOrd="0" presId="urn:microsoft.com/office/officeart/2005/8/layout/vList5"/>
    <dgm:cxn modelId="{6CCD4C5C-886C-4191-A27A-5CD81C03F587}" type="presOf" srcId="{93ACBCFF-2379-43CB-A368-028914539248}" destId="{6B58D4D1-2A90-4E0D-A702-ECBCE6C493ED}" srcOrd="0" destOrd="2" presId="urn:microsoft.com/office/officeart/2005/8/layout/vList5"/>
    <dgm:cxn modelId="{0C19434B-2B8D-4887-8A47-5C32252DF41A}" srcId="{FD7BEA35-B678-4D87-833C-6BF18F7210C4}" destId="{63665422-0B97-4EAB-A9EC-4964416B24BD}" srcOrd="1" destOrd="0" parTransId="{7713AAF7-C2D8-4E0B-849B-7CB65F4B6279}" sibTransId="{D29D7053-1301-4A46-981C-8C6B64B2F9FF}"/>
    <dgm:cxn modelId="{650E626C-382C-4CB9-AD5E-D9B51C75947E}" srcId="{B0C70EAD-E6A1-4281-B4B9-E5FDA95498F1}" destId="{CBFD5510-5068-4B13-AE45-3134FF7BD89A}" srcOrd="0" destOrd="0" parTransId="{DDADF263-1189-4433-8111-2F2CDF3C0227}" sibTransId="{BF66C22D-5812-498D-9FAD-DC1693188C80}"/>
    <dgm:cxn modelId="{7FB27E78-A336-4FA9-96E1-84E47FC10EF9}" srcId="{4B363459-5F50-4EAF-82D1-427D1059106E}" destId="{B0C70EAD-E6A1-4281-B4B9-E5FDA95498F1}" srcOrd="0" destOrd="0" parTransId="{ABC7895E-D053-46A0-A176-958296BE40AD}" sibTransId="{671F3967-6E65-47E4-834F-980B1B52A5E9}"/>
    <dgm:cxn modelId="{0C35CF88-66B5-427B-B10F-68CFF5BEC4F9}" srcId="{B0C70EAD-E6A1-4281-B4B9-E5FDA95498F1}" destId="{93ACBCFF-2379-43CB-A368-028914539248}" srcOrd="2" destOrd="0" parTransId="{96D7ADD9-1201-4B1E-B3B2-DF72F6C92A93}" sibTransId="{F25F4A2E-2EE7-426C-A8B3-CBF125221007}"/>
    <dgm:cxn modelId="{02D687A5-4BCF-4C78-858B-DC4231C85FA5}" srcId="{FD7BEA35-B678-4D87-833C-6BF18F7210C4}" destId="{2FBEBEE8-FDEF-452D-A57F-B023689A6E71}" srcOrd="2" destOrd="0" parTransId="{D572EEAE-A076-4482-B70D-0862D1A4FA7C}" sibTransId="{F1F48F4D-94AF-4FFF-851B-59A829B77873}"/>
    <dgm:cxn modelId="{4BF119B4-A793-493F-AA1F-8CFB8B6914FA}" type="presOf" srcId="{2FBEBEE8-FDEF-452D-A57F-B023689A6E71}" destId="{657D6AC6-07DA-4F7B-AE62-25EA461EA54D}" srcOrd="0" destOrd="2" presId="urn:microsoft.com/office/officeart/2005/8/layout/vList5"/>
    <dgm:cxn modelId="{CAA3D8B5-BCAB-4B5E-A665-97ADCDF95F86}" type="presOf" srcId="{770DCFAD-80A4-4BD5-9C91-58CB7001740F}" destId="{6B58D4D1-2A90-4E0D-A702-ECBCE6C493ED}" srcOrd="0" destOrd="1" presId="urn:microsoft.com/office/officeart/2005/8/layout/vList5"/>
    <dgm:cxn modelId="{9B8530BD-60E5-4916-9287-085873BEA2C4}" type="presOf" srcId="{63665422-0B97-4EAB-A9EC-4964416B24BD}" destId="{657D6AC6-07DA-4F7B-AE62-25EA461EA54D}" srcOrd="0" destOrd="1" presId="urn:microsoft.com/office/officeart/2005/8/layout/vList5"/>
    <dgm:cxn modelId="{5D3C08C0-E15F-40C1-AE66-9C03903249DF}" type="presOf" srcId="{26066388-573C-43FA-9BFE-58ECF5E3B31D}" destId="{787D3ADB-63D6-4CDC-ACC8-C3B61C0A9A0B}" srcOrd="0" destOrd="0" presId="urn:microsoft.com/office/officeart/2005/8/layout/vList5"/>
    <dgm:cxn modelId="{57476FC2-5E13-42EC-82C0-30B2047A2179}" type="presOf" srcId="{B0C70EAD-E6A1-4281-B4B9-E5FDA95498F1}" destId="{A3AEE216-8967-446A-B917-DEB797A0B094}" srcOrd="0" destOrd="0" presId="urn:microsoft.com/office/officeart/2005/8/layout/vList5"/>
    <dgm:cxn modelId="{D4D741C3-EFB7-422E-A5C5-D1E18B1AE72C}" srcId="{4B363459-5F50-4EAF-82D1-427D1059106E}" destId="{26066388-573C-43FA-9BFE-58ECF5E3B31D}" srcOrd="1" destOrd="0" parTransId="{CD7E650B-0BB2-40D5-8EF2-80FD1742F54C}" sibTransId="{280B7E21-1D36-420F-8C12-50F773EA1875}"/>
    <dgm:cxn modelId="{A8DB9DC3-A018-4AD3-A540-095E424A1EC3}" type="presOf" srcId="{5E898535-8297-4A25-BA07-1119A2EB22A9}" destId="{657D6AC6-07DA-4F7B-AE62-25EA461EA54D}" srcOrd="0" destOrd="0" presId="urn:microsoft.com/office/officeart/2005/8/layout/vList5"/>
    <dgm:cxn modelId="{5FC259D5-C6B1-498F-81CD-465EA6BF4483}" type="presOf" srcId="{E5717DE3-7B64-4B01-8AC3-2FA544809057}" destId="{24A4A44C-DED5-42C8-9578-F4AC65C2E0E0}" srcOrd="0" destOrd="1" presId="urn:microsoft.com/office/officeart/2005/8/layout/vList5"/>
    <dgm:cxn modelId="{93E07CDB-AAA3-497D-8FE6-BEB8A4B8C5EF}" srcId="{26066388-573C-43FA-9BFE-58ECF5E3B31D}" destId="{E5717DE3-7B64-4B01-8AC3-2FA544809057}" srcOrd="1" destOrd="0" parTransId="{28EF29B5-1EF6-4A28-B6EE-784CB5A57710}" sibTransId="{561982C2-935F-43A2-B198-47AC79EB8DB4}"/>
    <dgm:cxn modelId="{9407BCE2-6D4B-4D18-99DE-84DB5E3D85EF}" type="presOf" srcId="{CBFD5510-5068-4B13-AE45-3134FF7BD89A}" destId="{6B58D4D1-2A90-4E0D-A702-ECBCE6C493ED}" srcOrd="0" destOrd="0" presId="urn:microsoft.com/office/officeart/2005/8/layout/vList5"/>
    <dgm:cxn modelId="{D37FE4EE-852A-4604-9155-34811EE8AC60}" srcId="{FD7BEA35-B678-4D87-833C-6BF18F7210C4}" destId="{5E898535-8297-4A25-BA07-1119A2EB22A9}" srcOrd="0" destOrd="0" parTransId="{2F1B2E6B-C6E5-42A5-AFDD-620FA17DE1B2}" sibTransId="{C8746BF4-8676-4A20-8336-EDFB91C81BB8}"/>
    <dgm:cxn modelId="{C3606AF1-ECB8-4AC0-A09F-DF5147372AFC}" srcId="{B0C70EAD-E6A1-4281-B4B9-E5FDA95498F1}" destId="{0390B151-190D-490A-9749-7EB659FF36AD}" srcOrd="3" destOrd="0" parTransId="{744D705F-8A51-40A3-8BF0-BC28E3E2F184}" sibTransId="{A4058EC1-9B4D-4509-B48E-D464801A882B}"/>
    <dgm:cxn modelId="{0107FFF6-C0DA-4B35-B0D3-ECD9C5280C17}" srcId="{4B363459-5F50-4EAF-82D1-427D1059106E}" destId="{FD7BEA35-B678-4D87-833C-6BF18F7210C4}" srcOrd="2" destOrd="0" parTransId="{C0805A32-204F-4515-B00F-B57790EBA9C3}" sibTransId="{15DDDD1A-CF7D-4209-A448-617529AEC7C8}"/>
    <dgm:cxn modelId="{C7CA01F9-DCEE-4368-962B-79A44265F3A7}" srcId="{B0C70EAD-E6A1-4281-B4B9-E5FDA95498F1}" destId="{770DCFAD-80A4-4BD5-9C91-58CB7001740F}" srcOrd="1" destOrd="0" parTransId="{51DDD385-F2DC-4637-8103-CC88C195E478}" sibTransId="{471B6C2A-7D5A-4E36-8F4A-8D44889E2D5D}"/>
    <dgm:cxn modelId="{97551A0B-5C90-4404-A748-EBFCDD9FE8B2}" type="presParOf" srcId="{3B2B4F39-9C34-4F4E-8AE8-013B0EED504D}" destId="{48C58ABC-C082-4E2F-9943-190206EFE06B}" srcOrd="0" destOrd="0" presId="urn:microsoft.com/office/officeart/2005/8/layout/vList5"/>
    <dgm:cxn modelId="{FE3C1165-BB6F-437F-9BD7-7EC8E43D1BC9}" type="presParOf" srcId="{48C58ABC-C082-4E2F-9943-190206EFE06B}" destId="{A3AEE216-8967-446A-B917-DEB797A0B094}" srcOrd="0" destOrd="0" presId="urn:microsoft.com/office/officeart/2005/8/layout/vList5"/>
    <dgm:cxn modelId="{E27CAA7D-8AB9-403A-8C2F-8B2DB4D912A8}" type="presParOf" srcId="{48C58ABC-C082-4E2F-9943-190206EFE06B}" destId="{6B58D4D1-2A90-4E0D-A702-ECBCE6C493ED}" srcOrd="1" destOrd="0" presId="urn:microsoft.com/office/officeart/2005/8/layout/vList5"/>
    <dgm:cxn modelId="{515B8C49-4389-423B-AA5D-350BE7EE4777}" type="presParOf" srcId="{3B2B4F39-9C34-4F4E-8AE8-013B0EED504D}" destId="{6D7327D7-4342-48E2-9118-873720B34271}" srcOrd="1" destOrd="0" presId="urn:microsoft.com/office/officeart/2005/8/layout/vList5"/>
    <dgm:cxn modelId="{A70B5539-4715-45CB-A3B8-C4E4F6409AD1}" type="presParOf" srcId="{3B2B4F39-9C34-4F4E-8AE8-013B0EED504D}" destId="{A26537F3-F084-4D08-B9A5-726757ABFB37}" srcOrd="2" destOrd="0" presId="urn:microsoft.com/office/officeart/2005/8/layout/vList5"/>
    <dgm:cxn modelId="{38CB1AFF-43A6-4651-B1F4-C2CCF58DF464}" type="presParOf" srcId="{A26537F3-F084-4D08-B9A5-726757ABFB37}" destId="{787D3ADB-63D6-4CDC-ACC8-C3B61C0A9A0B}" srcOrd="0" destOrd="0" presId="urn:microsoft.com/office/officeart/2005/8/layout/vList5"/>
    <dgm:cxn modelId="{B6E62B76-1321-4AC5-B7E0-6280D17413F9}" type="presParOf" srcId="{A26537F3-F084-4D08-B9A5-726757ABFB37}" destId="{24A4A44C-DED5-42C8-9578-F4AC65C2E0E0}" srcOrd="1" destOrd="0" presId="urn:microsoft.com/office/officeart/2005/8/layout/vList5"/>
    <dgm:cxn modelId="{290E0A79-005C-40D8-B52B-FB3898663820}" type="presParOf" srcId="{3B2B4F39-9C34-4F4E-8AE8-013B0EED504D}" destId="{70822CBF-F270-464A-B408-1FD9A80F2814}" srcOrd="3" destOrd="0" presId="urn:microsoft.com/office/officeart/2005/8/layout/vList5"/>
    <dgm:cxn modelId="{532594BB-D77F-4A59-B22C-76E2275AF332}" type="presParOf" srcId="{3B2B4F39-9C34-4F4E-8AE8-013B0EED504D}" destId="{08F70FFF-DD1F-4ED6-8766-39CA82E01767}" srcOrd="4" destOrd="0" presId="urn:microsoft.com/office/officeart/2005/8/layout/vList5"/>
    <dgm:cxn modelId="{FBCA757B-7320-4BA3-B0C8-9BA0860B863A}" type="presParOf" srcId="{08F70FFF-DD1F-4ED6-8766-39CA82E01767}" destId="{7DA89D9A-2BF8-463F-90B8-7FD25276049D}" srcOrd="0" destOrd="0" presId="urn:microsoft.com/office/officeart/2005/8/layout/vList5"/>
    <dgm:cxn modelId="{0B5DF844-DA32-4220-93E6-9BF2B2C991DA}" type="presParOf" srcId="{08F70FFF-DD1F-4ED6-8766-39CA82E01767}" destId="{657D6AC6-07DA-4F7B-AE62-25EA461EA54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D937E9-002A-4D33-932E-1D3E829570A1}">
      <dsp:nvSpPr>
        <dsp:cNvPr id="0" name=""/>
        <dsp:cNvSpPr/>
      </dsp:nvSpPr>
      <dsp:spPr>
        <a:xfrm>
          <a:off x="3746727" y="1424844"/>
          <a:ext cx="1655069" cy="95006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Недостоверная оценка бизнеса</a:t>
          </a:r>
        </a:p>
      </dsp:txBody>
      <dsp:txXfrm>
        <a:off x="3793106" y="1471223"/>
        <a:ext cx="1562311" cy="857311"/>
      </dsp:txXfrm>
    </dsp:sp>
    <dsp:sp modelId="{94CA4804-87C6-4975-B449-3280608FE759}">
      <dsp:nvSpPr>
        <dsp:cNvPr id="0" name=""/>
        <dsp:cNvSpPr/>
      </dsp:nvSpPr>
      <dsp:spPr>
        <a:xfrm rot="5281702">
          <a:off x="4433173" y="1011040"/>
          <a:ext cx="283068" cy="3582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 rot="10800000">
        <a:off x="4474172" y="1040257"/>
        <a:ext cx="198148" cy="214954"/>
      </dsp:txXfrm>
    </dsp:sp>
    <dsp:sp modelId="{5BE96D2E-3EA0-491E-8D30-FE704584555B}">
      <dsp:nvSpPr>
        <dsp:cNvPr id="0" name=""/>
        <dsp:cNvSpPr/>
      </dsp:nvSpPr>
      <dsp:spPr>
        <a:xfrm>
          <a:off x="3490362" y="156031"/>
          <a:ext cx="2073041" cy="7351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Сведения о предприятиях отрасли</a:t>
          </a:r>
        </a:p>
      </dsp:txBody>
      <dsp:txXfrm>
        <a:off x="3526249" y="191918"/>
        <a:ext cx="2001267" cy="663382"/>
      </dsp:txXfrm>
    </dsp:sp>
    <dsp:sp modelId="{6DE2069A-157D-4B7C-9CE0-CEE28DDA3180}">
      <dsp:nvSpPr>
        <dsp:cNvPr id="0" name=""/>
        <dsp:cNvSpPr/>
      </dsp:nvSpPr>
      <dsp:spPr>
        <a:xfrm rot="10819147">
          <a:off x="5550194" y="1713196"/>
          <a:ext cx="357650" cy="3582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620015"/>
                <a:satOff val="573"/>
                <a:lumOff val="509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1620015"/>
                <a:satOff val="573"/>
                <a:lumOff val="5098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1620015"/>
                <a:satOff val="573"/>
                <a:lumOff val="5098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5657488" y="1785147"/>
        <a:ext cx="250355" cy="214954"/>
      </dsp:txXfrm>
    </dsp:sp>
    <dsp:sp modelId="{B8E78BF5-2F7C-45FC-8A00-4BDD3D279562}">
      <dsp:nvSpPr>
        <dsp:cNvPr id="0" name=""/>
        <dsp:cNvSpPr/>
      </dsp:nvSpPr>
      <dsp:spPr>
        <a:xfrm>
          <a:off x="6076429" y="1468313"/>
          <a:ext cx="1928610" cy="830864"/>
        </a:xfrm>
        <a:prstGeom prst="roundRect">
          <a:avLst/>
        </a:prstGeom>
        <a:gradFill rotWithShape="0">
          <a:gsLst>
            <a:gs pos="0">
              <a:schemeClr val="accent5">
                <a:hueOff val="1620015"/>
                <a:satOff val="573"/>
                <a:lumOff val="509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1620015"/>
                <a:satOff val="573"/>
                <a:lumOff val="5098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1620015"/>
                <a:satOff val="573"/>
                <a:lumOff val="5098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Закрытость информации по сделкам </a:t>
          </a:r>
        </a:p>
      </dsp:txBody>
      <dsp:txXfrm>
        <a:off x="6116988" y="1508872"/>
        <a:ext cx="1847492" cy="749746"/>
      </dsp:txXfrm>
    </dsp:sp>
    <dsp:sp modelId="{2A187FD4-4C8D-493D-AB48-2E8E5CBECE70}">
      <dsp:nvSpPr>
        <dsp:cNvPr id="0" name=""/>
        <dsp:cNvSpPr/>
      </dsp:nvSpPr>
      <dsp:spPr>
        <a:xfrm rot="16233511">
          <a:off x="4428614" y="2429799"/>
          <a:ext cx="289457" cy="3582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3240030"/>
                <a:satOff val="1145"/>
                <a:lumOff val="1019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3240030"/>
                <a:satOff val="1145"/>
                <a:lumOff val="10196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3240030"/>
                <a:satOff val="1145"/>
                <a:lumOff val="10196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 rot="10800000">
        <a:off x="4471609" y="2544867"/>
        <a:ext cx="202620" cy="214954"/>
      </dsp:txXfrm>
    </dsp:sp>
    <dsp:sp modelId="{46EBBC16-0A99-4839-B3A7-E5FE50D37250}">
      <dsp:nvSpPr>
        <dsp:cNvPr id="0" name=""/>
        <dsp:cNvSpPr/>
      </dsp:nvSpPr>
      <dsp:spPr>
        <a:xfrm>
          <a:off x="3499070" y="2834849"/>
          <a:ext cx="2124788" cy="755387"/>
        </a:xfrm>
        <a:prstGeom prst="roundRect">
          <a:avLst/>
        </a:prstGeom>
        <a:gradFill rotWithShape="0">
          <a:gsLst>
            <a:gs pos="0">
              <a:schemeClr val="accent5">
                <a:hueOff val="3240030"/>
                <a:satOff val="1145"/>
                <a:lumOff val="1019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3240030"/>
                <a:satOff val="1145"/>
                <a:lumOff val="10196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3240030"/>
                <a:satOff val="1145"/>
                <a:lumOff val="10196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Неполный комплект документов</a:t>
          </a:r>
        </a:p>
      </dsp:txBody>
      <dsp:txXfrm>
        <a:off x="3535945" y="2871724"/>
        <a:ext cx="2051038" cy="681637"/>
      </dsp:txXfrm>
    </dsp:sp>
    <dsp:sp modelId="{B088A69A-C5F3-444B-AFBA-55D687698718}">
      <dsp:nvSpPr>
        <dsp:cNvPr id="0" name=""/>
        <dsp:cNvSpPr/>
      </dsp:nvSpPr>
      <dsp:spPr>
        <a:xfrm rot="13584">
          <a:off x="3332744" y="1731311"/>
          <a:ext cx="297450" cy="35825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4860045"/>
                <a:satOff val="1718"/>
                <a:lumOff val="1529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4860045"/>
                <a:satOff val="1718"/>
                <a:lumOff val="15294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4860045"/>
                <a:satOff val="1718"/>
                <a:lumOff val="15294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 rot="10800000">
        <a:off x="3332744" y="1802787"/>
        <a:ext cx="208215" cy="214954"/>
      </dsp:txXfrm>
    </dsp:sp>
    <dsp:sp modelId="{5C5DF497-C569-4D0C-B0BB-88B5777B3999}">
      <dsp:nvSpPr>
        <dsp:cNvPr id="0" name=""/>
        <dsp:cNvSpPr/>
      </dsp:nvSpPr>
      <dsp:spPr>
        <a:xfrm>
          <a:off x="1437377" y="1466654"/>
          <a:ext cx="1748174" cy="848566"/>
        </a:xfrm>
        <a:prstGeom prst="roundRect">
          <a:avLst/>
        </a:prstGeom>
        <a:gradFill rotWithShape="0">
          <a:gsLst>
            <a:gs pos="0">
              <a:schemeClr val="accent5">
                <a:hueOff val="4860045"/>
                <a:satOff val="1718"/>
                <a:lumOff val="1529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4860045"/>
                <a:satOff val="1718"/>
                <a:lumOff val="15294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4860045"/>
                <a:satOff val="1718"/>
                <a:lumOff val="15294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Стандарты оценки</a:t>
          </a:r>
        </a:p>
      </dsp:txBody>
      <dsp:txXfrm>
        <a:off x="1478801" y="1508078"/>
        <a:ext cx="1665326" cy="76571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94CB1-FBEE-4F71-812D-F6FB2F8E508F}">
      <dsp:nvSpPr>
        <dsp:cNvPr id="0" name=""/>
        <dsp:cNvSpPr/>
      </dsp:nvSpPr>
      <dsp:spPr>
        <a:xfrm>
          <a:off x="0" y="793003"/>
          <a:ext cx="74295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800" kern="1200" dirty="0">
              <a:solidFill>
                <a:schemeClr val="bg1"/>
              </a:solidFill>
            </a:rPr>
            <a:t>Благодарю за внимание!</a:t>
          </a:r>
        </a:p>
      </dsp:txBody>
      <dsp:txXfrm>
        <a:off x="59399" y="852402"/>
        <a:ext cx="731070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26038-3710-4C71-8969-65E2980DF382}">
      <dsp:nvSpPr>
        <dsp:cNvPr id="0" name=""/>
        <dsp:cNvSpPr/>
      </dsp:nvSpPr>
      <dsp:spPr>
        <a:xfrm>
          <a:off x="0" y="176326"/>
          <a:ext cx="8459928" cy="17733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1953" tIns="104140" rIns="6619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отчеты и заключения об оценке бизнеса,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имеющиеся методические рекомендации по выполнению оценки бизнеса СРО оценщиков,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иностранные практики для идентификации предприятия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информационные порталы, содержащие сведения о деятельности предприятий</a:t>
          </a:r>
        </a:p>
      </dsp:txBody>
      <dsp:txXfrm>
        <a:off x="0" y="176326"/>
        <a:ext cx="8459928" cy="1773373"/>
      </dsp:txXfrm>
    </dsp:sp>
    <dsp:sp modelId="{30DABDAE-E456-4786-A94B-85506F330352}">
      <dsp:nvSpPr>
        <dsp:cNvPr id="0" name=""/>
        <dsp:cNvSpPr/>
      </dsp:nvSpPr>
      <dsp:spPr>
        <a:xfrm>
          <a:off x="436668" y="0"/>
          <a:ext cx="6012221" cy="242735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666" tIns="0" rIns="22566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/>
            <a:t>Объекты исследования</a:t>
          </a:r>
          <a:endParaRPr lang="ru-RU" sz="2200" b="1" kern="1200" dirty="0">
            <a:solidFill>
              <a:schemeClr val="bg1"/>
            </a:solidFill>
          </a:endParaRPr>
        </a:p>
      </dsp:txBody>
      <dsp:txXfrm>
        <a:off x="448517" y="11849"/>
        <a:ext cx="5988523" cy="219037"/>
      </dsp:txXfrm>
    </dsp:sp>
    <dsp:sp modelId="{A8BB93CC-B18E-4CA7-AC3E-025E4F5BF873}">
      <dsp:nvSpPr>
        <dsp:cNvPr id="0" name=""/>
        <dsp:cNvSpPr/>
      </dsp:nvSpPr>
      <dsp:spPr>
        <a:xfrm>
          <a:off x="41877" y="2260542"/>
          <a:ext cx="8474683" cy="9664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1953" tIns="104140" rIns="6619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нарушения требований законодательства Российской Федерации об оценочной деятельности при оценке бизнеса,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систематизация и обобщение имеющихся методических рекомендаций</a:t>
          </a:r>
        </a:p>
      </dsp:txBody>
      <dsp:txXfrm>
        <a:off x="41877" y="2260542"/>
        <a:ext cx="8474683" cy="966497"/>
      </dsp:txXfrm>
    </dsp:sp>
    <dsp:sp modelId="{40B94C31-A2E3-4241-96B2-249F9448D8F8}">
      <dsp:nvSpPr>
        <dsp:cNvPr id="0" name=""/>
        <dsp:cNvSpPr/>
      </dsp:nvSpPr>
      <dsp:spPr>
        <a:xfrm>
          <a:off x="476699" y="1999180"/>
          <a:ext cx="5968160" cy="279415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666" tIns="0" rIns="22566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Предмет исследования</a:t>
          </a:r>
          <a:endParaRPr lang="ru-RU" sz="2200" b="1" kern="1200" dirty="0"/>
        </a:p>
      </dsp:txBody>
      <dsp:txXfrm>
        <a:off x="490339" y="2012820"/>
        <a:ext cx="5940880" cy="252135"/>
      </dsp:txXfrm>
    </dsp:sp>
    <dsp:sp modelId="{45F4ABFB-5CF5-4A58-AB83-191EA2BF6F90}">
      <dsp:nvSpPr>
        <dsp:cNvPr id="0" name=""/>
        <dsp:cNvSpPr/>
      </dsp:nvSpPr>
      <dsp:spPr>
        <a:xfrm>
          <a:off x="0" y="3369370"/>
          <a:ext cx="8529099" cy="7160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1953" tIns="104140" rIns="66195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разработка проекта методических рекомендаций по идентификации предприятия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200" kern="1200" dirty="0"/>
        </a:p>
      </dsp:txBody>
      <dsp:txXfrm>
        <a:off x="0" y="3369370"/>
        <a:ext cx="8529099" cy="716090"/>
      </dsp:txXfrm>
    </dsp:sp>
    <dsp:sp modelId="{799BC680-489D-461E-9778-AFE59CCAD29C}">
      <dsp:nvSpPr>
        <dsp:cNvPr id="0" name=""/>
        <dsp:cNvSpPr/>
      </dsp:nvSpPr>
      <dsp:spPr>
        <a:xfrm>
          <a:off x="413891" y="3175831"/>
          <a:ext cx="5982011" cy="267266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5666" tIns="0" rIns="225666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Планы</a:t>
          </a:r>
        </a:p>
      </dsp:txBody>
      <dsp:txXfrm>
        <a:off x="426938" y="3188878"/>
        <a:ext cx="5955917" cy="2411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29C1D-E299-4A8A-8644-E9FB58AA8BD9}">
      <dsp:nvSpPr>
        <dsp:cNvPr id="0" name=""/>
        <dsp:cNvSpPr/>
      </dsp:nvSpPr>
      <dsp:spPr>
        <a:xfrm>
          <a:off x="3314285" y="814983"/>
          <a:ext cx="2444366" cy="811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9456"/>
              </a:lnTo>
              <a:lnTo>
                <a:pt x="2444366" y="629456"/>
              </a:lnTo>
              <a:lnTo>
                <a:pt x="2444366" y="8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1AEE4-AF16-40FD-AC13-20FC9A2E4001}">
      <dsp:nvSpPr>
        <dsp:cNvPr id="0" name=""/>
        <dsp:cNvSpPr/>
      </dsp:nvSpPr>
      <dsp:spPr>
        <a:xfrm>
          <a:off x="3268565" y="814983"/>
          <a:ext cx="91440" cy="8119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E737D9-71AD-4BB0-891B-7DEE4D364C14}">
      <dsp:nvSpPr>
        <dsp:cNvPr id="0" name=""/>
        <dsp:cNvSpPr/>
      </dsp:nvSpPr>
      <dsp:spPr>
        <a:xfrm>
          <a:off x="869919" y="814983"/>
          <a:ext cx="2444366" cy="811909"/>
        </a:xfrm>
        <a:custGeom>
          <a:avLst/>
          <a:gdLst/>
          <a:ahLst/>
          <a:cxnLst/>
          <a:rect l="0" t="0" r="0" b="0"/>
          <a:pathLst>
            <a:path>
              <a:moveTo>
                <a:pt x="2444366" y="0"/>
              </a:moveTo>
              <a:lnTo>
                <a:pt x="2444366" y="629456"/>
              </a:lnTo>
              <a:lnTo>
                <a:pt x="0" y="629456"/>
              </a:lnTo>
              <a:lnTo>
                <a:pt x="0" y="8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29B39-021A-4327-9F56-6BAC946E8730}">
      <dsp:nvSpPr>
        <dsp:cNvPr id="0" name=""/>
        <dsp:cNvSpPr/>
      </dsp:nvSpPr>
      <dsp:spPr>
        <a:xfrm>
          <a:off x="364784" y="67523"/>
          <a:ext cx="5899003" cy="747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Типовые ошибки идентификации предприятия</a:t>
          </a:r>
        </a:p>
      </dsp:txBody>
      <dsp:txXfrm>
        <a:off x="364784" y="67523"/>
        <a:ext cx="5899003" cy="747460"/>
      </dsp:txXfrm>
    </dsp:sp>
    <dsp:sp modelId="{AE1F6AC9-E741-4CF4-AE35-C59B5CB9E756}">
      <dsp:nvSpPr>
        <dsp:cNvPr id="0" name=""/>
        <dsp:cNvSpPr/>
      </dsp:nvSpPr>
      <dsp:spPr>
        <a:xfrm>
          <a:off x="1093" y="1626893"/>
          <a:ext cx="1737653" cy="868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Отсутствие существенной информации</a:t>
          </a:r>
        </a:p>
      </dsp:txBody>
      <dsp:txXfrm>
        <a:off x="1093" y="1626893"/>
        <a:ext cx="1737653" cy="868826"/>
      </dsp:txXfrm>
    </dsp:sp>
    <dsp:sp modelId="{54A03DEC-2731-427A-A36E-DE0F383C6D64}">
      <dsp:nvSpPr>
        <dsp:cNvPr id="0" name=""/>
        <dsp:cNvSpPr/>
      </dsp:nvSpPr>
      <dsp:spPr>
        <a:xfrm>
          <a:off x="2103654" y="1626893"/>
          <a:ext cx="2421263" cy="2052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- Приведение недостоверной информации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-  Искажение исходных данных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- Отсутствие проверки используемой информации на адекватность</a:t>
          </a:r>
          <a:endParaRPr lang="ru-RU" sz="1400" kern="1200" dirty="0"/>
        </a:p>
      </dsp:txBody>
      <dsp:txXfrm>
        <a:off x="2103654" y="1626893"/>
        <a:ext cx="2421263" cy="2052342"/>
      </dsp:txXfrm>
    </dsp:sp>
    <dsp:sp modelId="{E2EE01BE-544A-48DC-BA10-85328BC82D19}">
      <dsp:nvSpPr>
        <dsp:cNvPr id="0" name=""/>
        <dsp:cNvSpPr/>
      </dsp:nvSpPr>
      <dsp:spPr>
        <a:xfrm>
          <a:off x="4889825" y="1626893"/>
          <a:ext cx="1737653" cy="868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Выбор ошибочной методологии расчетов вследствие неполной идентификации</a:t>
          </a:r>
          <a:endParaRPr lang="ru-RU" sz="1400" kern="1200" dirty="0"/>
        </a:p>
      </dsp:txBody>
      <dsp:txXfrm>
        <a:off x="4889825" y="1626893"/>
        <a:ext cx="1737653" cy="8688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1D663-E2E3-4273-8835-2B10FA71FF9B}">
      <dsp:nvSpPr>
        <dsp:cNvPr id="0" name=""/>
        <dsp:cNvSpPr/>
      </dsp:nvSpPr>
      <dsp:spPr>
        <a:xfrm>
          <a:off x="861689" y="0"/>
          <a:ext cx="1471352" cy="735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1 этап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Юридический</a:t>
          </a:r>
        </a:p>
      </dsp:txBody>
      <dsp:txXfrm>
        <a:off x="883236" y="21547"/>
        <a:ext cx="1428258" cy="692582"/>
      </dsp:txXfrm>
    </dsp:sp>
    <dsp:sp modelId="{9538E5E6-3CBA-40F4-A2D7-009467A1C0F2}">
      <dsp:nvSpPr>
        <dsp:cNvPr id="0" name=""/>
        <dsp:cNvSpPr/>
      </dsp:nvSpPr>
      <dsp:spPr>
        <a:xfrm>
          <a:off x="1008824" y="735676"/>
          <a:ext cx="221697" cy="2465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5128"/>
              </a:lnTo>
              <a:lnTo>
                <a:pt x="221697" y="24651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E4DB8-31F8-4E7B-B133-072E08BCB53C}">
      <dsp:nvSpPr>
        <dsp:cNvPr id="0" name=""/>
        <dsp:cNvSpPr/>
      </dsp:nvSpPr>
      <dsp:spPr>
        <a:xfrm>
          <a:off x="1230521" y="2834971"/>
          <a:ext cx="1548003" cy="7316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Несколько разных видов деятельности</a:t>
          </a:r>
        </a:p>
      </dsp:txBody>
      <dsp:txXfrm>
        <a:off x="1251951" y="2856401"/>
        <a:ext cx="1505143" cy="688806"/>
      </dsp:txXfrm>
    </dsp:sp>
    <dsp:sp modelId="{81C3C274-4A0B-4D14-B723-3BFD211CFF8A}">
      <dsp:nvSpPr>
        <dsp:cNvPr id="0" name=""/>
        <dsp:cNvSpPr/>
      </dsp:nvSpPr>
      <dsp:spPr>
        <a:xfrm>
          <a:off x="1008824" y="735676"/>
          <a:ext cx="210173" cy="1471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1786"/>
              </a:lnTo>
              <a:lnTo>
                <a:pt x="210173" y="14717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CDEF0-7A98-4768-8ACA-C36D93CCDBAD}">
      <dsp:nvSpPr>
        <dsp:cNvPr id="0" name=""/>
        <dsp:cNvSpPr/>
      </dsp:nvSpPr>
      <dsp:spPr>
        <a:xfrm>
          <a:off x="1218998" y="1651776"/>
          <a:ext cx="1548003" cy="11113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Наличие «подводных камней» в учредительных документах</a:t>
          </a:r>
        </a:p>
      </dsp:txBody>
      <dsp:txXfrm>
        <a:off x="1251549" y="1684327"/>
        <a:ext cx="1482901" cy="1046269"/>
      </dsp:txXfrm>
    </dsp:sp>
    <dsp:sp modelId="{EA1D6F1A-5660-44CC-9103-48CDDA6623B6}">
      <dsp:nvSpPr>
        <dsp:cNvPr id="0" name=""/>
        <dsp:cNvSpPr/>
      </dsp:nvSpPr>
      <dsp:spPr>
        <a:xfrm>
          <a:off x="1008824" y="735676"/>
          <a:ext cx="234480" cy="505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5328"/>
              </a:lnTo>
              <a:lnTo>
                <a:pt x="234480" y="5053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107FB-52D3-4EE6-A271-E30198F5EE21}">
      <dsp:nvSpPr>
        <dsp:cNvPr id="0" name=""/>
        <dsp:cNvSpPr/>
      </dsp:nvSpPr>
      <dsp:spPr>
        <a:xfrm>
          <a:off x="1243305" y="889851"/>
          <a:ext cx="1548003" cy="702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Оцениваемый пакет предприятия</a:t>
          </a:r>
        </a:p>
      </dsp:txBody>
      <dsp:txXfrm>
        <a:off x="1263875" y="910421"/>
        <a:ext cx="1506863" cy="661165"/>
      </dsp:txXfrm>
    </dsp:sp>
    <dsp:sp modelId="{15487CE5-2013-46F1-9C48-15877F59FDC1}">
      <dsp:nvSpPr>
        <dsp:cNvPr id="0" name=""/>
        <dsp:cNvSpPr/>
      </dsp:nvSpPr>
      <dsp:spPr>
        <a:xfrm>
          <a:off x="3362260" y="5208"/>
          <a:ext cx="1471352" cy="735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2 этап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Технический</a:t>
          </a:r>
        </a:p>
      </dsp:txBody>
      <dsp:txXfrm>
        <a:off x="3383807" y="26755"/>
        <a:ext cx="1428258" cy="692582"/>
      </dsp:txXfrm>
    </dsp:sp>
    <dsp:sp modelId="{97824421-1126-4A41-92E6-36A06F23072B}">
      <dsp:nvSpPr>
        <dsp:cNvPr id="0" name=""/>
        <dsp:cNvSpPr/>
      </dsp:nvSpPr>
      <dsp:spPr>
        <a:xfrm>
          <a:off x="3509396" y="740884"/>
          <a:ext cx="197081" cy="610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0519"/>
              </a:lnTo>
              <a:lnTo>
                <a:pt x="197081" y="610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090D6-2368-4B86-9E2D-7B770BFC0CE4}">
      <dsp:nvSpPr>
        <dsp:cNvPr id="0" name=""/>
        <dsp:cNvSpPr/>
      </dsp:nvSpPr>
      <dsp:spPr>
        <a:xfrm>
          <a:off x="3706477" y="868436"/>
          <a:ext cx="1426034" cy="9659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br>
            <a:rPr lang="ru-RU" sz="1100" kern="1200" dirty="0"/>
          </a:br>
          <a:r>
            <a:rPr lang="ru-RU" sz="1600" kern="1200" dirty="0"/>
            <a:t>Учет стоимости ОС по балансовой стоимости</a:t>
          </a:r>
        </a:p>
      </dsp:txBody>
      <dsp:txXfrm>
        <a:off x="3734768" y="896727"/>
        <a:ext cx="1369452" cy="909353"/>
      </dsp:txXfrm>
    </dsp:sp>
    <dsp:sp modelId="{7A8A1AD8-D397-401E-AA2F-156DCC6B0687}">
      <dsp:nvSpPr>
        <dsp:cNvPr id="0" name=""/>
        <dsp:cNvSpPr/>
      </dsp:nvSpPr>
      <dsp:spPr>
        <a:xfrm>
          <a:off x="3509396" y="740884"/>
          <a:ext cx="180426" cy="14223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2356"/>
              </a:lnTo>
              <a:lnTo>
                <a:pt x="180426" y="14223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33D64-3E02-471F-9E96-F7CB32075DFF}">
      <dsp:nvSpPr>
        <dsp:cNvPr id="0" name=""/>
        <dsp:cNvSpPr/>
      </dsp:nvSpPr>
      <dsp:spPr>
        <a:xfrm>
          <a:off x="3689822" y="1950799"/>
          <a:ext cx="1416040" cy="424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Состояние ОС</a:t>
          </a:r>
        </a:p>
      </dsp:txBody>
      <dsp:txXfrm>
        <a:off x="3702266" y="1963243"/>
        <a:ext cx="1391152" cy="399994"/>
      </dsp:txXfrm>
    </dsp:sp>
    <dsp:sp modelId="{96452D98-7C86-442B-8FC5-B77CE94E62B1}">
      <dsp:nvSpPr>
        <dsp:cNvPr id="0" name=""/>
        <dsp:cNvSpPr/>
      </dsp:nvSpPr>
      <dsp:spPr>
        <a:xfrm>
          <a:off x="3509396" y="740884"/>
          <a:ext cx="170632" cy="1927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7342"/>
              </a:lnTo>
              <a:lnTo>
                <a:pt x="170632" y="19273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7FA5F-18D8-49EA-A154-A7AA272C6CA1}">
      <dsp:nvSpPr>
        <dsp:cNvPr id="0" name=""/>
        <dsp:cNvSpPr/>
      </dsp:nvSpPr>
      <dsp:spPr>
        <a:xfrm>
          <a:off x="3680028" y="2469443"/>
          <a:ext cx="1416040" cy="397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Кадровый потенциал</a:t>
          </a:r>
        </a:p>
      </dsp:txBody>
      <dsp:txXfrm>
        <a:off x="3691672" y="2481087"/>
        <a:ext cx="1392752" cy="374278"/>
      </dsp:txXfrm>
    </dsp:sp>
    <dsp:sp modelId="{428682A8-51F7-48C9-835E-657970173A51}">
      <dsp:nvSpPr>
        <dsp:cNvPr id="0" name=""/>
        <dsp:cNvSpPr/>
      </dsp:nvSpPr>
      <dsp:spPr>
        <a:xfrm>
          <a:off x="3509396" y="740884"/>
          <a:ext cx="170962" cy="2573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3626"/>
              </a:lnTo>
              <a:lnTo>
                <a:pt x="170962" y="257362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D464E-0460-482D-A62D-A6B7AEC105CC}">
      <dsp:nvSpPr>
        <dsp:cNvPr id="0" name=""/>
        <dsp:cNvSpPr/>
      </dsp:nvSpPr>
      <dsp:spPr>
        <a:xfrm>
          <a:off x="3680358" y="3001661"/>
          <a:ext cx="1414805" cy="625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Наличие лицензий, патентов</a:t>
          </a:r>
        </a:p>
      </dsp:txBody>
      <dsp:txXfrm>
        <a:off x="3698684" y="3019987"/>
        <a:ext cx="1378153" cy="589047"/>
      </dsp:txXfrm>
    </dsp:sp>
    <dsp:sp modelId="{28411DFF-E2BD-414D-8028-C63E84E29158}">
      <dsp:nvSpPr>
        <dsp:cNvPr id="0" name=""/>
        <dsp:cNvSpPr/>
      </dsp:nvSpPr>
      <dsp:spPr>
        <a:xfrm>
          <a:off x="5717748" y="12109"/>
          <a:ext cx="1471352" cy="7356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3 этап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Экономический</a:t>
          </a:r>
        </a:p>
      </dsp:txBody>
      <dsp:txXfrm>
        <a:off x="5739295" y="33656"/>
        <a:ext cx="1428258" cy="692582"/>
      </dsp:txXfrm>
    </dsp:sp>
    <dsp:sp modelId="{71CFC7C2-E2A8-4D22-8D4A-2970BB91FCD5}">
      <dsp:nvSpPr>
        <dsp:cNvPr id="0" name=""/>
        <dsp:cNvSpPr/>
      </dsp:nvSpPr>
      <dsp:spPr>
        <a:xfrm>
          <a:off x="5864883" y="747785"/>
          <a:ext cx="128004" cy="746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47"/>
              </a:lnTo>
              <a:lnTo>
                <a:pt x="128004" y="7462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0DC57-1F87-4BAA-9BFA-DB462E02A85C}">
      <dsp:nvSpPr>
        <dsp:cNvPr id="0" name=""/>
        <dsp:cNvSpPr/>
      </dsp:nvSpPr>
      <dsp:spPr>
        <a:xfrm>
          <a:off x="5992888" y="896950"/>
          <a:ext cx="1526568" cy="11941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Игнорирование внешних аспектов при определении прогнозов</a:t>
          </a:r>
        </a:p>
      </dsp:txBody>
      <dsp:txXfrm>
        <a:off x="6027864" y="931926"/>
        <a:ext cx="1456616" cy="1124212"/>
      </dsp:txXfrm>
    </dsp:sp>
    <dsp:sp modelId="{8D23410E-18DC-497F-AD51-4DA0FE8786CC}">
      <dsp:nvSpPr>
        <dsp:cNvPr id="0" name=""/>
        <dsp:cNvSpPr/>
      </dsp:nvSpPr>
      <dsp:spPr>
        <a:xfrm>
          <a:off x="5864883" y="747785"/>
          <a:ext cx="148591" cy="1746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6553"/>
              </a:lnTo>
              <a:lnTo>
                <a:pt x="148591" y="17465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2C99C-AEB5-43C0-A841-00CF26931097}">
      <dsp:nvSpPr>
        <dsp:cNvPr id="0" name=""/>
        <dsp:cNvSpPr/>
      </dsp:nvSpPr>
      <dsp:spPr>
        <a:xfrm>
          <a:off x="6013475" y="2271539"/>
          <a:ext cx="1491127" cy="445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Искажение отчетности</a:t>
          </a:r>
        </a:p>
      </dsp:txBody>
      <dsp:txXfrm>
        <a:off x="6026526" y="2284590"/>
        <a:ext cx="1465025" cy="419496"/>
      </dsp:txXfrm>
    </dsp:sp>
    <dsp:sp modelId="{7191100F-E5B2-422A-855A-E3612B6C8D5F}">
      <dsp:nvSpPr>
        <dsp:cNvPr id="0" name=""/>
        <dsp:cNvSpPr/>
      </dsp:nvSpPr>
      <dsp:spPr>
        <a:xfrm>
          <a:off x="5864883" y="747785"/>
          <a:ext cx="149533" cy="2318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8677"/>
              </a:lnTo>
              <a:lnTo>
                <a:pt x="149533" y="231867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8BD02-8236-4BD5-8072-4B8F5650B321}">
      <dsp:nvSpPr>
        <dsp:cNvPr id="0" name=""/>
        <dsp:cNvSpPr/>
      </dsp:nvSpPr>
      <dsp:spPr>
        <a:xfrm>
          <a:off x="6014417" y="2861948"/>
          <a:ext cx="1548003" cy="4090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Стоимость ДЗ по балансу</a:t>
          </a:r>
        </a:p>
      </dsp:txBody>
      <dsp:txXfrm>
        <a:off x="6026397" y="2873928"/>
        <a:ext cx="1524043" cy="385068"/>
      </dsp:txXfrm>
    </dsp:sp>
    <dsp:sp modelId="{6868C613-33B0-44B8-901D-9F41E02BF9CA}">
      <dsp:nvSpPr>
        <dsp:cNvPr id="0" name=""/>
        <dsp:cNvSpPr/>
      </dsp:nvSpPr>
      <dsp:spPr>
        <a:xfrm>
          <a:off x="5864883" y="747785"/>
          <a:ext cx="147532" cy="2907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7976"/>
              </a:lnTo>
              <a:lnTo>
                <a:pt x="147532" y="29079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459901-9FE1-40AF-B28E-ADC12D5FE56C}">
      <dsp:nvSpPr>
        <dsp:cNvPr id="0" name=""/>
        <dsp:cNvSpPr/>
      </dsp:nvSpPr>
      <dsp:spPr>
        <a:xfrm>
          <a:off x="6012416" y="3402229"/>
          <a:ext cx="1487984" cy="507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НМА не учтены при оценке</a:t>
          </a:r>
        </a:p>
      </dsp:txBody>
      <dsp:txXfrm>
        <a:off x="6027267" y="3417080"/>
        <a:ext cx="1458282" cy="4773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3BCC2-2B5C-43CB-84BC-F31B24F7E305}">
      <dsp:nvSpPr>
        <dsp:cNvPr id="0" name=""/>
        <dsp:cNvSpPr/>
      </dsp:nvSpPr>
      <dsp:spPr>
        <a:xfrm rot="5400000">
          <a:off x="21267" y="521901"/>
          <a:ext cx="1628257" cy="12563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Козырь Ю.В.</a:t>
          </a:r>
        </a:p>
      </dsp:txBody>
      <dsp:txXfrm rot="-5400000">
        <a:off x="207234" y="964098"/>
        <a:ext cx="1256325" cy="371932"/>
      </dsp:txXfrm>
    </dsp:sp>
    <dsp:sp modelId="{D0509626-515F-4BB9-BBC6-10EDF95869FE}">
      <dsp:nvSpPr>
        <dsp:cNvPr id="0" name=""/>
        <dsp:cNvSpPr/>
      </dsp:nvSpPr>
      <dsp:spPr>
        <a:xfrm rot="5400000">
          <a:off x="3808047" y="-2137567"/>
          <a:ext cx="1262982" cy="59171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Бизнес как доля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Бизнес как актив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Бизнес как 100% пакет</a:t>
          </a:r>
        </a:p>
      </dsp:txBody>
      <dsp:txXfrm rot="-5400000">
        <a:off x="1480985" y="251149"/>
        <a:ext cx="5855452" cy="1139674"/>
      </dsp:txXfrm>
    </dsp:sp>
    <dsp:sp modelId="{6420F8E3-F83F-4932-9479-54605B9004A4}">
      <dsp:nvSpPr>
        <dsp:cNvPr id="0" name=""/>
        <dsp:cNvSpPr/>
      </dsp:nvSpPr>
      <dsp:spPr>
        <a:xfrm rot="5400000">
          <a:off x="6022" y="2498197"/>
          <a:ext cx="1696136" cy="12937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Калинкина К.Е.</a:t>
          </a:r>
        </a:p>
      </dsp:txBody>
      <dsp:txXfrm rot="-5400000">
        <a:off x="207234" y="2943843"/>
        <a:ext cx="1293713" cy="402423"/>
      </dsp:txXfrm>
    </dsp:sp>
    <dsp:sp modelId="{AEBE5624-77B2-4EEE-9115-1BB75270BAA8}">
      <dsp:nvSpPr>
        <dsp:cNvPr id="0" name=""/>
        <dsp:cNvSpPr/>
      </dsp:nvSpPr>
      <dsp:spPr>
        <a:xfrm rot="5400000">
          <a:off x="3362312" y="-144496"/>
          <a:ext cx="2248879" cy="59937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Calibri" panose="020F0502020204030204" pitchFamily="34" charset="0"/>
              <a:cs typeface="Calibri" panose="020F0502020204030204" pitchFamily="34" charset="0"/>
            </a:rPr>
            <a:t>1. Анализ правоустанавливающих документов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Calibri" panose="020F0502020204030204" pitchFamily="34" charset="0"/>
              <a:cs typeface="Calibri" panose="020F0502020204030204" pitchFamily="34" charset="0"/>
            </a:rPr>
            <a:t>2. Анализ корпоративной структуры управления предприятием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Calibri" panose="020F0502020204030204" pitchFamily="34" charset="0"/>
              <a:cs typeface="Calibri" panose="020F0502020204030204" pitchFamily="34" charset="0"/>
            </a:rPr>
            <a:t>3. </a:t>
          </a:r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Анализ деятельности предприятия в ретроспективном периоде и на дату проведения оценки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4. Анализ внешнего окружения предприятия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5. Экспресс-диагностика финансового состояния предприятия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6. SWOT-анализ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7. Анализ перспектив развития предприятия</a:t>
          </a:r>
          <a:endParaRPr lang="ru-RU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 rot="-5400000">
        <a:off x="1489902" y="1837695"/>
        <a:ext cx="5883919" cy="20293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A99DD-1170-49F6-B7A4-8A324798A32B}">
      <dsp:nvSpPr>
        <dsp:cNvPr id="0" name=""/>
        <dsp:cNvSpPr/>
      </dsp:nvSpPr>
      <dsp:spPr>
        <a:xfrm rot="10800000">
          <a:off x="76193" y="0"/>
          <a:ext cx="5623561" cy="8555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336" tIns="68580" rIns="128016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/>
            <a:t>- Вероятностные судебные иски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/>
            <a:t>- Платежи по имеющимся судебным решениям</a:t>
          </a:r>
        </a:p>
      </dsp:txBody>
      <dsp:txXfrm rot="10800000">
        <a:off x="290078" y="0"/>
        <a:ext cx="5409676" cy="855542"/>
      </dsp:txXfrm>
    </dsp:sp>
    <dsp:sp modelId="{137397FE-6B41-4285-81C2-96F0B9D4C08D}">
      <dsp:nvSpPr>
        <dsp:cNvPr id="0" name=""/>
        <dsp:cNvSpPr/>
      </dsp:nvSpPr>
      <dsp:spPr>
        <a:xfrm flipH="1">
          <a:off x="32829" y="151092"/>
          <a:ext cx="424370" cy="508990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7FFA5-25EC-49ED-851A-8D1C44CC5596}">
      <dsp:nvSpPr>
        <dsp:cNvPr id="0" name=""/>
        <dsp:cNvSpPr/>
      </dsp:nvSpPr>
      <dsp:spPr>
        <a:xfrm rot="10800000">
          <a:off x="0" y="1100369"/>
          <a:ext cx="5684564" cy="8194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336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Гарантийные обязательства по поставляемым продуктам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Экологические обязательства</a:t>
          </a:r>
        </a:p>
      </dsp:txBody>
      <dsp:txXfrm rot="10800000">
        <a:off x="204851" y="1100369"/>
        <a:ext cx="5479713" cy="819406"/>
      </dsp:txXfrm>
    </dsp:sp>
    <dsp:sp modelId="{A27F2284-1B76-4EC2-83E8-14D2EEA7A7BB}">
      <dsp:nvSpPr>
        <dsp:cNvPr id="0" name=""/>
        <dsp:cNvSpPr/>
      </dsp:nvSpPr>
      <dsp:spPr>
        <a:xfrm>
          <a:off x="0" y="1277303"/>
          <a:ext cx="415029" cy="465537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39DAE-0BA9-49A5-A210-FEA6F35BB1D0}">
      <dsp:nvSpPr>
        <dsp:cNvPr id="0" name=""/>
        <dsp:cNvSpPr/>
      </dsp:nvSpPr>
      <dsp:spPr>
        <a:xfrm rot="10800000">
          <a:off x="114300" y="2165096"/>
          <a:ext cx="5562598" cy="8194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336" tIns="60960" rIns="113792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- Возможность образовывания ушедшим персоналом конкурентного предприятия</a:t>
          </a:r>
        </a:p>
      </dsp:txBody>
      <dsp:txXfrm rot="10800000">
        <a:off x="319151" y="2165096"/>
        <a:ext cx="5357747" cy="819406"/>
      </dsp:txXfrm>
    </dsp:sp>
    <dsp:sp modelId="{D7AC444D-C766-4700-8E1E-F18696177E77}">
      <dsp:nvSpPr>
        <dsp:cNvPr id="0" name=""/>
        <dsp:cNvSpPr/>
      </dsp:nvSpPr>
      <dsp:spPr>
        <a:xfrm>
          <a:off x="0" y="2321242"/>
          <a:ext cx="500378" cy="491873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1D663-E2E3-4273-8835-2B10FA71FF9B}">
      <dsp:nvSpPr>
        <dsp:cNvPr id="0" name=""/>
        <dsp:cNvSpPr/>
      </dsp:nvSpPr>
      <dsp:spPr>
        <a:xfrm>
          <a:off x="0" y="0"/>
          <a:ext cx="1797921" cy="898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bg1"/>
              </a:solidFill>
            </a:rPr>
            <a:t>Тип информации</a:t>
          </a:r>
        </a:p>
      </dsp:txBody>
      <dsp:txXfrm>
        <a:off x="26330" y="26330"/>
        <a:ext cx="1745261" cy="846300"/>
      </dsp:txXfrm>
    </dsp:sp>
    <dsp:sp modelId="{9538E5E6-3CBA-40F4-A2D7-009467A1C0F2}">
      <dsp:nvSpPr>
        <dsp:cNvPr id="0" name=""/>
        <dsp:cNvSpPr/>
      </dsp:nvSpPr>
      <dsp:spPr>
        <a:xfrm>
          <a:off x="179792" y="898960"/>
          <a:ext cx="246738" cy="1868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8295"/>
              </a:lnTo>
              <a:lnTo>
                <a:pt x="246738" y="18682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E4DB8-31F8-4E7B-B133-072E08BCB53C}">
      <dsp:nvSpPr>
        <dsp:cNvPr id="0" name=""/>
        <dsp:cNvSpPr/>
      </dsp:nvSpPr>
      <dsp:spPr>
        <a:xfrm>
          <a:off x="426530" y="2546916"/>
          <a:ext cx="1943998" cy="440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Аналитические обзоры</a:t>
          </a:r>
        </a:p>
      </dsp:txBody>
      <dsp:txXfrm>
        <a:off x="439437" y="2559823"/>
        <a:ext cx="1918184" cy="414865"/>
      </dsp:txXfrm>
    </dsp:sp>
    <dsp:sp modelId="{81C3C274-4A0B-4D14-B723-3BFD211CFF8A}">
      <dsp:nvSpPr>
        <dsp:cNvPr id="0" name=""/>
        <dsp:cNvSpPr/>
      </dsp:nvSpPr>
      <dsp:spPr>
        <a:xfrm>
          <a:off x="179792" y="898960"/>
          <a:ext cx="234958" cy="1194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4937"/>
              </a:lnTo>
              <a:lnTo>
                <a:pt x="234958" y="1194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CDEF0-7A98-4768-8ACA-C36D93CCDBAD}">
      <dsp:nvSpPr>
        <dsp:cNvPr id="0" name=""/>
        <dsp:cNvSpPr/>
      </dsp:nvSpPr>
      <dsp:spPr>
        <a:xfrm>
          <a:off x="414750" y="1734228"/>
          <a:ext cx="1943552" cy="7193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Макроэкономические исследования</a:t>
          </a:r>
        </a:p>
      </dsp:txBody>
      <dsp:txXfrm>
        <a:off x="435819" y="1755297"/>
        <a:ext cx="1901414" cy="677201"/>
      </dsp:txXfrm>
    </dsp:sp>
    <dsp:sp modelId="{EA1D6F1A-5660-44CC-9103-48CDDA6623B6}">
      <dsp:nvSpPr>
        <dsp:cNvPr id="0" name=""/>
        <dsp:cNvSpPr/>
      </dsp:nvSpPr>
      <dsp:spPr>
        <a:xfrm>
          <a:off x="179792" y="898960"/>
          <a:ext cx="206120" cy="491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114"/>
              </a:lnTo>
              <a:lnTo>
                <a:pt x="206120" y="4911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107FB-52D3-4EE6-A271-E30198F5EE21}">
      <dsp:nvSpPr>
        <dsp:cNvPr id="0" name=""/>
        <dsp:cNvSpPr/>
      </dsp:nvSpPr>
      <dsp:spPr>
        <a:xfrm>
          <a:off x="385912" y="1158372"/>
          <a:ext cx="1943998" cy="4634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Статистические данные</a:t>
          </a:r>
        </a:p>
      </dsp:txBody>
      <dsp:txXfrm>
        <a:off x="399485" y="1171945"/>
        <a:ext cx="1916852" cy="436259"/>
      </dsp:txXfrm>
    </dsp:sp>
    <dsp:sp modelId="{15487CE5-2013-46F1-9C48-15877F59FDC1}">
      <dsp:nvSpPr>
        <dsp:cNvPr id="0" name=""/>
        <dsp:cNvSpPr/>
      </dsp:nvSpPr>
      <dsp:spPr>
        <a:xfrm>
          <a:off x="2500087" y="0"/>
          <a:ext cx="1797921" cy="898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bg1"/>
              </a:solidFill>
            </a:rPr>
            <a:t>Бесплатные источники получения</a:t>
          </a:r>
        </a:p>
      </dsp:txBody>
      <dsp:txXfrm>
        <a:off x="2526417" y="26330"/>
        <a:ext cx="1745261" cy="846300"/>
      </dsp:txXfrm>
    </dsp:sp>
    <dsp:sp modelId="{97824421-1126-4A41-92E6-36A06F23072B}">
      <dsp:nvSpPr>
        <dsp:cNvPr id="0" name=""/>
        <dsp:cNvSpPr/>
      </dsp:nvSpPr>
      <dsp:spPr>
        <a:xfrm>
          <a:off x="2679879" y="898960"/>
          <a:ext cx="191723" cy="3842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291"/>
              </a:lnTo>
              <a:lnTo>
                <a:pt x="191723" y="3842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090D6-2368-4B86-9E2D-7B770BFC0CE4}">
      <dsp:nvSpPr>
        <dsp:cNvPr id="0" name=""/>
        <dsp:cNvSpPr/>
      </dsp:nvSpPr>
      <dsp:spPr>
        <a:xfrm>
          <a:off x="2871603" y="1089728"/>
          <a:ext cx="1534230" cy="3870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1100" kern="1200" dirty="0"/>
          </a:br>
          <a:r>
            <a:rPr lang="ru-RU" sz="1600" kern="1200" dirty="0"/>
            <a:t>Росстат</a:t>
          </a:r>
        </a:p>
      </dsp:txBody>
      <dsp:txXfrm>
        <a:off x="2882939" y="1101064"/>
        <a:ext cx="1511558" cy="364375"/>
      </dsp:txXfrm>
    </dsp:sp>
    <dsp:sp modelId="{7A8A1AD8-D397-401E-AA2F-156DCC6B0687}">
      <dsp:nvSpPr>
        <dsp:cNvPr id="0" name=""/>
        <dsp:cNvSpPr/>
      </dsp:nvSpPr>
      <dsp:spPr>
        <a:xfrm>
          <a:off x="2679879" y="898960"/>
          <a:ext cx="220489" cy="854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618"/>
              </a:lnTo>
              <a:lnTo>
                <a:pt x="220489" y="8546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333D64-3E02-471F-9E96-F7CB32075DFF}">
      <dsp:nvSpPr>
        <dsp:cNvPr id="0" name=""/>
        <dsp:cNvSpPr/>
      </dsp:nvSpPr>
      <dsp:spPr>
        <a:xfrm>
          <a:off x="2900369" y="1611448"/>
          <a:ext cx="1458833" cy="284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ФНС</a:t>
          </a:r>
        </a:p>
      </dsp:txBody>
      <dsp:txXfrm>
        <a:off x="2908695" y="1619774"/>
        <a:ext cx="1442181" cy="267608"/>
      </dsp:txXfrm>
    </dsp:sp>
    <dsp:sp modelId="{96452D98-7C86-442B-8FC5-B77CE94E62B1}">
      <dsp:nvSpPr>
        <dsp:cNvPr id="0" name=""/>
        <dsp:cNvSpPr/>
      </dsp:nvSpPr>
      <dsp:spPr>
        <a:xfrm>
          <a:off x="2679879" y="898960"/>
          <a:ext cx="208522" cy="1320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0378"/>
              </a:lnTo>
              <a:lnTo>
                <a:pt x="208522" y="13203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7FA5F-18D8-49EA-A154-A7AA272C6CA1}">
      <dsp:nvSpPr>
        <dsp:cNvPr id="0" name=""/>
        <dsp:cNvSpPr/>
      </dsp:nvSpPr>
      <dsp:spPr>
        <a:xfrm>
          <a:off x="2888402" y="1976435"/>
          <a:ext cx="1716626" cy="48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Минэкономразвития</a:t>
          </a:r>
        </a:p>
      </dsp:txBody>
      <dsp:txXfrm>
        <a:off x="2902631" y="1990664"/>
        <a:ext cx="1688168" cy="457349"/>
      </dsp:txXfrm>
    </dsp:sp>
    <dsp:sp modelId="{428682A8-51F7-48C9-835E-657970173A51}">
      <dsp:nvSpPr>
        <dsp:cNvPr id="0" name=""/>
        <dsp:cNvSpPr/>
      </dsp:nvSpPr>
      <dsp:spPr>
        <a:xfrm>
          <a:off x="2679879" y="898960"/>
          <a:ext cx="211428" cy="2084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4958"/>
              </a:lnTo>
              <a:lnTo>
                <a:pt x="211428" y="20849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D464E-0460-482D-A62D-A6B7AEC105CC}">
      <dsp:nvSpPr>
        <dsp:cNvPr id="0" name=""/>
        <dsp:cNvSpPr/>
      </dsp:nvSpPr>
      <dsp:spPr>
        <a:xfrm>
          <a:off x="2891308" y="2600242"/>
          <a:ext cx="1741063" cy="767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Ответы на запросы судов, следователей</a:t>
          </a:r>
        </a:p>
      </dsp:txBody>
      <dsp:txXfrm>
        <a:off x="2913783" y="2622717"/>
        <a:ext cx="1696113" cy="722402"/>
      </dsp:txXfrm>
    </dsp:sp>
    <dsp:sp modelId="{28411DFF-E2BD-414D-8028-C63E84E29158}">
      <dsp:nvSpPr>
        <dsp:cNvPr id="0" name=""/>
        <dsp:cNvSpPr/>
      </dsp:nvSpPr>
      <dsp:spPr>
        <a:xfrm>
          <a:off x="4893750" y="1895"/>
          <a:ext cx="1797921" cy="898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bg1"/>
              </a:solidFill>
            </a:rPr>
            <a:t>Платные источники получения</a:t>
          </a:r>
        </a:p>
      </dsp:txBody>
      <dsp:txXfrm>
        <a:off x="4920080" y="28225"/>
        <a:ext cx="1745261" cy="846300"/>
      </dsp:txXfrm>
    </dsp:sp>
    <dsp:sp modelId="{71CFC7C2-E2A8-4D22-8D4A-2970BB91FCD5}">
      <dsp:nvSpPr>
        <dsp:cNvPr id="0" name=""/>
        <dsp:cNvSpPr/>
      </dsp:nvSpPr>
      <dsp:spPr>
        <a:xfrm>
          <a:off x="5073542" y="900856"/>
          <a:ext cx="156429" cy="359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993"/>
              </a:lnTo>
              <a:lnTo>
                <a:pt x="156429" y="3599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0DC57-1F87-4BAA-9BFA-DB462E02A85C}">
      <dsp:nvSpPr>
        <dsp:cNvPr id="0" name=""/>
        <dsp:cNvSpPr/>
      </dsp:nvSpPr>
      <dsp:spPr>
        <a:xfrm>
          <a:off x="5229972" y="1083129"/>
          <a:ext cx="1346959" cy="355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СПАРК</a:t>
          </a:r>
        </a:p>
      </dsp:txBody>
      <dsp:txXfrm>
        <a:off x="5240382" y="1093539"/>
        <a:ext cx="1326139" cy="334620"/>
      </dsp:txXfrm>
    </dsp:sp>
    <dsp:sp modelId="{8D23410E-18DC-497F-AD51-4DA0FE8786CC}">
      <dsp:nvSpPr>
        <dsp:cNvPr id="0" name=""/>
        <dsp:cNvSpPr/>
      </dsp:nvSpPr>
      <dsp:spPr>
        <a:xfrm>
          <a:off x="5073542" y="900856"/>
          <a:ext cx="171172" cy="802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2281"/>
              </a:lnTo>
              <a:lnTo>
                <a:pt x="171172" y="802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2C99C-AEB5-43C0-A841-00CF26931097}">
      <dsp:nvSpPr>
        <dsp:cNvPr id="0" name=""/>
        <dsp:cNvSpPr/>
      </dsp:nvSpPr>
      <dsp:spPr>
        <a:xfrm>
          <a:off x="5244715" y="1551011"/>
          <a:ext cx="1350828" cy="3042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СКРИН</a:t>
          </a:r>
        </a:p>
      </dsp:txBody>
      <dsp:txXfrm>
        <a:off x="5253626" y="1559922"/>
        <a:ext cx="1333006" cy="286431"/>
      </dsp:txXfrm>
    </dsp:sp>
    <dsp:sp modelId="{7191100F-E5B2-422A-855A-E3612B6C8D5F}">
      <dsp:nvSpPr>
        <dsp:cNvPr id="0" name=""/>
        <dsp:cNvSpPr/>
      </dsp:nvSpPr>
      <dsp:spPr>
        <a:xfrm>
          <a:off x="5073542" y="900856"/>
          <a:ext cx="146864" cy="1523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864"/>
              </a:lnTo>
              <a:lnTo>
                <a:pt x="146864" y="15238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8BD02-8236-4BD5-8072-4B8F5650B321}">
      <dsp:nvSpPr>
        <dsp:cNvPr id="0" name=""/>
        <dsp:cNvSpPr/>
      </dsp:nvSpPr>
      <dsp:spPr>
        <a:xfrm>
          <a:off x="5220407" y="2057180"/>
          <a:ext cx="1376301" cy="735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/>
            <a:t>Сервис: Слияния и поглощения</a:t>
          </a:r>
        </a:p>
      </dsp:txBody>
      <dsp:txXfrm>
        <a:off x="5241937" y="2078710"/>
        <a:ext cx="1333241" cy="692020"/>
      </dsp:txXfrm>
    </dsp:sp>
    <dsp:sp modelId="{6868C613-33B0-44B8-901D-9F41E02BF9CA}">
      <dsp:nvSpPr>
        <dsp:cNvPr id="0" name=""/>
        <dsp:cNvSpPr/>
      </dsp:nvSpPr>
      <dsp:spPr>
        <a:xfrm>
          <a:off x="5073542" y="900856"/>
          <a:ext cx="161651" cy="2353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3272"/>
              </a:lnTo>
              <a:lnTo>
                <a:pt x="161651" y="2353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459901-9FE1-40AF-B28E-ADC12D5FE56C}">
      <dsp:nvSpPr>
        <dsp:cNvPr id="0" name=""/>
        <dsp:cNvSpPr/>
      </dsp:nvSpPr>
      <dsp:spPr>
        <a:xfrm>
          <a:off x="5235193" y="2890085"/>
          <a:ext cx="1338904" cy="728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Другие платные ресурсы</a:t>
          </a:r>
        </a:p>
      </dsp:txBody>
      <dsp:txXfrm>
        <a:off x="5256518" y="2911410"/>
        <a:ext cx="1296254" cy="6854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8D4D1-2A90-4E0D-A702-ECBCE6C493ED}">
      <dsp:nvSpPr>
        <dsp:cNvPr id="0" name=""/>
        <dsp:cNvSpPr/>
      </dsp:nvSpPr>
      <dsp:spPr>
        <a:xfrm rot="5400000">
          <a:off x="4606978" y="-2010205"/>
          <a:ext cx="1233716" cy="52570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effectLst/>
              <a:latin typeface="+mn-lt"/>
              <a:ea typeface="+mn-ea"/>
              <a:cs typeface="+mn-cs"/>
            </a:rPr>
            <a:t>Определение оцениваемой доли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Изучение правоустанавливающих документов (Устав, коды ОКВЭД)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Изучение документов связанных с эмиссией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effectLst/>
              <a:latin typeface="+mn-lt"/>
              <a:ea typeface="+mn-ea"/>
              <a:cs typeface="+mn-cs"/>
            </a:rPr>
            <a:t>Структура распределения собственников</a:t>
          </a:r>
        </a:p>
      </dsp:txBody>
      <dsp:txXfrm rot="-5400000">
        <a:off x="2595331" y="61667"/>
        <a:ext cx="5196787" cy="1113266"/>
      </dsp:txXfrm>
    </dsp:sp>
    <dsp:sp modelId="{A3AEE216-8967-446A-B917-DEB797A0B094}">
      <dsp:nvSpPr>
        <dsp:cNvPr id="0" name=""/>
        <dsp:cNvSpPr/>
      </dsp:nvSpPr>
      <dsp:spPr>
        <a:xfrm>
          <a:off x="361947" y="189207"/>
          <a:ext cx="2233383" cy="8581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1 этап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Юридические аспекты</a:t>
          </a:r>
        </a:p>
      </dsp:txBody>
      <dsp:txXfrm>
        <a:off x="403840" y="231100"/>
        <a:ext cx="2149597" cy="774401"/>
      </dsp:txXfrm>
    </dsp:sp>
    <dsp:sp modelId="{24A4A44C-DED5-42C8-9578-F4AC65C2E0E0}">
      <dsp:nvSpPr>
        <dsp:cNvPr id="0" name=""/>
        <dsp:cNvSpPr/>
      </dsp:nvSpPr>
      <dsp:spPr>
        <a:xfrm rot="5400000">
          <a:off x="4593210" y="-587963"/>
          <a:ext cx="1284536" cy="53557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Историческая справка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Кадровых характеристики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Местоположение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Отрасль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Производимая продукция</a:t>
          </a:r>
          <a:endParaRPr lang="ru-RU" sz="2000" kern="1200" dirty="0"/>
        </a:p>
      </dsp:txBody>
      <dsp:txXfrm rot="-5400000">
        <a:off x="2557585" y="1510368"/>
        <a:ext cx="5293081" cy="1159124"/>
      </dsp:txXfrm>
    </dsp:sp>
    <dsp:sp modelId="{787D3ADB-63D6-4CDC-ACC8-C3B61C0A9A0B}">
      <dsp:nvSpPr>
        <dsp:cNvPr id="0" name=""/>
        <dsp:cNvSpPr/>
      </dsp:nvSpPr>
      <dsp:spPr>
        <a:xfrm>
          <a:off x="361947" y="1356760"/>
          <a:ext cx="2195637" cy="14663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2 этап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Общая информация о текущей  и ретроспективной деятельности, место в отрасли</a:t>
          </a:r>
        </a:p>
      </dsp:txBody>
      <dsp:txXfrm>
        <a:off x="433528" y="1428341"/>
        <a:ext cx="2052475" cy="1323177"/>
      </dsp:txXfrm>
    </dsp:sp>
    <dsp:sp modelId="{657D6AC6-07DA-4F7B-AE62-25EA461EA54D}">
      <dsp:nvSpPr>
        <dsp:cNvPr id="0" name=""/>
        <dsp:cNvSpPr/>
      </dsp:nvSpPr>
      <dsp:spPr>
        <a:xfrm rot="5400000">
          <a:off x="4671016" y="924152"/>
          <a:ext cx="1152876" cy="529620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финансовой отчетности в ретроспективе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основных средств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финансовых вложений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запасов</a:t>
          </a:r>
          <a:endParaRPr lang="ru-RU" sz="2200" kern="1200" dirty="0"/>
        </a:p>
      </dsp:txBody>
      <dsp:txXfrm rot="-5400000">
        <a:off x="2599353" y="3052095"/>
        <a:ext cx="5239925" cy="1040318"/>
      </dsp:txXfrm>
    </dsp:sp>
    <dsp:sp modelId="{7DA89D9A-2BF8-463F-90B8-7FD25276049D}">
      <dsp:nvSpPr>
        <dsp:cNvPr id="0" name=""/>
        <dsp:cNvSpPr/>
      </dsp:nvSpPr>
      <dsp:spPr>
        <a:xfrm>
          <a:off x="361947" y="2944701"/>
          <a:ext cx="2233383" cy="12677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3 этап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Финансовая информация</a:t>
          </a:r>
        </a:p>
      </dsp:txBody>
      <dsp:txXfrm>
        <a:off x="423832" y="3006586"/>
        <a:ext cx="2109613" cy="11439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58D4D1-2A90-4E0D-A702-ECBCE6C493ED}">
      <dsp:nvSpPr>
        <dsp:cNvPr id="0" name=""/>
        <dsp:cNvSpPr/>
      </dsp:nvSpPr>
      <dsp:spPr>
        <a:xfrm rot="5400000">
          <a:off x="4665666" y="-2088368"/>
          <a:ext cx="1055659" cy="52348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дебиторской задолженности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effectLst/>
              <a:latin typeface="+mn-lt"/>
              <a:ea typeface="+mn-ea"/>
              <a:cs typeface="+mn-cs"/>
            </a:rPr>
            <a:t>Анализ краткосрочных финансовых вложений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заемных средств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Анализ кредиторской задолженности</a:t>
          </a:r>
        </a:p>
      </dsp:txBody>
      <dsp:txXfrm rot="-5400000">
        <a:off x="2576064" y="52767"/>
        <a:ext cx="5183331" cy="952593"/>
      </dsp:txXfrm>
    </dsp:sp>
    <dsp:sp modelId="{A3AEE216-8967-446A-B917-DEB797A0B094}">
      <dsp:nvSpPr>
        <dsp:cNvPr id="0" name=""/>
        <dsp:cNvSpPr/>
      </dsp:nvSpPr>
      <dsp:spPr>
        <a:xfrm>
          <a:off x="368547" y="25965"/>
          <a:ext cx="2207516" cy="10061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3 этап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Финансовая информация</a:t>
          </a:r>
        </a:p>
      </dsp:txBody>
      <dsp:txXfrm>
        <a:off x="417665" y="75083"/>
        <a:ext cx="2109280" cy="907961"/>
      </dsp:txXfrm>
    </dsp:sp>
    <dsp:sp modelId="{24A4A44C-DED5-42C8-9578-F4AC65C2E0E0}">
      <dsp:nvSpPr>
        <dsp:cNvPr id="0" name=""/>
        <dsp:cNvSpPr/>
      </dsp:nvSpPr>
      <dsp:spPr>
        <a:xfrm rot="5400000">
          <a:off x="4432713" y="-628576"/>
          <a:ext cx="1303827" cy="509174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Информация о характеристиках объектов недвижимости (при наличии)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Информация о характеристиках машин, оборудования, транспортных средств (при наличии)</a:t>
          </a:r>
        </a:p>
      </dsp:txBody>
      <dsp:txXfrm rot="-5400000">
        <a:off x="2538755" y="1329030"/>
        <a:ext cx="5028095" cy="1176531"/>
      </dsp:txXfrm>
    </dsp:sp>
    <dsp:sp modelId="{787D3ADB-63D6-4CDC-ACC8-C3B61C0A9A0B}">
      <dsp:nvSpPr>
        <dsp:cNvPr id="0" name=""/>
        <dsp:cNvSpPr/>
      </dsp:nvSpPr>
      <dsp:spPr>
        <a:xfrm>
          <a:off x="368547" y="1199466"/>
          <a:ext cx="2170208" cy="14356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4 этап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Сведения технического характера</a:t>
          </a:r>
        </a:p>
      </dsp:txBody>
      <dsp:txXfrm>
        <a:off x="438630" y="1269549"/>
        <a:ext cx="2030042" cy="1295491"/>
      </dsp:txXfrm>
    </dsp:sp>
    <dsp:sp modelId="{657D6AC6-07DA-4F7B-AE62-25EA461EA54D}">
      <dsp:nvSpPr>
        <dsp:cNvPr id="0" name=""/>
        <dsp:cNvSpPr/>
      </dsp:nvSpPr>
      <dsp:spPr>
        <a:xfrm rot="5400000">
          <a:off x="4661447" y="688897"/>
          <a:ext cx="969339" cy="51321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Лицензирование, патенты, ноу-хау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Судебные разбирательства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Гарантийные обязательства</a:t>
          </a:r>
        </a:p>
      </dsp:txBody>
      <dsp:txXfrm rot="-5400000">
        <a:off x="2580039" y="2817625"/>
        <a:ext cx="5084837" cy="874701"/>
      </dsp:txXfrm>
    </dsp:sp>
    <dsp:sp modelId="{7DA89D9A-2BF8-463F-90B8-7FD25276049D}">
      <dsp:nvSpPr>
        <dsp:cNvPr id="0" name=""/>
        <dsp:cNvSpPr/>
      </dsp:nvSpPr>
      <dsp:spPr>
        <a:xfrm>
          <a:off x="368547" y="2794982"/>
          <a:ext cx="2207516" cy="9347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5 этап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Дополнительные данные</a:t>
          </a:r>
        </a:p>
      </dsp:txBody>
      <dsp:txXfrm>
        <a:off x="414179" y="2840614"/>
        <a:ext cx="2116252" cy="843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E8A73-6800-4906-AFDE-5FEAC3BE4E4C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4B77C-D92B-4A29-A0E5-ACA458B93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55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315515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E33355E-C7A7-4B61-8D74-4312854960BE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18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C9671-5B0A-44B3-B093-8E26220FCB36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50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521494"/>
            <a:ext cx="1971675" cy="36004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2"/>
            <a:ext cx="5800725" cy="40505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3994-73F7-4656-A0E3-83CFC501A1E4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B0201-1FB2-449D-8AF5-5C899B933E7F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22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53157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4283-AB8F-4FE8-8A7B-8BBCF445B5DB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32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714C-B26B-4C73-B045-8B6B0939AA03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86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30350"/>
            <a:ext cx="3497580" cy="54255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6481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1528826"/>
            <a:ext cx="3497580" cy="541782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06324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C9B10-AE82-4C63-BED7-96A2948806D6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5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BC2BF-8310-44F4-8DEB-849B887DFC8D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76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9070-C1F2-434C-B77D-ECBF9F0A84F9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5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9C362-5A08-468F-9DFD-CBEF8FD17FBD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71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1"/>
            <a:ext cx="8085582" cy="459962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810125A6-863D-4EFC-A7C0-B6B6E04EDB4D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018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08760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AE7339FE-64CA-4EF9-8038-C979A8954119}" type="datetime1">
              <a:rPr lang="en-US" smtClean="0"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4407310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6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E1E96-F69C-49B8-8C08-2211751AC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922" y="881402"/>
            <a:ext cx="4956722" cy="1751033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3150" b="1" dirty="0"/>
              <a:t>Использование результатов идентификации предприятия при оценке и экспертизе отчетов об оценке бизнеса</a:t>
            </a:r>
            <a:endParaRPr lang="en-US" sz="31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E5C9B-7B02-45CE-A094-F82E38E467CB}"/>
              </a:ext>
            </a:extLst>
          </p:cNvPr>
          <p:cNvSpPr txBox="1"/>
          <p:nvPr/>
        </p:nvSpPr>
        <p:spPr>
          <a:xfrm>
            <a:off x="1099065" y="3791391"/>
            <a:ext cx="3384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Докладчик: Бойков Анатолий Михайлович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B312B7-8442-4085-A41D-B0C618A7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670" y="3067049"/>
            <a:ext cx="3115008" cy="170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62526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5">
            <a:extLst>
              <a:ext uri="{FF2B5EF4-FFF2-40B4-BE49-F238E27FC236}">
                <a16:creationId xmlns:a16="http://schemas.microsoft.com/office/drawing/2014/main" id="{CCD29723-8CB5-4987-95AA-CC41468FC6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7389162"/>
              </p:ext>
            </p:extLst>
          </p:nvPr>
        </p:nvGraphicFramePr>
        <p:xfrm>
          <a:off x="1422853" y="874552"/>
          <a:ext cx="6781110" cy="3924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30EA00-4C38-4874-9666-DF028FEC300D}"/>
              </a:ext>
            </a:extLst>
          </p:cNvPr>
          <p:cNvSpPr/>
          <p:nvPr/>
        </p:nvSpPr>
        <p:spPr>
          <a:xfrm>
            <a:off x="1460251" y="344016"/>
            <a:ext cx="6223499" cy="41549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sz="22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Классификация внешних источников информации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665B97C6-AF10-44C7-AAA2-9C278F0A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072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438199"/>
              </p:ext>
            </p:extLst>
          </p:nvPr>
        </p:nvGraphicFramePr>
        <p:xfrm>
          <a:off x="388620" y="586740"/>
          <a:ext cx="8275320" cy="421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9661A4B-2E75-4C97-B5E0-CB9E0C3AA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21082F-2912-4D56-9FC8-35E91EEF3630}"/>
              </a:ext>
            </a:extLst>
          </p:cNvPr>
          <p:cNvSpPr txBox="1"/>
          <p:nvPr/>
        </p:nvSpPr>
        <p:spPr>
          <a:xfrm>
            <a:off x="2318824" y="224890"/>
            <a:ext cx="4506363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13" b="1" dirty="0"/>
              <a:t>Этапы формирования информационных данных в предлагаемых рекомендациях</a:t>
            </a:r>
          </a:p>
        </p:txBody>
      </p:sp>
    </p:spTree>
    <p:extLst>
      <p:ext uri="{BB962C8B-B14F-4D97-AF65-F5344CB8AC3E}">
        <p14:creationId xmlns:p14="http://schemas.microsoft.com/office/powerpoint/2010/main" val="384806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060370"/>
              </p:ext>
            </p:extLst>
          </p:nvPr>
        </p:nvGraphicFramePr>
        <p:xfrm>
          <a:off x="484464" y="586741"/>
          <a:ext cx="8179476" cy="374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1B5E100-D984-4B7D-B840-B65BE42BE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5AA9D6-4D6C-4B46-BD27-535043B295D7}"/>
              </a:ext>
            </a:extLst>
          </p:cNvPr>
          <p:cNvSpPr txBox="1"/>
          <p:nvPr/>
        </p:nvSpPr>
        <p:spPr>
          <a:xfrm>
            <a:off x="2318824" y="224890"/>
            <a:ext cx="4506363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13" b="1" dirty="0"/>
              <a:t>Этапы формирования информационных данных в предлагаемых рекомендациях</a:t>
            </a:r>
          </a:p>
        </p:txBody>
      </p:sp>
    </p:spTree>
    <p:extLst>
      <p:ext uri="{BB962C8B-B14F-4D97-AF65-F5344CB8AC3E}">
        <p14:creationId xmlns:p14="http://schemas.microsoft.com/office/powerpoint/2010/main" val="1656799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5981270"/>
              </p:ext>
            </p:extLst>
          </p:nvPr>
        </p:nvGraphicFramePr>
        <p:xfrm>
          <a:off x="857250" y="1135380"/>
          <a:ext cx="7429500" cy="392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ED491D-10A7-4536-9341-FE1D5B7C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61321-4F41-47A0-8C41-29563734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678" y="1718184"/>
            <a:ext cx="7908131" cy="435452"/>
          </a:xfrm>
        </p:spPr>
        <p:txBody>
          <a:bodyPr>
            <a:noAutofit/>
          </a:bodyPr>
          <a:lstStyle/>
          <a:p>
            <a:r>
              <a:rPr lang="ru-RU" sz="3000" b="1" dirty="0"/>
              <a:t>Проблемы </a:t>
            </a:r>
            <a:br>
              <a:rPr lang="ru-RU" sz="3000" b="1" dirty="0"/>
            </a:br>
            <a:r>
              <a:rPr lang="ru-RU" sz="3000" b="1" dirty="0"/>
              <a:t>идентификации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6D9F766-5035-4970-BDC4-03A228C7F6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130012"/>
              </p:ext>
            </p:extLst>
          </p:nvPr>
        </p:nvGraphicFramePr>
        <p:xfrm>
          <a:off x="40237" y="1419948"/>
          <a:ext cx="9143985" cy="4009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22A14A-0392-4A5F-AFCB-C28FC0C6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450"/>
              </a:spcAft>
            </a:pPr>
            <a:fld id="{6D22F896-40B5-4ADD-8801-0D06FADFA095}" type="slidenum">
              <a:rPr lang="en-US" sz="7125"/>
              <a:pPr>
                <a:lnSpc>
                  <a:spcPct val="90000"/>
                </a:lnSpc>
                <a:spcAft>
                  <a:spcPts val="450"/>
                </a:spcAft>
              </a:pPr>
              <a:t>2</a:t>
            </a:fld>
            <a:endParaRPr lang="en-US" sz="7125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479903C8-B960-4A27-AD87-10F894FF13D2}"/>
              </a:ext>
            </a:extLst>
          </p:cNvPr>
          <p:cNvSpPr/>
          <p:nvPr/>
        </p:nvSpPr>
        <p:spPr>
          <a:xfrm>
            <a:off x="6102862" y="1580814"/>
            <a:ext cx="1951796" cy="727156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b="1" dirty="0"/>
              <a:t>Поверхностный анализ бизнес-процессов</a:t>
            </a:r>
          </a:p>
        </p:txBody>
      </p:sp>
      <p:sp>
        <p:nvSpPr>
          <p:cNvPr id="32" name="Стрелка: вправо 31">
            <a:extLst>
              <a:ext uri="{FF2B5EF4-FFF2-40B4-BE49-F238E27FC236}">
                <a16:creationId xmlns:a16="http://schemas.microsoft.com/office/drawing/2014/main" id="{6B10A6D5-2EA1-4E5F-BA7F-4EE6DBC507E2}"/>
              </a:ext>
            </a:extLst>
          </p:cNvPr>
          <p:cNvSpPr/>
          <p:nvPr/>
        </p:nvSpPr>
        <p:spPr>
          <a:xfrm rot="8303240">
            <a:off x="5589481" y="2401582"/>
            <a:ext cx="402522" cy="317378"/>
          </a:xfrm>
          <a:prstGeom prst="rightArrow">
            <a:avLst/>
          </a:prstGeom>
          <a:solidFill>
            <a:srgbClr val="66B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4D0DA983-1FC9-4164-8B31-BEB127324F7D}"/>
              </a:ext>
            </a:extLst>
          </p:cNvPr>
          <p:cNvSpPr/>
          <p:nvPr/>
        </p:nvSpPr>
        <p:spPr>
          <a:xfrm>
            <a:off x="6139743" y="4272711"/>
            <a:ext cx="1878034" cy="727156"/>
          </a:xfrm>
          <a:prstGeom prst="roundRect">
            <a:avLst/>
          </a:prstGeom>
          <a:solidFill>
            <a:srgbClr val="96C8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b="1" dirty="0"/>
              <a:t>Использование зарубежных данных</a:t>
            </a:r>
          </a:p>
        </p:txBody>
      </p:sp>
      <p:sp>
        <p:nvSpPr>
          <p:cNvPr id="35" name="Стрелка: вправо 34">
            <a:extLst>
              <a:ext uri="{FF2B5EF4-FFF2-40B4-BE49-F238E27FC236}">
                <a16:creationId xmlns:a16="http://schemas.microsoft.com/office/drawing/2014/main" id="{2198090E-EEF1-42D7-B019-D32E3D6E0D56}"/>
              </a:ext>
            </a:extLst>
          </p:cNvPr>
          <p:cNvSpPr/>
          <p:nvPr/>
        </p:nvSpPr>
        <p:spPr>
          <a:xfrm rot="13113779">
            <a:off x="5604383" y="3856409"/>
            <a:ext cx="372717" cy="317378"/>
          </a:xfrm>
          <a:prstGeom prst="rightArrow">
            <a:avLst/>
          </a:prstGeom>
          <a:solidFill>
            <a:srgbClr val="96C8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DA3A22-1CA9-4ACF-853F-E8ADBA153630}"/>
              </a:ext>
            </a:extLst>
          </p:cNvPr>
          <p:cNvSpPr txBox="1"/>
          <p:nvPr/>
        </p:nvSpPr>
        <p:spPr>
          <a:xfrm>
            <a:off x="2365749" y="879590"/>
            <a:ext cx="4302781" cy="40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13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Обусловлена отсутствием рекомендаций по идентификации объекта оценки</a:t>
            </a:r>
          </a:p>
          <a:p>
            <a:endParaRPr lang="ru-RU" sz="1013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184863-CD90-447D-A1EF-B8170A134444}"/>
              </a:ext>
            </a:extLst>
          </p:cNvPr>
          <p:cNvSpPr txBox="1"/>
          <p:nvPr/>
        </p:nvSpPr>
        <p:spPr>
          <a:xfrm>
            <a:off x="336780" y="298826"/>
            <a:ext cx="43188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spc="-9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Актуальность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95936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EC0274-2B3A-4E2C-A03C-DE6D9E7C3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5438216-5758-450A-A383-8F95FF390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763" y="56027"/>
            <a:ext cx="7390178" cy="395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F428D9-4643-4622-B0F4-37638FFA12A5}"/>
              </a:ext>
            </a:extLst>
          </p:cNvPr>
          <p:cNvSpPr txBox="1"/>
          <p:nvPr/>
        </p:nvSpPr>
        <p:spPr>
          <a:xfrm>
            <a:off x="571215" y="1134645"/>
            <a:ext cx="4533613" cy="1754326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ru-RU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Наличие методики идентификации позволит:</a:t>
            </a:r>
          </a:p>
          <a:p>
            <a:pPr marL="214313" indent="-214313">
              <a:buFontTx/>
              <a:buChar char="-"/>
            </a:pPr>
            <a:r>
              <a:rPr lang="ru-RU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Определить порядок идентификации;</a:t>
            </a:r>
          </a:p>
          <a:p>
            <a:pPr marL="214313" indent="-214313">
              <a:buFontTx/>
              <a:buChar char="-"/>
            </a:pPr>
            <a:r>
              <a:rPr lang="ru-RU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Выявить особенности предприятия;</a:t>
            </a:r>
          </a:p>
          <a:p>
            <a:pPr marL="214313" indent="-214313">
              <a:buFontTx/>
              <a:buChar char="-"/>
            </a:pPr>
            <a:r>
              <a:rPr lang="ru-RU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Учесть неприметные факторы;</a:t>
            </a:r>
          </a:p>
          <a:p>
            <a:pPr marL="214313" indent="-214313">
              <a:buFontTx/>
              <a:buChar char="-"/>
            </a:pPr>
            <a:r>
              <a:rPr lang="ru-RU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Провести оценку предприятия </a:t>
            </a:r>
          </a:p>
          <a:p>
            <a:r>
              <a:rPr lang="ru-RU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   с большей точностью</a:t>
            </a:r>
          </a:p>
        </p:txBody>
      </p:sp>
    </p:spTree>
    <p:extLst>
      <p:ext uri="{BB962C8B-B14F-4D97-AF65-F5344CB8AC3E}">
        <p14:creationId xmlns:p14="http://schemas.microsoft.com/office/powerpoint/2010/main" val="2883331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728537"/>
              </p:ext>
            </p:extLst>
          </p:nvPr>
        </p:nvGraphicFramePr>
        <p:xfrm>
          <a:off x="273050" y="525361"/>
          <a:ext cx="8529099" cy="4092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1F126ABA-BC32-42DF-8F1C-15F60EC19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Рисунок 6" descr="Лупа со сплошной заливкой">
            <a:extLst>
              <a:ext uri="{FF2B5EF4-FFF2-40B4-BE49-F238E27FC236}">
                <a16:creationId xmlns:a16="http://schemas.microsoft.com/office/drawing/2014/main" id="{104BE669-0C40-4552-94A1-945F366090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4374" y="1312936"/>
            <a:ext cx="685800" cy="685800"/>
          </a:xfrm>
          <a:prstGeom prst="rect">
            <a:avLst/>
          </a:prstGeom>
        </p:spPr>
      </p:pic>
      <p:pic>
        <p:nvPicPr>
          <p:cNvPr id="10" name="Рисунок 9" descr="Фабрика со сплошной заливкой">
            <a:extLst>
              <a:ext uri="{FF2B5EF4-FFF2-40B4-BE49-F238E27FC236}">
                <a16:creationId xmlns:a16="http://schemas.microsoft.com/office/drawing/2014/main" id="{9593D5FD-AEE4-4BE7-91AE-8C2A2719C3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44374" y="3932339"/>
            <a:ext cx="685800" cy="685800"/>
          </a:xfrm>
          <a:prstGeom prst="rect">
            <a:avLst/>
          </a:prstGeom>
        </p:spPr>
      </p:pic>
      <p:pic>
        <p:nvPicPr>
          <p:cNvPr id="3" name="Рисунок 2" descr="Повествование контур">
            <a:extLst>
              <a:ext uri="{FF2B5EF4-FFF2-40B4-BE49-F238E27FC236}">
                <a16:creationId xmlns:a16="http://schemas.microsoft.com/office/drawing/2014/main" id="{91100BCB-37F9-445D-BCA7-9FFEF95733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44374" y="2884561"/>
            <a:ext cx="685800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619AB-47B2-4F28-A7B4-D3A40011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918" y="374650"/>
            <a:ext cx="8294295" cy="772623"/>
          </a:xfrm>
        </p:spPr>
        <p:txBody>
          <a:bodyPr>
            <a:normAutofit/>
          </a:bodyPr>
          <a:lstStyle/>
          <a:p>
            <a:pPr algn="ctr"/>
            <a:r>
              <a:rPr lang="ru-RU" sz="225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Наличие стандартов по оценке бизнеса или рекомендаций</a:t>
            </a:r>
            <a:br>
              <a:rPr lang="ru-RU" sz="2250" b="1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ru-RU" sz="225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Саморегулируемых организаций оценщиков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43EF7AF-64F3-460D-9A10-277F72F4A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742" y="1335121"/>
            <a:ext cx="4640917" cy="1809344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26AFD0-6D75-4C01-A1F1-221E728A1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0CC167F-CFAA-4780-B0BF-C5C27F1EC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522" y="2489224"/>
            <a:ext cx="3241563" cy="191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8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0180160-5910-46CF-B1BA-971EA3B7E8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832798"/>
              </p:ext>
            </p:extLst>
          </p:nvPr>
        </p:nvGraphicFramePr>
        <p:xfrm>
          <a:off x="1041653" y="539749"/>
          <a:ext cx="6628572" cy="4193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BB942B42-DCA4-4A0B-B4A2-F63C2D97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25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689508"/>
              </p:ext>
            </p:extLst>
          </p:nvPr>
        </p:nvGraphicFramePr>
        <p:xfrm>
          <a:off x="271463" y="751548"/>
          <a:ext cx="8382000" cy="4029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31EFFB7D-141B-4275-BE36-3BD138ACA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93554" y="226998"/>
            <a:ext cx="3391728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7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Основные ошибки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6A897-EB0E-451A-BD88-972C866F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0"/>
            <a:ext cx="7543800" cy="93954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Типы идентификации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C86775B4-3AC8-4F0F-B9A8-4FCFB332A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7A10F77-CDF8-4A2F-A08C-5F60E91220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660648"/>
              </p:ext>
            </p:extLst>
          </p:nvPr>
        </p:nvGraphicFramePr>
        <p:xfrm>
          <a:off x="471880" y="786468"/>
          <a:ext cx="8116349" cy="4272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02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5295D-D040-494C-84A1-51F45B8AA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1" y="153158"/>
            <a:ext cx="8198024" cy="1510542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/>
              <a:t>Информация иностранных чек-листов для оценки бизнеса не типичная для перечня документов запрашиваемого в России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A301B6E-F043-443B-8F46-B6EE89264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F99944A-C2C1-4AD1-9ED9-DD3D46899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373019"/>
              </p:ext>
            </p:extLst>
          </p:nvPr>
        </p:nvGraphicFramePr>
        <p:xfrm>
          <a:off x="1828800" y="1618298"/>
          <a:ext cx="5791200" cy="2985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6136338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1438</TotalTime>
  <Words>529</Words>
  <Application>Microsoft Office PowerPoint</Application>
  <PresentationFormat>Экран (16:9)</PresentationFormat>
  <Paragraphs>136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Метрополия</vt:lpstr>
      <vt:lpstr>Использование результатов идентификации предприятия при оценке и экспертизе отчетов об оценке бизнеса</vt:lpstr>
      <vt:lpstr>Проблемы  идентификации</vt:lpstr>
      <vt:lpstr>Презентация PowerPoint</vt:lpstr>
      <vt:lpstr>Презентация PowerPoint</vt:lpstr>
      <vt:lpstr>Наличие стандартов по оценке бизнеса или рекомендаций Саморегулируемых организаций оценщиков</vt:lpstr>
      <vt:lpstr>Презентация PowerPoint</vt:lpstr>
      <vt:lpstr>Презентация PowerPoint</vt:lpstr>
      <vt:lpstr>Типы идентификации</vt:lpstr>
      <vt:lpstr>Информация иностранных чек-листов для оценки бизнеса не типичная для перечня документов запрашиваемого в России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сделок враждебного поглощения. На основе анализа литературного произведения «Охота на изюбря», автор Юлия Латынина</dc:title>
  <dc:creator>Admin</dc:creator>
  <cp:lastModifiedBy>Анатолий Бойков</cp:lastModifiedBy>
  <cp:revision>31</cp:revision>
  <cp:lastPrinted>2022-02-04T07:15:50Z</cp:lastPrinted>
  <dcterms:created xsi:type="dcterms:W3CDTF">2020-12-07T09:27:42Z</dcterms:created>
  <dcterms:modified xsi:type="dcterms:W3CDTF">2022-03-16T13:25:20Z</dcterms:modified>
</cp:coreProperties>
</file>