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7" autoAdjust="0"/>
    <p:restoredTop sz="94694" autoAdjust="0"/>
  </p:normalViewPr>
  <p:slideViewPr>
    <p:cSldViewPr snapToGrid="0">
      <p:cViewPr varScale="1">
        <p:scale>
          <a:sx n="103" d="100"/>
          <a:sy n="103" d="100"/>
        </p:scale>
        <p:origin x="192" y="5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82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00B00-80F5-40E9-8D8F-7EF5C99B6BFB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68B63-B0AB-4E1B-8E92-B8248A6D5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88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A68B63-B0AB-4E1B-8E92-B8248A6D5DF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283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A68B63-B0AB-4E1B-8E92-B8248A6D5DF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80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7B5CC-F1F5-4642-826A-D2F5131A1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DFB962-1BA8-4C52-B619-A1993F270F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D9D600-4706-4515-88E4-B7F9A7BA8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3C70F0-4A99-4F32-BBAD-401EDDEC9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7DA890-8465-4D78-994A-5F2DED264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931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2486F-467A-4859-AB01-6A8C8ECEC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2C6731-2A83-4C5C-91F4-A8CE30CE3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2B1C05-A844-4854-975B-B9CE80FA2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35B122-FE39-4509-8BCF-68BEA992F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3AF515-02E7-4CF3-A5C9-AEAD81F66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941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556D38E-61E8-4644-A80C-AA121ACDB0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1CE662-36CC-4E46-A7B6-7048485C4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8DB78D-FB10-47DA-8384-D2FE8E43C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CC6A74-69FF-4069-9AF9-F784DEFF6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2026C3-DE06-42A7-853C-F3817A443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86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90F83-1EB2-45EE-AD1E-8FC1DBF28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55AB8A-0BC5-412E-8462-BEFAADB79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60B12D-C719-42BA-A4FC-EAE7A6AC7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1D81C3-0F3B-4239-9F9D-9751D8D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733B49-E9CD-4CB6-A377-851F3330A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767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E798E-AA90-4CB9-A8B3-09E7BAE72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EB0C65-0783-45E9-A186-028506367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DB76A0-8018-412A-BD05-199D4E124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C97B0E-3392-4B9C-B2B9-3A837CCE3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82B1BC-FAAE-40F8-B93C-F1CB2519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89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7CC12D-BCB9-400E-AC64-8867FAFB2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625BD0-C5CB-4264-97FD-964A01281B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8C0FB98-9404-4CB7-9541-D64A84209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18AD93-0316-4A30-8FEF-314093E71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4CAFB5-1656-47AB-B063-54ED600C2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BD9DA7-B9B8-43E2-8F68-2DBBA9644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112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8DB4A4-DD67-4BE5-8016-AC8EFFE80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71AB0D-1B4C-477E-84CD-8251080ED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B59C5CA-E7B4-4B81-A528-1A78DB20C5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AD922E1-F977-4907-B7D8-430B6B049C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F139297-F07E-4091-944E-18839B7FF1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50881B2-C4B9-4302-A948-87CC0A84E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6BDD73-62D3-49D9-AD21-264A73D27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9261263-1969-4C15-8443-015B77293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874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FC2121-59DB-4E70-9BAE-6D334DE1C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735B4F2-5894-4992-BF2F-88C437EF6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6C3F87-538C-49F1-96D8-42BC4D44C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4489983-D63E-4B61-AE6F-6609958DC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314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BA68140-5281-425C-96FD-A6D6F4699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DBF912C-C2E1-40A7-A586-68D96164E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76D44E6-15BF-4EE3-BCDA-E65D0972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894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8D47CC-14C2-44E8-8332-CA9C408B7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BE1B9F-C7BD-4BEF-A2FB-F062AA283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C8DAEF-89F9-4C5B-A851-83D94568B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8FB5CA-46E3-4F0F-9838-054C1E5D0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90D470-5295-40CA-B21E-B1DA6ADF1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6065F3-740F-4641-89B1-6F193D28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46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474975-5859-425C-81B5-256BDE148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4E02C10-DF61-4449-959F-4789D230E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A45E22-CD59-4AB8-AF11-C9FE44577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C38F5A-82EB-4E34-B9BC-295229963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5C4ADE-68D1-4B2C-8D47-5C4AEB8C8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E09C4D-3B99-4A6D-BC57-866EA1C3F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532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C02E8F-284E-408F-9E96-4249DBD05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A9C033-CBAA-43B6-9579-E63526940A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3C20CD-304B-4B2B-A380-965D9FFFE4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3214D-4FAE-45DD-B284-E7359A42BCBF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240C7C-4455-4B5C-B90F-8EB1B70A1D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8D5BAE-F31F-42BF-A209-27106A4420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97256-C542-4E28-8F62-244B7DD8B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57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37492D-9E25-49C1-A6BB-2EB3CBEC8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370" y="732749"/>
            <a:ext cx="11553245" cy="238760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Налоговая реконструкция и работа с экспертами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6505C57-03B2-4549-9E61-90CDA1220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25439"/>
            <a:ext cx="9144000" cy="1386444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Евгений Тимофеев</a:t>
            </a:r>
          </a:p>
          <a:p>
            <a:pPr algn="l"/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Управляющий партнер </a:t>
            </a:r>
          </a:p>
          <a:p>
            <a:pPr algn="l"/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«Тимофеев, Гусев и партнеры»</a:t>
            </a:r>
          </a:p>
        </p:txBody>
      </p:sp>
    </p:spTree>
    <p:extLst>
      <p:ext uri="{BB962C8B-B14F-4D97-AF65-F5344CB8AC3E}">
        <p14:creationId xmlns:p14="http://schemas.microsoft.com/office/powerpoint/2010/main" val="1922604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56D3C-6831-40DF-A770-6C396DBB4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Когда нужен эксперт?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D4C1C3-E668-4241-8F44-49C910E15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447675" indent="-447675">
              <a:buFont typeface="Tahoma" panose="020B0604030504040204" pitchFamily="34" charset="0"/>
              <a:buChar char="►"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7675" indent="-447675">
              <a:buFont typeface="Tahoma" panose="020B0604030504040204" pitchFamily="34" charset="0"/>
              <a:buChar char="►"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Когда имеет значение цена (подтверждение и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опровержение) </a:t>
            </a:r>
          </a:p>
          <a:p>
            <a:pPr lvl="1">
              <a:buFont typeface="Tahoma" panose="020B0604030504040204" pitchFamily="34" charset="0"/>
              <a:buChar char="►"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Tahoma" panose="020B0604030504040204" pitchFamily="34" charset="0"/>
              <a:buChar char="►"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Когда нужно опровергнуть саму возможность чего-либо </a:t>
            </a:r>
          </a:p>
          <a:p>
            <a:pPr lvl="1">
              <a:buFont typeface="Tahoma" panose="020B0604030504040204" pitchFamily="34" charset="0"/>
              <a:buChar char="►"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Tahoma" panose="020B0604030504040204" pitchFamily="34" charset="0"/>
              <a:buChar char="►"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Когда нужно объяснить странности </a:t>
            </a:r>
          </a:p>
        </p:txBody>
      </p:sp>
    </p:spTree>
    <p:extLst>
      <p:ext uri="{BB962C8B-B14F-4D97-AF65-F5344CB8AC3E}">
        <p14:creationId xmlns:p14="http://schemas.microsoft.com/office/powerpoint/2010/main" val="2875226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08E935-1EEE-4C94-9860-D59084302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Ценовая экспертиза </a:t>
            </a:r>
          </a:p>
        </p:txBody>
      </p:sp>
      <p:pic>
        <p:nvPicPr>
          <p:cNvPr id="5" name="Объект 4" descr="Фабрика">
            <a:extLst>
              <a:ext uri="{FF2B5EF4-FFF2-40B4-BE49-F238E27FC236}">
                <a16:creationId xmlns:a16="http://schemas.microsoft.com/office/drawing/2014/main" id="{071E4834-903B-4A70-80F3-5C7741BC9D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2952988"/>
            <a:ext cx="2172494" cy="2172494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BF62A92-5B9F-4C40-96FE-994F953393AD}"/>
              </a:ext>
            </a:extLst>
          </p:cNvPr>
          <p:cNvSpPr/>
          <p:nvPr/>
        </p:nvSpPr>
        <p:spPr>
          <a:xfrm>
            <a:off x="789067" y="4876800"/>
            <a:ext cx="2270760" cy="716280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Производитель</a:t>
            </a:r>
          </a:p>
        </p:txBody>
      </p:sp>
      <p:pic>
        <p:nvPicPr>
          <p:cNvPr id="1026" name="Picture 2" descr="https://w7.pngwing.com/pngs/759/948/png-transparent-france-computer-icons-pronunciation-flag-language-france-blue-angle-english.png">
            <a:extLst>
              <a:ext uri="{FF2B5EF4-FFF2-40B4-BE49-F238E27FC236}">
                <a16:creationId xmlns:a16="http://schemas.microsoft.com/office/drawing/2014/main" id="{E26397DD-701E-4CE0-B2A1-F6E88F960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715" y="5593715"/>
            <a:ext cx="667464" cy="6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9FD5DF0F-C3A5-4683-A88F-398A2AA7E36F}"/>
              </a:ext>
            </a:extLst>
          </p:cNvPr>
          <p:cNvSpPr/>
          <p:nvPr/>
        </p:nvSpPr>
        <p:spPr>
          <a:xfrm>
            <a:off x="3312515" y="3762435"/>
            <a:ext cx="1506980" cy="110109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pSp>
        <p:nvGrpSpPr>
          <p:cNvPr id="1025" name="Группа 1024">
            <a:extLst>
              <a:ext uri="{FF2B5EF4-FFF2-40B4-BE49-F238E27FC236}">
                <a16:creationId xmlns:a16="http://schemas.microsoft.com/office/drawing/2014/main" id="{37EEA294-3862-4165-8239-A2113E12B198}"/>
              </a:ext>
            </a:extLst>
          </p:cNvPr>
          <p:cNvGrpSpPr/>
          <p:nvPr/>
        </p:nvGrpSpPr>
        <p:grpSpPr>
          <a:xfrm>
            <a:off x="7417723" y="4748352"/>
            <a:ext cx="1337823" cy="935196"/>
            <a:chOff x="7317388" y="4796790"/>
            <a:chExt cx="1337823" cy="935196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BA01CB4E-42B9-4F4F-A3B1-AD33BB9AD896}"/>
                </a:ext>
              </a:extLst>
            </p:cNvPr>
            <p:cNvSpPr/>
            <p:nvPr/>
          </p:nvSpPr>
          <p:spPr>
            <a:xfrm>
              <a:off x="7317388" y="4796790"/>
              <a:ext cx="1046112" cy="9351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400" b="1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150</a:t>
              </a:r>
            </a:p>
          </p:txBody>
        </p:sp>
        <p:pic>
          <p:nvPicPr>
            <p:cNvPr id="9" name="Рисунок 8" descr="Евро">
              <a:extLst>
                <a:ext uri="{FF2B5EF4-FFF2-40B4-BE49-F238E27FC236}">
                  <a16:creationId xmlns:a16="http://schemas.microsoft.com/office/drawing/2014/main" id="{3EF3F407-4830-4EBA-AC9E-38FB58D62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168146" y="5036741"/>
              <a:ext cx="487065" cy="455294"/>
            </a:xfrm>
            <a:prstGeom prst="rect">
              <a:avLst/>
            </a:prstGeom>
          </p:spPr>
        </p:pic>
      </p:grpSp>
      <p:pic>
        <p:nvPicPr>
          <p:cNvPr id="13" name="Рисунок 12" descr="Киоск">
            <a:extLst>
              <a:ext uri="{FF2B5EF4-FFF2-40B4-BE49-F238E27FC236}">
                <a16:creationId xmlns:a16="http://schemas.microsoft.com/office/drawing/2014/main" id="{384E0098-E423-490F-8463-7FA1730F76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26803" y="3241973"/>
            <a:ext cx="1714500" cy="1745774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6E7813C-52C1-4848-84FA-4C587C3817F3}"/>
              </a:ext>
            </a:extLst>
          </p:cNvPr>
          <p:cNvSpPr/>
          <p:nvPr/>
        </p:nvSpPr>
        <p:spPr>
          <a:xfrm>
            <a:off x="5022605" y="4857810"/>
            <a:ext cx="2270760" cy="716280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Перепродавец</a:t>
            </a:r>
          </a:p>
        </p:txBody>
      </p:sp>
      <p:pic>
        <p:nvPicPr>
          <p:cNvPr id="1030" name="Picture 6" descr="https://img2.freepng.ru/20190212/ujp/kisspng-flag-of-cyprus-flag-of-northern-cyprus-royalty-fre-zypern-thorstenwittmann-com-5c6318bce7f5c7.9996876315499982689501.jpg">
            <a:extLst>
              <a:ext uri="{FF2B5EF4-FFF2-40B4-BE49-F238E27FC236}">
                <a16:creationId xmlns:a16="http://schemas.microsoft.com/office/drawing/2014/main" id="{EF40C17D-C17C-4E6C-B6B6-D8B78CE46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68590" y="5593715"/>
            <a:ext cx="695365" cy="6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BA923F2-ABF4-45AA-8D14-6866D39C136E}"/>
              </a:ext>
            </a:extLst>
          </p:cNvPr>
          <p:cNvSpPr/>
          <p:nvPr/>
        </p:nvSpPr>
        <p:spPr>
          <a:xfrm>
            <a:off x="3346416" y="4796790"/>
            <a:ext cx="1046112" cy="9351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</a:t>
            </a:r>
          </a:p>
        </p:txBody>
      </p:sp>
      <p:pic>
        <p:nvPicPr>
          <p:cNvPr id="21" name="Рисунок 20" descr="Евро">
            <a:extLst>
              <a:ext uri="{FF2B5EF4-FFF2-40B4-BE49-F238E27FC236}">
                <a16:creationId xmlns:a16="http://schemas.microsoft.com/office/drawing/2014/main" id="{FF62073A-516F-45B9-905E-21C3D875F3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02802" y="5036741"/>
            <a:ext cx="487065" cy="455294"/>
          </a:xfrm>
          <a:prstGeom prst="rect">
            <a:avLst/>
          </a:prstGeom>
        </p:spPr>
      </p:pic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82241A33-6D56-4E8D-8C46-09075C144726}"/>
              </a:ext>
            </a:extLst>
          </p:cNvPr>
          <p:cNvSpPr/>
          <p:nvPr/>
        </p:nvSpPr>
        <p:spPr>
          <a:xfrm>
            <a:off x="7463297" y="3695700"/>
            <a:ext cx="1506980" cy="1101090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17" name="Рисунок 16" descr="Конференц-зал">
            <a:extLst>
              <a:ext uri="{FF2B5EF4-FFF2-40B4-BE49-F238E27FC236}">
                <a16:creationId xmlns:a16="http://schemas.microsoft.com/office/drawing/2014/main" id="{ABA812C7-490B-4AE3-BD28-2C8B20AABF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62899" y="2909061"/>
            <a:ext cx="1782051" cy="2355327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08F1AB7-14A6-4E46-9C73-BC99CDED96BF}"/>
              </a:ext>
            </a:extLst>
          </p:cNvPr>
          <p:cNvSpPr/>
          <p:nvPr/>
        </p:nvSpPr>
        <p:spPr>
          <a:xfrm>
            <a:off x="9068791" y="4857810"/>
            <a:ext cx="2270760" cy="716280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Покупатель</a:t>
            </a:r>
          </a:p>
        </p:txBody>
      </p:sp>
      <p:pic>
        <p:nvPicPr>
          <p:cNvPr id="1032" name="Picture 8" descr="https://img2.freepng.ru/20180429/kde/kisspng-flag-of-russia-flag-of-china-flag-of-thailand-flag-5ae5a8dc5f61f9.6100272915250004123907.jpg">
            <a:extLst>
              <a:ext uri="{FF2B5EF4-FFF2-40B4-BE49-F238E27FC236}">
                <a16:creationId xmlns:a16="http://schemas.microsoft.com/office/drawing/2014/main" id="{29123F55-0B83-40E2-8D79-2C49E7295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6495" y="5593715"/>
            <a:ext cx="1055352" cy="6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" name="TextBox 1023">
            <a:extLst>
              <a:ext uri="{FF2B5EF4-FFF2-40B4-BE49-F238E27FC236}">
                <a16:creationId xmlns:a16="http://schemas.microsoft.com/office/drawing/2014/main" id="{FFA6293C-349C-4695-A8B1-0E7E9327B461}"/>
              </a:ext>
            </a:extLst>
          </p:cNvPr>
          <p:cNvSpPr txBox="1"/>
          <p:nvPr/>
        </p:nvSpPr>
        <p:spPr>
          <a:xfrm>
            <a:off x="958472" y="2047915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Цена:			Цена:</a:t>
            </a:r>
          </a:p>
        </p:txBody>
      </p:sp>
    </p:spTree>
    <p:extLst>
      <p:ext uri="{BB962C8B-B14F-4D97-AF65-F5344CB8AC3E}">
        <p14:creationId xmlns:p14="http://schemas.microsoft.com/office/powerpoint/2010/main" val="646221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1E646E-9240-45F6-BB80-6D2F1BEE5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637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Опровержение самой возможности – производственная экспертиза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D3949C-3E89-4558-84D8-07347BAF8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91205"/>
            <a:ext cx="10515600" cy="9382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из этого сделать вывод о продаже в рынок в 2 раза больше?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7F6D9C9D-2A52-419A-9DB5-23A8B9E22F72}"/>
              </a:ext>
            </a:extLst>
          </p:cNvPr>
          <p:cNvGrpSpPr/>
          <p:nvPr/>
        </p:nvGrpSpPr>
        <p:grpSpPr>
          <a:xfrm>
            <a:off x="1552575" y="3705229"/>
            <a:ext cx="9086849" cy="1900238"/>
            <a:chOff x="1552575" y="3705229"/>
            <a:chExt cx="9086849" cy="1900238"/>
          </a:xfrm>
        </p:grpSpPr>
        <p:pic>
          <p:nvPicPr>
            <p:cNvPr id="5" name="Рисунок 4" descr="Фабрика">
              <a:extLst>
                <a:ext uri="{FF2B5EF4-FFF2-40B4-BE49-F238E27FC236}">
                  <a16:creationId xmlns:a16="http://schemas.microsoft.com/office/drawing/2014/main" id="{32F6AA9A-9EE4-4D38-B2FE-1E2D97051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74031" y="3705229"/>
              <a:ext cx="1728789" cy="1438275"/>
            </a:xfrm>
            <a:prstGeom prst="rect">
              <a:avLst/>
            </a:prstGeom>
          </p:spPr>
        </p:pic>
        <p:pic>
          <p:nvPicPr>
            <p:cNvPr id="7" name="Рисунок 6" descr="Социальная сеть">
              <a:extLst>
                <a:ext uri="{FF2B5EF4-FFF2-40B4-BE49-F238E27FC236}">
                  <a16:creationId xmlns:a16="http://schemas.microsoft.com/office/drawing/2014/main" id="{5C6A7BDA-01CF-47E7-A710-538CF2011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110163" y="3829055"/>
              <a:ext cx="1619251" cy="1204913"/>
            </a:xfrm>
            <a:prstGeom prst="rect">
              <a:avLst/>
            </a:prstGeom>
          </p:spPr>
        </p:pic>
        <p:pic>
          <p:nvPicPr>
            <p:cNvPr id="9" name="Рисунок 8" descr="Киоск">
              <a:extLst>
                <a:ext uri="{FF2B5EF4-FFF2-40B4-BE49-F238E27FC236}">
                  <a16:creationId xmlns:a16="http://schemas.microsoft.com/office/drawing/2014/main" id="{1D46EC83-E180-4A91-BB11-557046491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843962" y="3705229"/>
              <a:ext cx="1338262" cy="1338262"/>
            </a:xfrm>
            <a:prstGeom prst="rect">
              <a:avLst/>
            </a:prstGeom>
          </p:spPr>
        </p:pic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3440410E-24D9-4EB4-BCF1-445E5ADE6E91}"/>
                </a:ext>
              </a:extLst>
            </p:cNvPr>
            <p:cNvSpPr/>
            <p:nvPr/>
          </p:nvSpPr>
          <p:spPr>
            <a:xfrm>
              <a:off x="1552575" y="5114929"/>
              <a:ext cx="2081212" cy="361950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Производитель</a:t>
              </a:r>
            </a:p>
          </p:txBody>
        </p:sp>
        <p:sp>
          <p:nvSpPr>
            <p:cNvPr id="11" name="Стрелка: вправо 10">
              <a:extLst>
                <a:ext uri="{FF2B5EF4-FFF2-40B4-BE49-F238E27FC236}">
                  <a16:creationId xmlns:a16="http://schemas.microsoft.com/office/drawing/2014/main" id="{44E161EB-4ED8-4B50-8A9A-EE072EBDCCEF}"/>
                </a:ext>
              </a:extLst>
            </p:cNvPr>
            <p:cNvSpPr/>
            <p:nvPr/>
          </p:nvSpPr>
          <p:spPr>
            <a:xfrm>
              <a:off x="3948112" y="4329117"/>
              <a:ext cx="876300" cy="547688"/>
            </a:xfrm>
            <a:prstGeom prst="rightArrow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B719DE5E-742D-408B-B035-CEF16A7A62B2}"/>
                </a:ext>
              </a:extLst>
            </p:cNvPr>
            <p:cNvSpPr/>
            <p:nvPr/>
          </p:nvSpPr>
          <p:spPr>
            <a:xfrm>
              <a:off x="4879182" y="5129216"/>
              <a:ext cx="2081212" cy="476251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Дистрбьютор</a:t>
              </a:r>
              <a:r>
                <a:rPr lang="ru-RU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- перепродавец</a:t>
              </a:r>
            </a:p>
          </p:txBody>
        </p:sp>
        <p:sp>
          <p:nvSpPr>
            <p:cNvPr id="13" name="Стрелка: вправо 12">
              <a:extLst>
                <a:ext uri="{FF2B5EF4-FFF2-40B4-BE49-F238E27FC236}">
                  <a16:creationId xmlns:a16="http://schemas.microsoft.com/office/drawing/2014/main" id="{DEF4D6CC-16FB-44AE-A9A1-B5A9D857F3DC}"/>
                </a:ext>
              </a:extLst>
            </p:cNvPr>
            <p:cNvSpPr/>
            <p:nvPr/>
          </p:nvSpPr>
          <p:spPr>
            <a:xfrm>
              <a:off x="7489033" y="4302924"/>
              <a:ext cx="876300" cy="547688"/>
            </a:xfrm>
            <a:prstGeom prst="rightArrow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733328D0-B60A-4C0C-B9CF-668E6D52B594}"/>
                </a:ext>
              </a:extLst>
            </p:cNvPr>
            <p:cNvSpPr/>
            <p:nvPr/>
          </p:nvSpPr>
          <p:spPr>
            <a:xfrm>
              <a:off x="8558212" y="5114929"/>
              <a:ext cx="2081212" cy="361950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Рынок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F495B52E-7E3F-4FBD-9516-B333C7438A2D}"/>
              </a:ext>
            </a:extLst>
          </p:cNvPr>
          <p:cNvGrpSpPr/>
          <p:nvPr/>
        </p:nvGrpSpPr>
        <p:grpSpPr>
          <a:xfrm>
            <a:off x="1552575" y="1769272"/>
            <a:ext cx="9086849" cy="1900238"/>
            <a:chOff x="1552575" y="1769272"/>
            <a:chExt cx="9086849" cy="1900238"/>
          </a:xfrm>
        </p:grpSpPr>
        <p:pic>
          <p:nvPicPr>
            <p:cNvPr id="17" name="Рисунок 16" descr="Фабрика">
              <a:extLst>
                <a:ext uri="{FF2B5EF4-FFF2-40B4-BE49-F238E27FC236}">
                  <a16:creationId xmlns:a16="http://schemas.microsoft.com/office/drawing/2014/main" id="{EDD98BE5-01FC-4F3B-8F6A-D22D1C43C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74031" y="1769272"/>
              <a:ext cx="1728789" cy="1438275"/>
            </a:xfrm>
            <a:prstGeom prst="rect">
              <a:avLst/>
            </a:prstGeom>
          </p:spPr>
        </p:pic>
        <p:pic>
          <p:nvPicPr>
            <p:cNvPr id="19" name="Рисунок 18" descr="Киоск">
              <a:extLst>
                <a:ext uri="{FF2B5EF4-FFF2-40B4-BE49-F238E27FC236}">
                  <a16:creationId xmlns:a16="http://schemas.microsoft.com/office/drawing/2014/main" id="{6CF3741C-B8CB-424F-B7B2-EBF71438A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843962" y="1769272"/>
              <a:ext cx="1338262" cy="1338262"/>
            </a:xfrm>
            <a:prstGeom prst="rect">
              <a:avLst/>
            </a:prstGeom>
          </p:spPr>
        </p:pic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1E23AE57-905E-4E04-B3CB-DB5556BD537B}"/>
                </a:ext>
              </a:extLst>
            </p:cNvPr>
            <p:cNvSpPr/>
            <p:nvPr/>
          </p:nvSpPr>
          <p:spPr>
            <a:xfrm>
              <a:off x="1552575" y="3178972"/>
              <a:ext cx="2081212" cy="361950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Производитель</a:t>
              </a:r>
            </a:p>
          </p:txBody>
        </p:sp>
        <p:sp>
          <p:nvSpPr>
            <p:cNvPr id="21" name="Стрелка: вправо 20">
              <a:extLst>
                <a:ext uri="{FF2B5EF4-FFF2-40B4-BE49-F238E27FC236}">
                  <a16:creationId xmlns:a16="http://schemas.microsoft.com/office/drawing/2014/main" id="{B3B2333A-2E7E-4A0A-AE0E-FF3296816E11}"/>
                </a:ext>
              </a:extLst>
            </p:cNvPr>
            <p:cNvSpPr/>
            <p:nvPr/>
          </p:nvSpPr>
          <p:spPr>
            <a:xfrm>
              <a:off x="3948112" y="2393160"/>
              <a:ext cx="876300" cy="547688"/>
            </a:xfrm>
            <a:prstGeom prst="rightArrow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8271EA95-E384-4B1D-809A-55A4FF062D82}"/>
                </a:ext>
              </a:extLst>
            </p:cNvPr>
            <p:cNvSpPr/>
            <p:nvPr/>
          </p:nvSpPr>
          <p:spPr>
            <a:xfrm>
              <a:off x="4879182" y="3193259"/>
              <a:ext cx="2081212" cy="476251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Дистрбьютор</a:t>
              </a:r>
              <a:r>
                <a:rPr lang="ru-RU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- агент</a:t>
              </a:r>
            </a:p>
          </p:txBody>
        </p:sp>
        <p:sp>
          <p:nvSpPr>
            <p:cNvPr id="23" name="Стрелка: вправо 22">
              <a:extLst>
                <a:ext uri="{FF2B5EF4-FFF2-40B4-BE49-F238E27FC236}">
                  <a16:creationId xmlns:a16="http://schemas.microsoft.com/office/drawing/2014/main" id="{5AE5619A-F9EF-474D-B97E-B998031919DA}"/>
                </a:ext>
              </a:extLst>
            </p:cNvPr>
            <p:cNvSpPr/>
            <p:nvPr/>
          </p:nvSpPr>
          <p:spPr>
            <a:xfrm>
              <a:off x="7489033" y="2366967"/>
              <a:ext cx="876300" cy="547688"/>
            </a:xfrm>
            <a:prstGeom prst="rightArrow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B2D255B0-B03B-4671-B51B-5E575B622D43}"/>
                </a:ext>
              </a:extLst>
            </p:cNvPr>
            <p:cNvSpPr/>
            <p:nvPr/>
          </p:nvSpPr>
          <p:spPr>
            <a:xfrm>
              <a:off x="8558212" y="3178972"/>
              <a:ext cx="2081212" cy="361950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Рынок</a:t>
              </a:r>
            </a:p>
          </p:txBody>
        </p:sp>
        <p:pic>
          <p:nvPicPr>
            <p:cNvPr id="26" name="Рисунок 25" descr="Целевая аудитория">
              <a:extLst>
                <a:ext uri="{FF2B5EF4-FFF2-40B4-BE49-F238E27FC236}">
                  <a16:creationId xmlns:a16="http://schemas.microsoft.com/office/drawing/2014/main" id="{BFF97BFB-67E7-4E0C-B1E4-6C5157ECBC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231605" y="1850233"/>
              <a:ext cx="1443038" cy="14430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146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C6ED71-D7C2-4329-A98A-2D1ED8AC8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Объяснение странностей – бухгалтерская и 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экспертизы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24CF4A-3D83-427C-A62D-626FF4E38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446088" indent="-446088">
              <a:buFont typeface="Tahoma" panose="020B0604030504040204" pitchFamily="34" charset="0"/>
              <a:buChar char="►"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6088" indent="-446088">
              <a:buFont typeface="Tahoma" panose="020B0604030504040204" pitchFamily="34" charset="0"/>
              <a:buChar char="►"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6088" indent="-446088">
              <a:buFont typeface="Tahoma" panose="020B0604030504040204" pitchFamily="34" charset="0"/>
              <a:buChar char="►"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Двойная проводка в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SAP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счету расчетов с контрагентами </a:t>
            </a:r>
          </a:p>
          <a:p>
            <a:pPr marL="446088" indent="-446088">
              <a:buFont typeface="Tahoma" panose="020B0604030504040204" pitchFamily="34" charset="0"/>
              <a:buChar char="►"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6088" indent="-446088">
              <a:buFont typeface="Tahoma" panose="020B0604030504040204" pitchFamily="34" charset="0"/>
              <a:buChar char="►"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Разве не доказывает это двойной оборот? </a:t>
            </a:r>
          </a:p>
          <a:p>
            <a:pPr marL="446088" indent="-446088">
              <a:buFont typeface="Tahoma" panose="020B0604030504040204" pitchFamily="34" charset="0"/>
              <a:buChar char="►"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6088" indent="-446088">
              <a:buFont typeface="Tahoma" panose="020B0604030504040204" pitchFamily="34" charset="0"/>
              <a:buChar char="►"/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Нет – связующие проводки – так работает система </a:t>
            </a:r>
          </a:p>
          <a:p>
            <a:pPr marL="446088" indent="-446088">
              <a:buFont typeface="Tahoma" panose="020B0604030504040204" pitchFamily="34" charset="0"/>
              <a:buChar char="►"/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77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6">
            <a:extLst>
              <a:ext uri="{FF2B5EF4-FFF2-40B4-BE49-F238E27FC236}">
                <a16:creationId xmlns:a16="http://schemas.microsoft.com/office/drawing/2014/main" id="{5396781C-32A1-4FDA-A83B-A7FF8C1B1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C6ED71-D7C2-4329-A98A-2D1ED8AC8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400" y="1641752"/>
            <a:ext cx="6140449" cy="13234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Тимофеев, Гусев и партнеры</a:t>
            </a:r>
            <a:br>
              <a:rPr lang="ru-RU" sz="2800" b="1">
                <a:solidFill>
                  <a:schemeClr val="bg1"/>
                </a:solidFill>
              </a:rPr>
            </a:br>
            <a:br>
              <a:rPr lang="ru-RU" sz="2800" b="1">
                <a:solidFill>
                  <a:schemeClr val="bg1"/>
                </a:solidFill>
              </a:rPr>
            </a:br>
            <a:r>
              <a:rPr lang="ru-RU" sz="2800" b="1">
                <a:solidFill>
                  <a:schemeClr val="bg1"/>
                </a:solidFill>
              </a:rPr>
              <a:t>т. +7 (916) 222 1414</a:t>
            </a:r>
            <a:endParaRPr lang="en-US" sz="2800" b="1">
              <a:solidFill>
                <a:schemeClr val="bg1"/>
              </a:solidFill>
            </a:endParaRPr>
          </a:p>
        </p:txBody>
      </p:sp>
      <p:pic>
        <p:nvPicPr>
          <p:cNvPr id="5" name="Объект 4" descr="Изображение выглядит как человек, мужчина, костюм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8D0FF2B6-91F7-401A-34F1-C7570BA2B7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" r="153"/>
          <a:stretch/>
        </p:blipFill>
        <p:spPr>
          <a:xfrm>
            <a:off x="20" y="10"/>
            <a:ext cx="4546582" cy="6857990"/>
          </a:xfrm>
          <a:custGeom>
            <a:avLst/>
            <a:gdLst/>
            <a:ahLst/>
            <a:cxnLst/>
            <a:rect l="l" t="t" r="r" b="b"/>
            <a:pathLst>
              <a:path w="4546602" h="6858000">
                <a:moveTo>
                  <a:pt x="4221600" y="6662544"/>
                </a:moveTo>
                <a:lnTo>
                  <a:pt x="4210150" y="6683027"/>
                </a:lnTo>
                <a:lnTo>
                  <a:pt x="4207002" y="6702976"/>
                </a:lnTo>
                <a:lnTo>
                  <a:pt x="4207002" y="6702977"/>
                </a:lnTo>
                <a:cubicBezTo>
                  <a:pt x="4207407" y="6716169"/>
                  <a:pt x="4212552" y="6729219"/>
                  <a:pt x="4220838" y="6742553"/>
                </a:cubicBezTo>
                <a:lnTo>
                  <a:pt x="4220839" y="6742555"/>
                </a:lnTo>
                <a:lnTo>
                  <a:pt x="4240316" y="6812062"/>
                </a:lnTo>
                <a:lnTo>
                  <a:pt x="4235543" y="6776800"/>
                </a:lnTo>
                <a:lnTo>
                  <a:pt x="4220839" y="6742555"/>
                </a:lnTo>
                <a:lnTo>
                  <a:pt x="4220838" y="6742552"/>
                </a:lnTo>
                <a:lnTo>
                  <a:pt x="4207002" y="6702976"/>
                </a:lnTo>
                <a:close/>
                <a:moveTo>
                  <a:pt x="4189594" y="6564620"/>
                </a:moveTo>
                <a:lnTo>
                  <a:pt x="4189594" y="6564621"/>
                </a:lnTo>
                <a:cubicBezTo>
                  <a:pt x="4199883" y="6575479"/>
                  <a:pt x="4205977" y="6582147"/>
                  <a:pt x="4212073" y="6588626"/>
                </a:cubicBezTo>
                <a:lnTo>
                  <a:pt x="4228695" y="6625225"/>
                </a:lnTo>
                <a:lnTo>
                  <a:pt x="4221601" y="6662541"/>
                </a:lnTo>
                <a:lnTo>
                  <a:pt x="4221600" y="6662541"/>
                </a:lnTo>
                <a:lnTo>
                  <a:pt x="4221600" y="6662542"/>
                </a:lnTo>
                <a:lnTo>
                  <a:pt x="4221601" y="6662541"/>
                </a:lnTo>
                <a:lnTo>
                  <a:pt x="4228684" y="6645552"/>
                </a:lnTo>
                <a:lnTo>
                  <a:pt x="4228695" y="6625225"/>
                </a:lnTo>
                <a:lnTo>
                  <a:pt x="4228695" y="6625224"/>
                </a:lnTo>
                <a:cubicBezTo>
                  <a:pt x="4226599" y="6611342"/>
                  <a:pt x="4220551" y="6597578"/>
                  <a:pt x="4212073" y="6588625"/>
                </a:cubicBezTo>
                <a:close/>
                <a:moveTo>
                  <a:pt x="4269915" y="6438981"/>
                </a:moveTo>
                <a:lnTo>
                  <a:pt x="4249984" y="6463840"/>
                </a:lnTo>
                <a:lnTo>
                  <a:pt x="4249982" y="6463849"/>
                </a:lnTo>
                <a:lnTo>
                  <a:pt x="4236188" y="6513012"/>
                </a:lnTo>
                <a:lnTo>
                  <a:pt x="4217381" y="6546194"/>
                </a:lnTo>
                <a:lnTo>
                  <a:pt x="4217381" y="6546195"/>
                </a:lnTo>
                <a:lnTo>
                  <a:pt x="4233719" y="6521804"/>
                </a:lnTo>
                <a:lnTo>
                  <a:pt x="4236188" y="6513012"/>
                </a:lnTo>
                <a:lnTo>
                  <a:pt x="4238998" y="6508052"/>
                </a:lnTo>
                <a:lnTo>
                  <a:pt x="4249982" y="6463849"/>
                </a:lnTo>
                <a:lnTo>
                  <a:pt x="4249984" y="6463841"/>
                </a:lnTo>
                <a:cubicBezTo>
                  <a:pt x="4252937" y="6451650"/>
                  <a:pt x="4260413" y="6444077"/>
                  <a:pt x="4269915" y="6438981"/>
                </a:cubicBezTo>
                <a:close/>
                <a:moveTo>
                  <a:pt x="4355914" y="6364769"/>
                </a:moveTo>
                <a:lnTo>
                  <a:pt x="4354607" y="6387910"/>
                </a:lnTo>
                <a:lnTo>
                  <a:pt x="4351952" y="6393385"/>
                </a:lnTo>
                <a:lnTo>
                  <a:pt x="4345189" y="6407332"/>
                </a:lnTo>
                <a:lnTo>
                  <a:pt x="4345189" y="6407333"/>
                </a:lnTo>
                <a:lnTo>
                  <a:pt x="4351952" y="6393385"/>
                </a:lnTo>
                <a:lnTo>
                  <a:pt x="4354608" y="6387910"/>
                </a:lnTo>
                <a:close/>
                <a:moveTo>
                  <a:pt x="4116820" y="4221391"/>
                </a:moveTo>
                <a:lnTo>
                  <a:pt x="4116820" y="4221392"/>
                </a:lnTo>
                <a:cubicBezTo>
                  <a:pt x="4117582" y="4232061"/>
                  <a:pt x="4117772" y="4243873"/>
                  <a:pt x="4122536" y="4253015"/>
                </a:cubicBezTo>
                <a:cubicBezTo>
                  <a:pt x="4134729" y="4277402"/>
                  <a:pt x="4150349" y="4300071"/>
                  <a:pt x="4162352" y="4324646"/>
                </a:cubicBezTo>
                <a:lnTo>
                  <a:pt x="4171306" y="4363891"/>
                </a:lnTo>
                <a:lnTo>
                  <a:pt x="4170544" y="4482004"/>
                </a:lnTo>
                <a:cubicBezTo>
                  <a:pt x="4167876" y="4546776"/>
                  <a:pt x="4167304" y="4612500"/>
                  <a:pt x="4110534" y="4659174"/>
                </a:cubicBezTo>
                <a:cubicBezTo>
                  <a:pt x="4105962" y="4662986"/>
                  <a:pt x="4103294" y="4671176"/>
                  <a:pt x="4102532" y="4677655"/>
                </a:cubicBezTo>
                <a:cubicBezTo>
                  <a:pt x="4098913" y="4707564"/>
                  <a:pt x="4098531" y="4738235"/>
                  <a:pt x="4092625" y="4767764"/>
                </a:cubicBezTo>
                <a:cubicBezTo>
                  <a:pt x="4090244" y="4779575"/>
                  <a:pt x="4089435" y="4790386"/>
                  <a:pt x="4091316" y="4800483"/>
                </a:cubicBezTo>
                <a:lnTo>
                  <a:pt x="4091316" y="4800484"/>
                </a:lnTo>
                <a:cubicBezTo>
                  <a:pt x="4093197" y="4810581"/>
                  <a:pt x="4097770" y="4819964"/>
                  <a:pt x="4106152" y="4828917"/>
                </a:cubicBezTo>
                <a:lnTo>
                  <a:pt x="4128333" y="4863343"/>
                </a:lnTo>
                <a:lnTo>
                  <a:pt x="4135862" y="4889275"/>
                </a:lnTo>
                <a:lnTo>
                  <a:pt x="4134157" y="4912168"/>
                </a:lnTo>
                <a:cubicBezTo>
                  <a:pt x="4132442" y="4919978"/>
                  <a:pt x="4132085" y="4927122"/>
                  <a:pt x="4132755" y="4933805"/>
                </a:cubicBezTo>
                <a:lnTo>
                  <a:pt x="4132755" y="4933806"/>
                </a:lnTo>
                <a:lnTo>
                  <a:pt x="4132757" y="4933810"/>
                </a:lnTo>
                <a:lnTo>
                  <a:pt x="4137514" y="4952673"/>
                </a:lnTo>
                <a:lnTo>
                  <a:pt x="4140307" y="4957453"/>
                </a:lnTo>
                <a:lnTo>
                  <a:pt x="4141585" y="4961456"/>
                </a:lnTo>
                <a:cubicBezTo>
                  <a:pt x="4146096" y="4970097"/>
                  <a:pt x="4151802" y="4978393"/>
                  <a:pt x="4157589" y="4987038"/>
                </a:cubicBezTo>
                <a:cubicBezTo>
                  <a:pt x="4168828" y="5003802"/>
                  <a:pt x="4182926" y="5022853"/>
                  <a:pt x="4184068" y="5041522"/>
                </a:cubicBezTo>
                <a:cubicBezTo>
                  <a:pt x="4184687" y="5052096"/>
                  <a:pt x="4187605" y="5062300"/>
                  <a:pt x="4191284" y="5072376"/>
                </a:cubicBezTo>
                <a:lnTo>
                  <a:pt x="4197188" y="5087444"/>
                </a:lnTo>
                <a:lnTo>
                  <a:pt x="4210215" y="5133220"/>
                </a:lnTo>
                <a:lnTo>
                  <a:pt x="4210217" y="5133225"/>
                </a:lnTo>
                <a:lnTo>
                  <a:pt x="4203501" y="5166113"/>
                </a:lnTo>
                <a:lnTo>
                  <a:pt x="4203501" y="5166114"/>
                </a:lnTo>
                <a:cubicBezTo>
                  <a:pt x="4202739" y="5167638"/>
                  <a:pt x="4203311" y="5169781"/>
                  <a:pt x="4204192" y="5172091"/>
                </a:cubicBezTo>
                <a:lnTo>
                  <a:pt x="4206739" y="5179068"/>
                </a:lnTo>
                <a:lnTo>
                  <a:pt x="4206573" y="5229433"/>
                </a:lnTo>
                <a:lnTo>
                  <a:pt x="4196024" y="5248936"/>
                </a:lnTo>
                <a:lnTo>
                  <a:pt x="4183116" y="5272796"/>
                </a:lnTo>
                <a:cubicBezTo>
                  <a:pt x="4171471" y="5285441"/>
                  <a:pt x="4163765" y="5298595"/>
                  <a:pt x="4159213" y="5312288"/>
                </a:cubicBezTo>
                <a:lnTo>
                  <a:pt x="4158157" y="5321350"/>
                </a:lnTo>
                <a:lnTo>
                  <a:pt x="4155683" y="5326163"/>
                </a:lnTo>
                <a:lnTo>
                  <a:pt x="4154237" y="5355014"/>
                </a:lnTo>
                <a:lnTo>
                  <a:pt x="4154237" y="5355015"/>
                </a:lnTo>
                <a:cubicBezTo>
                  <a:pt x="4154886" y="5364883"/>
                  <a:pt x="4156589" y="5375003"/>
                  <a:pt x="4159113" y="5385385"/>
                </a:cubicBezTo>
                <a:cubicBezTo>
                  <a:pt x="4162352" y="5398722"/>
                  <a:pt x="4164638" y="5412058"/>
                  <a:pt x="4167304" y="5425583"/>
                </a:cubicBezTo>
                <a:cubicBezTo>
                  <a:pt x="4171114" y="5443871"/>
                  <a:pt x="4175116" y="5462352"/>
                  <a:pt x="4178926" y="5480638"/>
                </a:cubicBezTo>
                <a:lnTo>
                  <a:pt x="4183450" y="5507668"/>
                </a:lnTo>
                <a:lnTo>
                  <a:pt x="4172831" y="5531692"/>
                </a:lnTo>
                <a:lnTo>
                  <a:pt x="4172830" y="5531693"/>
                </a:lnTo>
                <a:cubicBezTo>
                  <a:pt x="4165781" y="5537600"/>
                  <a:pt x="4162589" y="5542649"/>
                  <a:pt x="4162685" y="5547578"/>
                </a:cubicBezTo>
                <a:lnTo>
                  <a:pt x="4162685" y="5547579"/>
                </a:lnTo>
                <a:cubicBezTo>
                  <a:pt x="4162780" y="5552508"/>
                  <a:pt x="4166162" y="5557318"/>
                  <a:pt x="4172258" y="5562747"/>
                </a:cubicBezTo>
                <a:cubicBezTo>
                  <a:pt x="4214932" y="5600468"/>
                  <a:pt x="4241603" y="5646190"/>
                  <a:pt x="4243506" y="5704484"/>
                </a:cubicBezTo>
                <a:cubicBezTo>
                  <a:pt x="4243888" y="5716486"/>
                  <a:pt x="4246554" y="5728679"/>
                  <a:pt x="4249412" y="5740489"/>
                </a:cubicBezTo>
                <a:cubicBezTo>
                  <a:pt x="4251127" y="5747729"/>
                  <a:pt x="4253033" y="5756494"/>
                  <a:pt x="4258177" y="5760874"/>
                </a:cubicBezTo>
                <a:cubicBezTo>
                  <a:pt x="4297420" y="5794975"/>
                  <a:pt x="4324663" y="5837458"/>
                  <a:pt x="4346573" y="5883752"/>
                </a:cubicBezTo>
                <a:lnTo>
                  <a:pt x="4346575" y="5883756"/>
                </a:lnTo>
                <a:lnTo>
                  <a:pt x="4364477" y="5935946"/>
                </a:lnTo>
                <a:lnTo>
                  <a:pt x="4364478" y="5935950"/>
                </a:lnTo>
                <a:lnTo>
                  <a:pt x="4360859" y="5993290"/>
                </a:lnTo>
                <a:lnTo>
                  <a:pt x="4360858" y="5993291"/>
                </a:lnTo>
                <a:cubicBezTo>
                  <a:pt x="4359717" y="6004531"/>
                  <a:pt x="4359906" y="6017485"/>
                  <a:pt x="4354382" y="6026440"/>
                </a:cubicBezTo>
                <a:cubicBezTo>
                  <a:pt x="4337045" y="6054825"/>
                  <a:pt x="4318377" y="6082258"/>
                  <a:pt x="4298182" y="6108738"/>
                </a:cubicBezTo>
                <a:cubicBezTo>
                  <a:pt x="4289514" y="6120074"/>
                  <a:pt x="4284561" y="6126884"/>
                  <a:pt x="4284490" y="6133314"/>
                </a:cubicBezTo>
                <a:lnTo>
                  <a:pt x="4284490" y="6133315"/>
                </a:lnTo>
                <a:lnTo>
                  <a:pt x="4288190" y="6143190"/>
                </a:lnTo>
                <a:lnTo>
                  <a:pt x="4300086" y="6155600"/>
                </a:lnTo>
                <a:lnTo>
                  <a:pt x="4300088" y="6155603"/>
                </a:lnTo>
                <a:cubicBezTo>
                  <a:pt x="4322377" y="6175798"/>
                  <a:pt x="4333998" y="6200945"/>
                  <a:pt x="4338759" y="6228757"/>
                </a:cubicBezTo>
                <a:lnTo>
                  <a:pt x="4356096" y="6361540"/>
                </a:lnTo>
                <a:lnTo>
                  <a:pt x="4356096" y="6361539"/>
                </a:lnTo>
                <a:cubicBezTo>
                  <a:pt x="4352476" y="6317151"/>
                  <a:pt x="4346190" y="6272764"/>
                  <a:pt x="4338759" y="6228756"/>
                </a:cubicBezTo>
                <a:cubicBezTo>
                  <a:pt x="4333998" y="6200944"/>
                  <a:pt x="4322377" y="6175797"/>
                  <a:pt x="4300088" y="6155602"/>
                </a:cubicBezTo>
                <a:lnTo>
                  <a:pt x="4300086" y="6155600"/>
                </a:lnTo>
                <a:lnTo>
                  <a:pt x="4284490" y="6133315"/>
                </a:lnTo>
                <a:lnTo>
                  <a:pt x="4298182" y="6108739"/>
                </a:lnTo>
                <a:cubicBezTo>
                  <a:pt x="4318377" y="6082259"/>
                  <a:pt x="4337045" y="6054826"/>
                  <a:pt x="4354382" y="6026441"/>
                </a:cubicBezTo>
                <a:cubicBezTo>
                  <a:pt x="4359906" y="6017486"/>
                  <a:pt x="4359717" y="6004532"/>
                  <a:pt x="4360858" y="5993292"/>
                </a:cubicBezTo>
                <a:lnTo>
                  <a:pt x="4360859" y="5993290"/>
                </a:lnTo>
                <a:lnTo>
                  <a:pt x="4364311" y="5964477"/>
                </a:lnTo>
                <a:lnTo>
                  <a:pt x="4364478" y="5935950"/>
                </a:lnTo>
                <a:lnTo>
                  <a:pt x="4364478" y="5935949"/>
                </a:lnTo>
                <a:lnTo>
                  <a:pt x="4364477" y="5935946"/>
                </a:lnTo>
                <a:lnTo>
                  <a:pt x="4357598" y="5909351"/>
                </a:lnTo>
                <a:lnTo>
                  <a:pt x="4346575" y="5883756"/>
                </a:lnTo>
                <a:lnTo>
                  <a:pt x="4346573" y="5883751"/>
                </a:lnTo>
                <a:cubicBezTo>
                  <a:pt x="4324663" y="5837457"/>
                  <a:pt x="4297420" y="5794974"/>
                  <a:pt x="4258177" y="5760873"/>
                </a:cubicBezTo>
                <a:cubicBezTo>
                  <a:pt x="4253033" y="5756493"/>
                  <a:pt x="4251127" y="5747728"/>
                  <a:pt x="4249412" y="5740488"/>
                </a:cubicBezTo>
                <a:cubicBezTo>
                  <a:pt x="4246554" y="5728678"/>
                  <a:pt x="4243888" y="5716485"/>
                  <a:pt x="4243506" y="5704483"/>
                </a:cubicBezTo>
                <a:cubicBezTo>
                  <a:pt x="4241603" y="5646189"/>
                  <a:pt x="4214932" y="5600467"/>
                  <a:pt x="4172258" y="5562746"/>
                </a:cubicBezTo>
                <a:lnTo>
                  <a:pt x="4162685" y="5547578"/>
                </a:lnTo>
                <a:lnTo>
                  <a:pt x="4172830" y="5531694"/>
                </a:lnTo>
                <a:lnTo>
                  <a:pt x="4172831" y="5531692"/>
                </a:lnTo>
                <a:lnTo>
                  <a:pt x="4181230" y="5520422"/>
                </a:lnTo>
                <a:lnTo>
                  <a:pt x="4183450" y="5507668"/>
                </a:lnTo>
                <a:lnTo>
                  <a:pt x="4183450" y="5507667"/>
                </a:lnTo>
                <a:cubicBezTo>
                  <a:pt x="4183403" y="5498832"/>
                  <a:pt x="4180831" y="5489497"/>
                  <a:pt x="4178926" y="5480637"/>
                </a:cubicBezTo>
                <a:cubicBezTo>
                  <a:pt x="4175116" y="5462351"/>
                  <a:pt x="4171114" y="5443870"/>
                  <a:pt x="4167304" y="5425582"/>
                </a:cubicBezTo>
                <a:cubicBezTo>
                  <a:pt x="4164638" y="5412057"/>
                  <a:pt x="4162352" y="5398721"/>
                  <a:pt x="4159113" y="5385384"/>
                </a:cubicBezTo>
                <a:lnTo>
                  <a:pt x="4154237" y="5355014"/>
                </a:lnTo>
                <a:lnTo>
                  <a:pt x="4158157" y="5321350"/>
                </a:lnTo>
                <a:lnTo>
                  <a:pt x="4183116" y="5272797"/>
                </a:lnTo>
                <a:lnTo>
                  <a:pt x="4196024" y="5248936"/>
                </a:lnTo>
                <a:lnTo>
                  <a:pt x="4206573" y="5229434"/>
                </a:lnTo>
                <a:cubicBezTo>
                  <a:pt x="4210407" y="5213598"/>
                  <a:pt x="4210359" y="5196595"/>
                  <a:pt x="4206739" y="5179068"/>
                </a:cubicBezTo>
                <a:lnTo>
                  <a:pt x="4206739" y="5179067"/>
                </a:lnTo>
                <a:cubicBezTo>
                  <a:pt x="4206263" y="5176876"/>
                  <a:pt x="4205074" y="5174400"/>
                  <a:pt x="4204192" y="5172090"/>
                </a:cubicBezTo>
                <a:lnTo>
                  <a:pt x="4203501" y="5166114"/>
                </a:lnTo>
                <a:lnTo>
                  <a:pt x="4210217" y="5133225"/>
                </a:lnTo>
                <a:lnTo>
                  <a:pt x="4210217" y="5133224"/>
                </a:lnTo>
                <a:lnTo>
                  <a:pt x="4210215" y="5133220"/>
                </a:lnTo>
                <a:lnTo>
                  <a:pt x="4203072" y="5102461"/>
                </a:lnTo>
                <a:lnTo>
                  <a:pt x="4197188" y="5087444"/>
                </a:lnTo>
                <a:lnTo>
                  <a:pt x="4197182" y="5087423"/>
                </a:lnTo>
                <a:cubicBezTo>
                  <a:pt x="4191096" y="5072411"/>
                  <a:pt x="4184997" y="5057381"/>
                  <a:pt x="4184068" y="5041521"/>
                </a:cubicBezTo>
                <a:cubicBezTo>
                  <a:pt x="4182926" y="5022852"/>
                  <a:pt x="4168828" y="5003801"/>
                  <a:pt x="4157589" y="4987037"/>
                </a:cubicBezTo>
                <a:lnTo>
                  <a:pt x="4140307" y="4957453"/>
                </a:lnTo>
                <a:lnTo>
                  <a:pt x="4132757" y="4933810"/>
                </a:lnTo>
                <a:lnTo>
                  <a:pt x="4132755" y="4933805"/>
                </a:lnTo>
                <a:lnTo>
                  <a:pt x="4134157" y="4912169"/>
                </a:lnTo>
                <a:cubicBezTo>
                  <a:pt x="4135919" y="4904359"/>
                  <a:pt x="4136431" y="4896714"/>
                  <a:pt x="4135862" y="4889276"/>
                </a:cubicBezTo>
                <a:lnTo>
                  <a:pt x="4135862" y="4889275"/>
                </a:lnTo>
                <a:lnTo>
                  <a:pt x="4131084" y="4867614"/>
                </a:lnTo>
                <a:lnTo>
                  <a:pt x="4128333" y="4863343"/>
                </a:lnTo>
                <a:lnTo>
                  <a:pt x="4126583" y="4857317"/>
                </a:lnTo>
                <a:cubicBezTo>
                  <a:pt x="4121440" y="4847214"/>
                  <a:pt x="4114439" y="4837703"/>
                  <a:pt x="4106152" y="4828916"/>
                </a:cubicBezTo>
                <a:lnTo>
                  <a:pt x="4091316" y="4800483"/>
                </a:lnTo>
                <a:lnTo>
                  <a:pt x="4092625" y="4767765"/>
                </a:lnTo>
                <a:cubicBezTo>
                  <a:pt x="4098531" y="4738236"/>
                  <a:pt x="4098913" y="4707565"/>
                  <a:pt x="4102532" y="4677656"/>
                </a:cubicBezTo>
                <a:cubicBezTo>
                  <a:pt x="4103294" y="4671177"/>
                  <a:pt x="4105962" y="4662987"/>
                  <a:pt x="4110534" y="4659175"/>
                </a:cubicBezTo>
                <a:cubicBezTo>
                  <a:pt x="4167304" y="4612501"/>
                  <a:pt x="4167876" y="4546777"/>
                  <a:pt x="4170544" y="4482005"/>
                </a:cubicBezTo>
                <a:cubicBezTo>
                  <a:pt x="4172258" y="4442762"/>
                  <a:pt x="4172258" y="4403326"/>
                  <a:pt x="4171306" y="4363891"/>
                </a:cubicBezTo>
                <a:lnTo>
                  <a:pt x="4171306" y="4363890"/>
                </a:lnTo>
                <a:cubicBezTo>
                  <a:pt x="4171114" y="4350554"/>
                  <a:pt x="4168066" y="4336457"/>
                  <a:pt x="4162352" y="4324645"/>
                </a:cubicBezTo>
                <a:cubicBezTo>
                  <a:pt x="4150349" y="4300070"/>
                  <a:pt x="4134729" y="4277401"/>
                  <a:pt x="4122536" y="4253014"/>
                </a:cubicBezTo>
                <a:close/>
                <a:moveTo>
                  <a:pt x="4113010" y="4165383"/>
                </a:moveTo>
                <a:lnTo>
                  <a:pt x="4113010" y="4165384"/>
                </a:lnTo>
                <a:lnTo>
                  <a:pt x="4116915" y="4192388"/>
                </a:lnTo>
                <a:lnTo>
                  <a:pt x="4116915" y="4192387"/>
                </a:lnTo>
                <a:cubicBezTo>
                  <a:pt x="4117011" y="4182767"/>
                  <a:pt x="4116439" y="4173480"/>
                  <a:pt x="4113010" y="4165383"/>
                </a:cubicBezTo>
                <a:close/>
                <a:moveTo>
                  <a:pt x="4100628" y="3885338"/>
                </a:moveTo>
                <a:lnTo>
                  <a:pt x="4100628" y="3885339"/>
                </a:lnTo>
                <a:cubicBezTo>
                  <a:pt x="4110344" y="3897722"/>
                  <a:pt x="4117750" y="3910319"/>
                  <a:pt x="4123009" y="3923125"/>
                </a:cubicBezTo>
                <a:lnTo>
                  <a:pt x="4132513" y="3962160"/>
                </a:lnTo>
                <a:lnTo>
                  <a:pt x="4116821" y="4043838"/>
                </a:lnTo>
                <a:lnTo>
                  <a:pt x="4116820" y="4043839"/>
                </a:lnTo>
                <a:cubicBezTo>
                  <a:pt x="4108057" y="4063842"/>
                  <a:pt x="4102675" y="4083702"/>
                  <a:pt x="4101699" y="4103825"/>
                </a:cubicBezTo>
                <a:lnTo>
                  <a:pt x="4101699" y="4103826"/>
                </a:lnTo>
                <a:lnTo>
                  <a:pt x="4103666" y="4134255"/>
                </a:lnTo>
                <a:lnTo>
                  <a:pt x="4113010" y="4165382"/>
                </a:lnTo>
                <a:lnTo>
                  <a:pt x="4101699" y="4103826"/>
                </a:lnTo>
                <a:lnTo>
                  <a:pt x="4116820" y="4043840"/>
                </a:lnTo>
                <a:lnTo>
                  <a:pt x="4116821" y="4043838"/>
                </a:lnTo>
                <a:lnTo>
                  <a:pt x="4130123" y="4002410"/>
                </a:lnTo>
                <a:lnTo>
                  <a:pt x="4132513" y="3962160"/>
                </a:lnTo>
                <a:lnTo>
                  <a:pt x="4132513" y="3962159"/>
                </a:lnTo>
                <a:cubicBezTo>
                  <a:pt x="4130251" y="3935727"/>
                  <a:pt x="4120060" y="3910104"/>
                  <a:pt x="4100628" y="3885338"/>
                </a:cubicBezTo>
                <a:close/>
                <a:moveTo>
                  <a:pt x="4115391" y="3670561"/>
                </a:moveTo>
                <a:lnTo>
                  <a:pt x="4117820" y="3680164"/>
                </a:lnTo>
                <a:lnTo>
                  <a:pt x="4113772" y="3734837"/>
                </a:lnTo>
                <a:lnTo>
                  <a:pt x="4113772" y="3734838"/>
                </a:lnTo>
                <a:cubicBezTo>
                  <a:pt x="4112820" y="3741316"/>
                  <a:pt x="4111486" y="3749126"/>
                  <a:pt x="4114154" y="3754653"/>
                </a:cubicBezTo>
                <a:lnTo>
                  <a:pt x="4120511" y="3789776"/>
                </a:lnTo>
                <a:lnTo>
                  <a:pt x="4105580" y="3822472"/>
                </a:lnTo>
                <a:cubicBezTo>
                  <a:pt x="4098532" y="3831902"/>
                  <a:pt x="4092912" y="3842046"/>
                  <a:pt x="4091245" y="3852619"/>
                </a:cubicBezTo>
                <a:lnTo>
                  <a:pt x="4091245" y="3852620"/>
                </a:lnTo>
                <a:lnTo>
                  <a:pt x="4092025" y="3868764"/>
                </a:lnTo>
                <a:lnTo>
                  <a:pt x="4100628" y="3885337"/>
                </a:lnTo>
                <a:lnTo>
                  <a:pt x="4091245" y="3852620"/>
                </a:lnTo>
                <a:lnTo>
                  <a:pt x="4105580" y="3822473"/>
                </a:lnTo>
                <a:cubicBezTo>
                  <a:pt x="4113772" y="3811614"/>
                  <a:pt x="4118916" y="3800897"/>
                  <a:pt x="4120511" y="3789777"/>
                </a:cubicBezTo>
                <a:lnTo>
                  <a:pt x="4120511" y="3789776"/>
                </a:lnTo>
                <a:cubicBezTo>
                  <a:pt x="4122107" y="3778655"/>
                  <a:pt x="4120154" y="3767130"/>
                  <a:pt x="4114154" y="3754652"/>
                </a:cubicBezTo>
                <a:lnTo>
                  <a:pt x="4113772" y="3734838"/>
                </a:lnTo>
                <a:lnTo>
                  <a:pt x="4117820" y="3680164"/>
                </a:lnTo>
                <a:lnTo>
                  <a:pt x="4117820" y="3680163"/>
                </a:lnTo>
                <a:close/>
                <a:moveTo>
                  <a:pt x="4185711" y="2836172"/>
                </a:moveTo>
                <a:lnTo>
                  <a:pt x="4177020" y="2848793"/>
                </a:lnTo>
                <a:cubicBezTo>
                  <a:pt x="4172020" y="2865010"/>
                  <a:pt x="4166162" y="2881307"/>
                  <a:pt x="4161416" y="2897785"/>
                </a:cubicBezTo>
                <a:lnTo>
                  <a:pt x="4160387" y="2903551"/>
                </a:lnTo>
                <a:lnTo>
                  <a:pt x="4157113" y="2914328"/>
                </a:lnTo>
                <a:lnTo>
                  <a:pt x="4152482" y="2947859"/>
                </a:lnTo>
                <a:lnTo>
                  <a:pt x="4152481" y="2947862"/>
                </a:lnTo>
                <a:lnTo>
                  <a:pt x="4152481" y="2947863"/>
                </a:lnTo>
                <a:cubicBezTo>
                  <a:pt x="4152112" y="2959157"/>
                  <a:pt x="4153112" y="2970576"/>
                  <a:pt x="4156065" y="2982149"/>
                </a:cubicBezTo>
                <a:lnTo>
                  <a:pt x="4167758" y="3077402"/>
                </a:lnTo>
                <a:lnTo>
                  <a:pt x="4155303" y="3172654"/>
                </a:lnTo>
                <a:cubicBezTo>
                  <a:pt x="4129394" y="3276480"/>
                  <a:pt x="4101962" y="3380305"/>
                  <a:pt x="4107676" y="3489467"/>
                </a:cubicBezTo>
                <a:cubicBezTo>
                  <a:pt x="4108628" y="3507563"/>
                  <a:pt x="4097007" y="3529090"/>
                  <a:pt x="4085577" y="3544713"/>
                </a:cubicBezTo>
                <a:cubicBezTo>
                  <a:pt x="4074719" y="3559668"/>
                  <a:pt x="4068860" y="3566811"/>
                  <a:pt x="4067955" y="3574408"/>
                </a:cubicBezTo>
                <a:lnTo>
                  <a:pt x="4067956" y="3574408"/>
                </a:lnTo>
                <a:lnTo>
                  <a:pt x="4067955" y="3574409"/>
                </a:lnTo>
                <a:cubicBezTo>
                  <a:pt x="4067050" y="3582005"/>
                  <a:pt x="4071099" y="3590054"/>
                  <a:pt x="4080053" y="3606818"/>
                </a:cubicBezTo>
                <a:cubicBezTo>
                  <a:pt x="4084435" y="3614820"/>
                  <a:pt x="4087101" y="3624726"/>
                  <a:pt x="4093579" y="3630633"/>
                </a:cubicBezTo>
                <a:lnTo>
                  <a:pt x="4109452" y="3651926"/>
                </a:lnTo>
                <a:lnTo>
                  <a:pt x="4093579" y="3630632"/>
                </a:lnTo>
                <a:cubicBezTo>
                  <a:pt x="4087101" y="3624725"/>
                  <a:pt x="4084435" y="3614819"/>
                  <a:pt x="4080053" y="3606817"/>
                </a:cubicBezTo>
                <a:cubicBezTo>
                  <a:pt x="4075576" y="3598435"/>
                  <a:pt x="4072325" y="3592232"/>
                  <a:pt x="4070307" y="3587174"/>
                </a:cubicBezTo>
                <a:lnTo>
                  <a:pt x="4067956" y="3574408"/>
                </a:lnTo>
                <a:lnTo>
                  <a:pt x="4073034" y="3562321"/>
                </a:lnTo>
                <a:cubicBezTo>
                  <a:pt x="4075969" y="3557716"/>
                  <a:pt x="4080148" y="3552191"/>
                  <a:pt x="4085577" y="3544714"/>
                </a:cubicBezTo>
                <a:cubicBezTo>
                  <a:pt x="4097007" y="3529091"/>
                  <a:pt x="4108628" y="3507564"/>
                  <a:pt x="4107676" y="3489468"/>
                </a:cubicBezTo>
                <a:cubicBezTo>
                  <a:pt x="4101962" y="3380306"/>
                  <a:pt x="4129394" y="3276481"/>
                  <a:pt x="4155303" y="3172655"/>
                </a:cubicBezTo>
                <a:cubicBezTo>
                  <a:pt x="4163305" y="3140650"/>
                  <a:pt x="4167543" y="3109026"/>
                  <a:pt x="4167758" y="3077402"/>
                </a:cubicBezTo>
                <a:lnTo>
                  <a:pt x="4167758" y="3077401"/>
                </a:lnTo>
                <a:cubicBezTo>
                  <a:pt x="4167972" y="3045777"/>
                  <a:pt x="4164162" y="3014153"/>
                  <a:pt x="4156065" y="2982148"/>
                </a:cubicBezTo>
                <a:lnTo>
                  <a:pt x="4152481" y="2947863"/>
                </a:lnTo>
                <a:lnTo>
                  <a:pt x="4152482" y="2947859"/>
                </a:lnTo>
                <a:lnTo>
                  <a:pt x="4160387" y="2903551"/>
                </a:lnTo>
                <a:lnTo>
                  <a:pt x="4177020" y="2848794"/>
                </a:lnTo>
                <a:cubicBezTo>
                  <a:pt x="4178353" y="2844317"/>
                  <a:pt x="4181639" y="2839983"/>
                  <a:pt x="4185711" y="2836173"/>
                </a:cubicBezTo>
                <a:close/>
                <a:moveTo>
                  <a:pt x="3701225" y="1508458"/>
                </a:moveTo>
                <a:lnTo>
                  <a:pt x="3673131" y="1596214"/>
                </a:lnTo>
                <a:cubicBezTo>
                  <a:pt x="3670654" y="1604979"/>
                  <a:pt x="3672179" y="1615837"/>
                  <a:pt x="3675036" y="1624981"/>
                </a:cubicBezTo>
                <a:cubicBezTo>
                  <a:pt x="3684752" y="1656224"/>
                  <a:pt x="3709137" y="1676037"/>
                  <a:pt x="3731617" y="1697754"/>
                </a:cubicBezTo>
                <a:cubicBezTo>
                  <a:pt x="3741524" y="1707280"/>
                  <a:pt x="3748572" y="1720424"/>
                  <a:pt x="3754286" y="1733189"/>
                </a:cubicBezTo>
                <a:cubicBezTo>
                  <a:pt x="3768957" y="1766336"/>
                  <a:pt x="3782101" y="1800247"/>
                  <a:pt x="3796007" y="1833776"/>
                </a:cubicBezTo>
                <a:cubicBezTo>
                  <a:pt x="3797341" y="1837014"/>
                  <a:pt x="3800770" y="1839680"/>
                  <a:pt x="3803628" y="1842159"/>
                </a:cubicBezTo>
                <a:cubicBezTo>
                  <a:pt x="3833729" y="1866923"/>
                  <a:pt x="3864018" y="1891498"/>
                  <a:pt x="3894119" y="1916455"/>
                </a:cubicBezTo>
                <a:cubicBezTo>
                  <a:pt x="3899833" y="1921217"/>
                  <a:pt x="3904025" y="1928077"/>
                  <a:pt x="3909549" y="1933220"/>
                </a:cubicBezTo>
                <a:cubicBezTo>
                  <a:pt x="3917169" y="1940460"/>
                  <a:pt x="3924410" y="1949604"/>
                  <a:pt x="3933554" y="1953414"/>
                </a:cubicBezTo>
                <a:cubicBezTo>
                  <a:pt x="3962319" y="1965225"/>
                  <a:pt x="3974703" y="1987895"/>
                  <a:pt x="3980037" y="2016470"/>
                </a:cubicBezTo>
                <a:cubicBezTo>
                  <a:pt x="3984990" y="2042571"/>
                  <a:pt x="3989182" y="2068670"/>
                  <a:pt x="3994896" y="2094579"/>
                </a:cubicBezTo>
                <a:cubicBezTo>
                  <a:pt x="4001754" y="2126202"/>
                  <a:pt x="4009184" y="2157637"/>
                  <a:pt x="4017567" y="2188880"/>
                </a:cubicBezTo>
                <a:cubicBezTo>
                  <a:pt x="4021187" y="2202405"/>
                  <a:pt x="4025377" y="2216693"/>
                  <a:pt x="4032807" y="2228315"/>
                </a:cubicBezTo>
                <a:cubicBezTo>
                  <a:pt x="4053382" y="2260891"/>
                  <a:pt x="4067288" y="2295754"/>
                  <a:pt x="4061764" y="2334045"/>
                </a:cubicBezTo>
                <a:cubicBezTo>
                  <a:pt x="4057382" y="2364716"/>
                  <a:pt x="4068622" y="2390435"/>
                  <a:pt x="4086149" y="2409486"/>
                </a:cubicBezTo>
                <a:cubicBezTo>
                  <a:pt x="4094103" y="2418155"/>
                  <a:pt x="4099616" y="2426977"/>
                  <a:pt x="4103250" y="2435913"/>
                </a:cubicBezTo>
                <a:lnTo>
                  <a:pt x="4109081" y="2463018"/>
                </a:lnTo>
                <a:lnTo>
                  <a:pt x="4109080" y="2463031"/>
                </a:lnTo>
                <a:lnTo>
                  <a:pt x="4100439" y="2518262"/>
                </a:lnTo>
                <a:lnTo>
                  <a:pt x="4100438" y="2518264"/>
                </a:lnTo>
                <a:cubicBezTo>
                  <a:pt x="4097771" y="2527790"/>
                  <a:pt x="4096627" y="2536458"/>
                  <a:pt x="4096794" y="2545006"/>
                </a:cubicBezTo>
                <a:lnTo>
                  <a:pt x="4096794" y="2545007"/>
                </a:lnTo>
                <a:cubicBezTo>
                  <a:pt x="4096960" y="2553556"/>
                  <a:pt x="4098437" y="2561986"/>
                  <a:pt x="4101008" y="2571035"/>
                </a:cubicBezTo>
                <a:cubicBezTo>
                  <a:pt x="4113010" y="2612946"/>
                  <a:pt x="4145587" y="2640951"/>
                  <a:pt x="4174162" y="2668002"/>
                </a:cubicBezTo>
                <a:cubicBezTo>
                  <a:pt x="4198547" y="2691055"/>
                  <a:pt x="4212264" y="2716964"/>
                  <a:pt x="4222552" y="2745349"/>
                </a:cubicBezTo>
                <a:lnTo>
                  <a:pt x="4222553" y="2745352"/>
                </a:lnTo>
                <a:lnTo>
                  <a:pt x="4228473" y="2778006"/>
                </a:lnTo>
                <a:lnTo>
                  <a:pt x="4228053" y="2785440"/>
                </a:lnTo>
                <a:lnTo>
                  <a:pt x="4217974" y="2811780"/>
                </a:lnTo>
                <a:lnTo>
                  <a:pt x="4217970" y="2811787"/>
                </a:lnTo>
                <a:lnTo>
                  <a:pt x="4217971" y="2811787"/>
                </a:lnTo>
                <a:lnTo>
                  <a:pt x="4217974" y="2811780"/>
                </a:lnTo>
                <a:lnTo>
                  <a:pt x="4227624" y="2793023"/>
                </a:lnTo>
                <a:lnTo>
                  <a:pt x="4228053" y="2785440"/>
                </a:lnTo>
                <a:lnTo>
                  <a:pt x="4229253" y="2782305"/>
                </a:lnTo>
                <a:lnTo>
                  <a:pt x="4228473" y="2778006"/>
                </a:lnTo>
                <a:lnTo>
                  <a:pt x="4228883" y="2770757"/>
                </a:lnTo>
                <a:lnTo>
                  <a:pt x="4222553" y="2745352"/>
                </a:lnTo>
                <a:lnTo>
                  <a:pt x="4222552" y="2745348"/>
                </a:lnTo>
                <a:cubicBezTo>
                  <a:pt x="4212264" y="2716963"/>
                  <a:pt x="4198547" y="2691054"/>
                  <a:pt x="4174162" y="2668001"/>
                </a:cubicBezTo>
                <a:cubicBezTo>
                  <a:pt x="4145587" y="2640950"/>
                  <a:pt x="4113010" y="2612945"/>
                  <a:pt x="4101008" y="2571034"/>
                </a:cubicBezTo>
                <a:lnTo>
                  <a:pt x="4096794" y="2545007"/>
                </a:lnTo>
                <a:lnTo>
                  <a:pt x="4100438" y="2518265"/>
                </a:lnTo>
                <a:lnTo>
                  <a:pt x="4100439" y="2518262"/>
                </a:lnTo>
                <a:lnTo>
                  <a:pt x="4107019" y="2490551"/>
                </a:lnTo>
                <a:lnTo>
                  <a:pt x="4109080" y="2463031"/>
                </a:lnTo>
                <a:lnTo>
                  <a:pt x="4109082" y="2463019"/>
                </a:lnTo>
                <a:lnTo>
                  <a:pt x="4109081" y="2463018"/>
                </a:lnTo>
                <a:lnTo>
                  <a:pt x="4109082" y="2463018"/>
                </a:lnTo>
                <a:cubicBezTo>
                  <a:pt x="4108200" y="2444777"/>
                  <a:pt x="4102057" y="2426822"/>
                  <a:pt x="4086149" y="2409485"/>
                </a:cubicBezTo>
                <a:cubicBezTo>
                  <a:pt x="4068622" y="2390434"/>
                  <a:pt x="4057382" y="2364715"/>
                  <a:pt x="4061764" y="2334044"/>
                </a:cubicBezTo>
                <a:cubicBezTo>
                  <a:pt x="4067288" y="2295753"/>
                  <a:pt x="4053382" y="2260890"/>
                  <a:pt x="4032807" y="2228314"/>
                </a:cubicBezTo>
                <a:cubicBezTo>
                  <a:pt x="4025377" y="2216692"/>
                  <a:pt x="4021187" y="2202404"/>
                  <a:pt x="4017567" y="2188879"/>
                </a:cubicBezTo>
                <a:cubicBezTo>
                  <a:pt x="4009184" y="2157636"/>
                  <a:pt x="4001754" y="2126201"/>
                  <a:pt x="3994896" y="2094578"/>
                </a:cubicBezTo>
                <a:cubicBezTo>
                  <a:pt x="3989182" y="2068669"/>
                  <a:pt x="3984990" y="2042570"/>
                  <a:pt x="3980037" y="2016469"/>
                </a:cubicBezTo>
                <a:cubicBezTo>
                  <a:pt x="3974703" y="1987894"/>
                  <a:pt x="3962319" y="1965224"/>
                  <a:pt x="3933554" y="1953413"/>
                </a:cubicBezTo>
                <a:cubicBezTo>
                  <a:pt x="3924410" y="1949603"/>
                  <a:pt x="3917169" y="1940459"/>
                  <a:pt x="3909549" y="1933219"/>
                </a:cubicBezTo>
                <a:cubicBezTo>
                  <a:pt x="3904025" y="1928076"/>
                  <a:pt x="3899833" y="1921216"/>
                  <a:pt x="3894119" y="1916454"/>
                </a:cubicBezTo>
                <a:cubicBezTo>
                  <a:pt x="3864018" y="1891497"/>
                  <a:pt x="3833729" y="1866922"/>
                  <a:pt x="3803628" y="1842158"/>
                </a:cubicBezTo>
                <a:cubicBezTo>
                  <a:pt x="3800770" y="1839679"/>
                  <a:pt x="3797341" y="1837013"/>
                  <a:pt x="3796007" y="1833775"/>
                </a:cubicBezTo>
                <a:cubicBezTo>
                  <a:pt x="3782101" y="1800246"/>
                  <a:pt x="3768958" y="1766335"/>
                  <a:pt x="3754286" y="1733188"/>
                </a:cubicBezTo>
                <a:cubicBezTo>
                  <a:pt x="3748572" y="1720423"/>
                  <a:pt x="3741524" y="1707279"/>
                  <a:pt x="3731618" y="1697753"/>
                </a:cubicBezTo>
                <a:cubicBezTo>
                  <a:pt x="3709138" y="1676036"/>
                  <a:pt x="3684752" y="1656223"/>
                  <a:pt x="3675036" y="1624980"/>
                </a:cubicBezTo>
                <a:cubicBezTo>
                  <a:pt x="3672180" y="1615836"/>
                  <a:pt x="3670655" y="1604978"/>
                  <a:pt x="3673132" y="1596213"/>
                </a:cubicBezTo>
                <a:close/>
                <a:moveTo>
                  <a:pt x="3719830" y="1459073"/>
                </a:moveTo>
                <a:lnTo>
                  <a:pt x="3719829" y="1459074"/>
                </a:lnTo>
                <a:lnTo>
                  <a:pt x="3710612" y="1481572"/>
                </a:lnTo>
                <a:close/>
                <a:moveTo>
                  <a:pt x="3739023" y="1268758"/>
                </a:moveTo>
                <a:cubicBezTo>
                  <a:pt x="3739475" y="1275402"/>
                  <a:pt x="3741047" y="1281689"/>
                  <a:pt x="3744190" y="1286070"/>
                </a:cubicBezTo>
                <a:cubicBezTo>
                  <a:pt x="3758763" y="1306930"/>
                  <a:pt x="3765003" y="1328553"/>
                  <a:pt x="3766527" y="1350628"/>
                </a:cubicBezTo>
                <a:lnTo>
                  <a:pt x="3760933" y="1413840"/>
                </a:lnTo>
                <a:lnTo>
                  <a:pt x="3766528" y="1350627"/>
                </a:lnTo>
                <a:cubicBezTo>
                  <a:pt x="3765003" y="1328552"/>
                  <a:pt x="3758764" y="1306930"/>
                  <a:pt x="3744190" y="1286069"/>
                </a:cubicBezTo>
                <a:close/>
                <a:moveTo>
                  <a:pt x="3680752" y="773035"/>
                </a:moveTo>
                <a:lnTo>
                  <a:pt x="3680752" y="773036"/>
                </a:lnTo>
                <a:cubicBezTo>
                  <a:pt x="3683038" y="800277"/>
                  <a:pt x="3686276" y="827330"/>
                  <a:pt x="3688752" y="854380"/>
                </a:cubicBezTo>
                <a:cubicBezTo>
                  <a:pt x="3691038" y="878957"/>
                  <a:pt x="3691800" y="903723"/>
                  <a:pt x="3719805" y="915344"/>
                </a:cubicBezTo>
                <a:cubicBezTo>
                  <a:pt x="3724187" y="917060"/>
                  <a:pt x="3727425" y="922774"/>
                  <a:pt x="3730283" y="927156"/>
                </a:cubicBezTo>
                <a:cubicBezTo>
                  <a:pt x="3774291" y="994786"/>
                  <a:pt x="3773147" y="1030981"/>
                  <a:pt x="3726663" y="1097088"/>
                </a:cubicBezTo>
                <a:cubicBezTo>
                  <a:pt x="3721901" y="1103946"/>
                  <a:pt x="3718471" y="1118614"/>
                  <a:pt x="3722281" y="1123186"/>
                </a:cubicBezTo>
                <a:cubicBezTo>
                  <a:pt x="3738093" y="1142618"/>
                  <a:pt x="3745142" y="1162954"/>
                  <a:pt x="3747000" y="1184029"/>
                </a:cubicBezTo>
                <a:cubicBezTo>
                  <a:pt x="3745142" y="1162954"/>
                  <a:pt x="3738094" y="1142617"/>
                  <a:pt x="3722282" y="1123185"/>
                </a:cubicBezTo>
                <a:cubicBezTo>
                  <a:pt x="3718472" y="1118613"/>
                  <a:pt x="3721902" y="1103945"/>
                  <a:pt x="3726664" y="1097087"/>
                </a:cubicBezTo>
                <a:cubicBezTo>
                  <a:pt x="3773148" y="1030980"/>
                  <a:pt x="3774292" y="994785"/>
                  <a:pt x="3730284" y="927155"/>
                </a:cubicBezTo>
                <a:cubicBezTo>
                  <a:pt x="3727426" y="922773"/>
                  <a:pt x="3724188" y="917059"/>
                  <a:pt x="3719806" y="915343"/>
                </a:cubicBezTo>
                <a:cubicBezTo>
                  <a:pt x="3691800" y="903722"/>
                  <a:pt x="3691038" y="878956"/>
                  <a:pt x="3688752" y="854379"/>
                </a:cubicBezTo>
                <a:close/>
                <a:moveTo>
                  <a:pt x="3736153" y="517851"/>
                </a:moveTo>
                <a:lnTo>
                  <a:pt x="3727235" y="556048"/>
                </a:lnTo>
                <a:cubicBezTo>
                  <a:pt x="3725139" y="564049"/>
                  <a:pt x="3719615" y="572623"/>
                  <a:pt x="3720757" y="580051"/>
                </a:cubicBezTo>
                <a:cubicBezTo>
                  <a:pt x="3724091" y="601579"/>
                  <a:pt x="3721662" y="622201"/>
                  <a:pt x="3717376" y="642538"/>
                </a:cubicBezTo>
                <a:lnTo>
                  <a:pt x="3704853" y="694928"/>
                </a:lnTo>
                <a:lnTo>
                  <a:pt x="3717377" y="642537"/>
                </a:lnTo>
                <a:cubicBezTo>
                  <a:pt x="3721663" y="622201"/>
                  <a:pt x="3724092" y="601578"/>
                  <a:pt x="3720758" y="580050"/>
                </a:cubicBezTo>
                <a:cubicBezTo>
                  <a:pt x="3719616" y="572622"/>
                  <a:pt x="3725140" y="564048"/>
                  <a:pt x="3727236" y="556047"/>
                </a:cubicBezTo>
                <a:close/>
                <a:moveTo>
                  <a:pt x="3749448" y="298169"/>
                </a:moveTo>
                <a:lnTo>
                  <a:pt x="3734666" y="313533"/>
                </a:lnTo>
                <a:lnTo>
                  <a:pt x="3734666" y="313533"/>
                </a:lnTo>
                <a:lnTo>
                  <a:pt x="3734665" y="313534"/>
                </a:lnTo>
                <a:cubicBezTo>
                  <a:pt x="3730473" y="316390"/>
                  <a:pt x="3732759" y="330299"/>
                  <a:pt x="3734093" y="338871"/>
                </a:cubicBezTo>
                <a:lnTo>
                  <a:pt x="3734100" y="338903"/>
                </a:lnTo>
                <a:lnTo>
                  <a:pt x="3744000" y="395640"/>
                </a:lnTo>
                <a:lnTo>
                  <a:pt x="3740190" y="367328"/>
                </a:lnTo>
                <a:lnTo>
                  <a:pt x="3734100" y="338903"/>
                </a:lnTo>
                <a:lnTo>
                  <a:pt x="3734094" y="338870"/>
                </a:lnTo>
                <a:cubicBezTo>
                  <a:pt x="3733427" y="334584"/>
                  <a:pt x="3732522" y="328964"/>
                  <a:pt x="3732308" y="324058"/>
                </a:cubicBezTo>
                <a:lnTo>
                  <a:pt x="3734666" y="313533"/>
                </a:lnTo>
                <a:close/>
                <a:moveTo>
                  <a:pt x="3756993" y="281568"/>
                </a:moveTo>
                <a:lnTo>
                  <a:pt x="3752098" y="295415"/>
                </a:lnTo>
                <a:lnTo>
                  <a:pt x="3752099" y="295415"/>
                </a:lnTo>
                <a:close/>
                <a:moveTo>
                  <a:pt x="3743673" y="24486"/>
                </a:moveTo>
                <a:lnTo>
                  <a:pt x="3741410" y="74129"/>
                </a:lnTo>
                <a:cubicBezTo>
                  <a:pt x="3742333" y="91492"/>
                  <a:pt x="3744643" y="108703"/>
                  <a:pt x="3747334" y="125861"/>
                </a:cubicBezTo>
                <a:lnTo>
                  <a:pt x="3751729" y="153388"/>
                </a:lnTo>
                <a:lnTo>
                  <a:pt x="3760002" y="228944"/>
                </a:lnTo>
                <a:lnTo>
                  <a:pt x="3755543" y="177271"/>
                </a:lnTo>
                <a:lnTo>
                  <a:pt x="3751729" y="153388"/>
                </a:lnTo>
                <a:lnTo>
                  <a:pt x="3751530" y="151569"/>
                </a:lnTo>
                <a:cubicBezTo>
                  <a:pt x="3747300" y="125876"/>
                  <a:pt x="3742795" y="100174"/>
                  <a:pt x="3741411" y="74129"/>
                </a:cubicBezTo>
                <a:close/>
                <a:moveTo>
                  <a:pt x="3741092" y="0"/>
                </a:moveTo>
                <a:lnTo>
                  <a:pt x="4205201" y="0"/>
                </a:lnTo>
                <a:lnTo>
                  <a:pt x="4204073" y="2817"/>
                </a:lnTo>
                <a:cubicBezTo>
                  <a:pt x="4195691" y="21486"/>
                  <a:pt x="4193023" y="43012"/>
                  <a:pt x="4189974" y="63587"/>
                </a:cubicBezTo>
                <a:cubicBezTo>
                  <a:pt x="4184450" y="101308"/>
                  <a:pt x="4181020" y="139219"/>
                  <a:pt x="4176068" y="176939"/>
                </a:cubicBezTo>
                <a:cubicBezTo>
                  <a:pt x="4174924" y="184941"/>
                  <a:pt x="4172830" y="194085"/>
                  <a:pt x="4168066" y="200182"/>
                </a:cubicBezTo>
                <a:cubicBezTo>
                  <a:pt x="4136061" y="241901"/>
                  <a:pt x="4127108" y="292579"/>
                  <a:pt x="4130154" y="340774"/>
                </a:cubicBezTo>
                <a:cubicBezTo>
                  <a:pt x="4132443" y="378686"/>
                  <a:pt x="4134157" y="415835"/>
                  <a:pt x="4130919" y="453364"/>
                </a:cubicBezTo>
                <a:cubicBezTo>
                  <a:pt x="4130727" y="456222"/>
                  <a:pt x="4131109" y="460032"/>
                  <a:pt x="4132633" y="462126"/>
                </a:cubicBezTo>
                <a:cubicBezTo>
                  <a:pt x="4142729" y="475081"/>
                  <a:pt x="4143491" y="488607"/>
                  <a:pt x="4145205" y="505182"/>
                </a:cubicBezTo>
                <a:cubicBezTo>
                  <a:pt x="4147683" y="528615"/>
                  <a:pt x="4145967" y="550141"/>
                  <a:pt x="4141777" y="571860"/>
                </a:cubicBezTo>
                <a:cubicBezTo>
                  <a:pt x="4138729" y="587672"/>
                  <a:pt x="4132443" y="603673"/>
                  <a:pt x="4124440" y="617772"/>
                </a:cubicBezTo>
                <a:cubicBezTo>
                  <a:pt x="4113200" y="637392"/>
                  <a:pt x="4108820" y="656255"/>
                  <a:pt x="4123678" y="674923"/>
                </a:cubicBezTo>
                <a:cubicBezTo>
                  <a:pt x="4139491" y="695116"/>
                  <a:pt x="4133967" y="717977"/>
                  <a:pt x="4134537" y="740268"/>
                </a:cubicBezTo>
                <a:cubicBezTo>
                  <a:pt x="4134729" y="749982"/>
                  <a:pt x="4134347" y="760270"/>
                  <a:pt x="4136823" y="769605"/>
                </a:cubicBezTo>
                <a:cubicBezTo>
                  <a:pt x="4143873" y="796655"/>
                  <a:pt x="4154541" y="822756"/>
                  <a:pt x="4159303" y="850189"/>
                </a:cubicBezTo>
                <a:cubicBezTo>
                  <a:pt x="4161970" y="865430"/>
                  <a:pt x="4157207" y="882384"/>
                  <a:pt x="4153779" y="898198"/>
                </a:cubicBezTo>
                <a:cubicBezTo>
                  <a:pt x="4150159" y="914200"/>
                  <a:pt x="4144635" y="930011"/>
                  <a:pt x="4138919" y="945444"/>
                </a:cubicBezTo>
                <a:cubicBezTo>
                  <a:pt x="4135109" y="955920"/>
                  <a:pt x="4131489" y="967350"/>
                  <a:pt x="4124630" y="975733"/>
                </a:cubicBezTo>
                <a:cubicBezTo>
                  <a:pt x="4109010" y="994785"/>
                  <a:pt x="4106342" y="1014406"/>
                  <a:pt x="4114534" y="1036887"/>
                </a:cubicBezTo>
                <a:cubicBezTo>
                  <a:pt x="4115868" y="1040315"/>
                  <a:pt x="4115868" y="1044315"/>
                  <a:pt x="4116058" y="1048125"/>
                </a:cubicBezTo>
                <a:cubicBezTo>
                  <a:pt x="4120058" y="1109091"/>
                  <a:pt x="4122536" y="1170051"/>
                  <a:pt x="4128632" y="1230633"/>
                </a:cubicBezTo>
                <a:cubicBezTo>
                  <a:pt x="4131109" y="1255206"/>
                  <a:pt x="4141967" y="1278829"/>
                  <a:pt x="4148825" y="1303024"/>
                </a:cubicBezTo>
                <a:cubicBezTo>
                  <a:pt x="4150159" y="1307978"/>
                  <a:pt x="4152255" y="1313504"/>
                  <a:pt x="4151301" y="1318456"/>
                </a:cubicBezTo>
                <a:cubicBezTo>
                  <a:pt x="4141777" y="1372368"/>
                  <a:pt x="4155683" y="1422854"/>
                  <a:pt x="4173972" y="1472575"/>
                </a:cubicBezTo>
                <a:cubicBezTo>
                  <a:pt x="4175878" y="1477717"/>
                  <a:pt x="4175306" y="1484004"/>
                  <a:pt x="4174924" y="1489720"/>
                </a:cubicBezTo>
                <a:cubicBezTo>
                  <a:pt x="4173592" y="1505724"/>
                  <a:pt x="4166924" y="1523059"/>
                  <a:pt x="4170924" y="1537537"/>
                </a:cubicBezTo>
                <a:cubicBezTo>
                  <a:pt x="4181974" y="1576019"/>
                  <a:pt x="4195309" y="1614120"/>
                  <a:pt x="4212073" y="1650317"/>
                </a:cubicBezTo>
                <a:cubicBezTo>
                  <a:pt x="4229028" y="1687086"/>
                  <a:pt x="4243316" y="1721185"/>
                  <a:pt x="4226173" y="1763287"/>
                </a:cubicBezTo>
                <a:cubicBezTo>
                  <a:pt x="4218932" y="1781194"/>
                  <a:pt x="4224076" y="1804816"/>
                  <a:pt x="4225981" y="1825393"/>
                </a:cubicBezTo>
                <a:cubicBezTo>
                  <a:pt x="4227504" y="1840441"/>
                  <a:pt x="4236078" y="1854920"/>
                  <a:pt x="4236078" y="1869780"/>
                </a:cubicBezTo>
                <a:cubicBezTo>
                  <a:pt x="4236078" y="1909408"/>
                  <a:pt x="4246174" y="1944649"/>
                  <a:pt x="4266749" y="1978940"/>
                </a:cubicBezTo>
                <a:cubicBezTo>
                  <a:pt x="4274749" y="1992279"/>
                  <a:pt x="4269416" y="2013043"/>
                  <a:pt x="4271512" y="2030378"/>
                </a:cubicBezTo>
                <a:cubicBezTo>
                  <a:pt x="4273987" y="2048668"/>
                  <a:pt x="4276274" y="2067525"/>
                  <a:pt x="4281800" y="2085054"/>
                </a:cubicBezTo>
                <a:cubicBezTo>
                  <a:pt x="4296278" y="2130393"/>
                  <a:pt x="4312661" y="2175163"/>
                  <a:pt x="4327901" y="2220312"/>
                </a:cubicBezTo>
                <a:cubicBezTo>
                  <a:pt x="4340476" y="2257459"/>
                  <a:pt x="4330569" y="2294039"/>
                  <a:pt x="4325236" y="2330806"/>
                </a:cubicBezTo>
                <a:cubicBezTo>
                  <a:pt x="4321805" y="2353859"/>
                  <a:pt x="4313613" y="2375383"/>
                  <a:pt x="4325807" y="2401292"/>
                </a:cubicBezTo>
                <a:cubicBezTo>
                  <a:pt x="4337427" y="2426059"/>
                  <a:pt x="4334759" y="2457492"/>
                  <a:pt x="4341047" y="2485307"/>
                </a:cubicBezTo>
                <a:cubicBezTo>
                  <a:pt x="4346380" y="2508742"/>
                  <a:pt x="4354954" y="2531409"/>
                  <a:pt x="4363336" y="2554079"/>
                </a:cubicBezTo>
                <a:cubicBezTo>
                  <a:pt x="4374768" y="2584942"/>
                  <a:pt x="4386767" y="2615421"/>
                  <a:pt x="4381054" y="2649143"/>
                </a:cubicBezTo>
                <a:cubicBezTo>
                  <a:pt x="4374575" y="2687436"/>
                  <a:pt x="4398960" y="2713723"/>
                  <a:pt x="4415154" y="2743826"/>
                </a:cubicBezTo>
                <a:cubicBezTo>
                  <a:pt x="4426202" y="2764590"/>
                  <a:pt x="4434395" y="2787259"/>
                  <a:pt x="4441254" y="2809930"/>
                </a:cubicBezTo>
                <a:cubicBezTo>
                  <a:pt x="4450207" y="2840219"/>
                  <a:pt x="4455542" y="2871462"/>
                  <a:pt x="4464304" y="2901943"/>
                </a:cubicBezTo>
                <a:cubicBezTo>
                  <a:pt x="4477448" y="2948047"/>
                  <a:pt x="4487736" y="2994722"/>
                  <a:pt x="4480497" y="3042728"/>
                </a:cubicBezTo>
                <a:cubicBezTo>
                  <a:pt x="4477259" y="3064827"/>
                  <a:pt x="4477448" y="3085403"/>
                  <a:pt x="4482212" y="3107500"/>
                </a:cubicBezTo>
                <a:cubicBezTo>
                  <a:pt x="4490023" y="3143695"/>
                  <a:pt x="4490976" y="3180844"/>
                  <a:pt x="4520122" y="3209993"/>
                </a:cubicBezTo>
                <a:cubicBezTo>
                  <a:pt x="4530410" y="3220280"/>
                  <a:pt x="4533076" y="3238758"/>
                  <a:pt x="4538410" y="3253809"/>
                </a:cubicBezTo>
                <a:cubicBezTo>
                  <a:pt x="4544699" y="3271145"/>
                  <a:pt x="4541459" y="3283908"/>
                  <a:pt x="4523170" y="3293244"/>
                </a:cubicBezTo>
                <a:cubicBezTo>
                  <a:pt x="4514979" y="3297434"/>
                  <a:pt x="4506978" y="3309437"/>
                  <a:pt x="4505643" y="3318771"/>
                </a:cubicBezTo>
                <a:cubicBezTo>
                  <a:pt x="4501643" y="3346776"/>
                  <a:pt x="4507549" y="3372495"/>
                  <a:pt x="4520504" y="3399546"/>
                </a:cubicBezTo>
                <a:cubicBezTo>
                  <a:pt x="4532697" y="3424883"/>
                  <a:pt x="4531362" y="3456508"/>
                  <a:pt x="4536124" y="3485275"/>
                </a:cubicBezTo>
                <a:cubicBezTo>
                  <a:pt x="4539554" y="3505657"/>
                  <a:pt x="4546602" y="3526042"/>
                  <a:pt x="4546602" y="3546617"/>
                </a:cubicBezTo>
                <a:cubicBezTo>
                  <a:pt x="4546602" y="3572146"/>
                  <a:pt x="4540506" y="3597482"/>
                  <a:pt x="4538221" y="3623201"/>
                </a:cubicBezTo>
                <a:cubicBezTo>
                  <a:pt x="4536316" y="3643204"/>
                  <a:pt x="4537079" y="3663589"/>
                  <a:pt x="4534792" y="3683591"/>
                </a:cubicBezTo>
                <a:cubicBezTo>
                  <a:pt x="4533076" y="3699976"/>
                  <a:pt x="4528696" y="3716168"/>
                  <a:pt x="4525077" y="3732361"/>
                </a:cubicBezTo>
                <a:cubicBezTo>
                  <a:pt x="4523742" y="3738267"/>
                  <a:pt x="4518597" y="3744173"/>
                  <a:pt x="4519359" y="3749506"/>
                </a:cubicBezTo>
                <a:cubicBezTo>
                  <a:pt x="4527552" y="3802467"/>
                  <a:pt x="4490976" y="3840569"/>
                  <a:pt x="4474782" y="3885338"/>
                </a:cubicBezTo>
                <a:cubicBezTo>
                  <a:pt x="4457636" y="3932394"/>
                  <a:pt x="4431347" y="3977925"/>
                  <a:pt x="4439157" y="4030503"/>
                </a:cubicBezTo>
                <a:cubicBezTo>
                  <a:pt x="4443919" y="4062318"/>
                  <a:pt x="4454971" y="4092989"/>
                  <a:pt x="4461639" y="4124614"/>
                </a:cubicBezTo>
                <a:cubicBezTo>
                  <a:pt x="4463924" y="4135854"/>
                  <a:pt x="4463542" y="4148427"/>
                  <a:pt x="4461256" y="4159667"/>
                </a:cubicBezTo>
                <a:cubicBezTo>
                  <a:pt x="4450777" y="4213961"/>
                  <a:pt x="4449253" y="4267493"/>
                  <a:pt x="4466400" y="4320837"/>
                </a:cubicBezTo>
                <a:cubicBezTo>
                  <a:pt x="4469259" y="4329979"/>
                  <a:pt x="4471924" y="4339695"/>
                  <a:pt x="4471924" y="4349222"/>
                </a:cubicBezTo>
                <a:cubicBezTo>
                  <a:pt x="4471924" y="4401419"/>
                  <a:pt x="4467924" y="4452665"/>
                  <a:pt x="4449253" y="4502579"/>
                </a:cubicBezTo>
                <a:cubicBezTo>
                  <a:pt x="4442967" y="4519343"/>
                  <a:pt x="4446967" y="4539728"/>
                  <a:pt x="4445443" y="4558207"/>
                </a:cubicBezTo>
                <a:cubicBezTo>
                  <a:pt x="4444111" y="4575351"/>
                  <a:pt x="4443539" y="4592878"/>
                  <a:pt x="4439157" y="4609452"/>
                </a:cubicBezTo>
                <a:cubicBezTo>
                  <a:pt x="4432681" y="4633647"/>
                  <a:pt x="4431919" y="4656126"/>
                  <a:pt x="4437633" y="4681083"/>
                </a:cubicBezTo>
                <a:cubicBezTo>
                  <a:pt x="4442967" y="4704895"/>
                  <a:pt x="4440301" y="4730614"/>
                  <a:pt x="4440491" y="4755381"/>
                </a:cubicBezTo>
                <a:cubicBezTo>
                  <a:pt x="4440681" y="4783004"/>
                  <a:pt x="4440871" y="4810627"/>
                  <a:pt x="4439919" y="4838250"/>
                </a:cubicBezTo>
                <a:cubicBezTo>
                  <a:pt x="4439539" y="4849300"/>
                  <a:pt x="4431919" y="4861873"/>
                  <a:pt x="4434967" y="4871019"/>
                </a:cubicBezTo>
                <a:cubicBezTo>
                  <a:pt x="4445254" y="4900546"/>
                  <a:pt x="4432872" y="4930075"/>
                  <a:pt x="4438395" y="4959602"/>
                </a:cubicBezTo>
                <a:cubicBezTo>
                  <a:pt x="4441254" y="4974082"/>
                  <a:pt x="4433444" y="4990465"/>
                  <a:pt x="4432681" y="5006086"/>
                </a:cubicBezTo>
                <a:cubicBezTo>
                  <a:pt x="4431347" y="5031614"/>
                  <a:pt x="4431919" y="5057141"/>
                  <a:pt x="4431537" y="5082670"/>
                </a:cubicBezTo>
                <a:cubicBezTo>
                  <a:pt x="4431347" y="5091052"/>
                  <a:pt x="4430585" y="5099245"/>
                  <a:pt x="4430202" y="5107627"/>
                </a:cubicBezTo>
                <a:cubicBezTo>
                  <a:pt x="4429823" y="5115057"/>
                  <a:pt x="4428108" y="5122867"/>
                  <a:pt x="4429440" y="5129916"/>
                </a:cubicBezTo>
                <a:cubicBezTo>
                  <a:pt x="4434205" y="5155445"/>
                  <a:pt x="4442016" y="5180591"/>
                  <a:pt x="4445063" y="5206308"/>
                </a:cubicBezTo>
                <a:cubicBezTo>
                  <a:pt x="4447729" y="5228597"/>
                  <a:pt x="4444111" y="5251650"/>
                  <a:pt x="4446015" y="5274129"/>
                </a:cubicBezTo>
                <a:cubicBezTo>
                  <a:pt x="4449253" y="5313754"/>
                  <a:pt x="4454971" y="5353379"/>
                  <a:pt x="4458589" y="5393005"/>
                </a:cubicBezTo>
                <a:cubicBezTo>
                  <a:pt x="4459351" y="5401579"/>
                  <a:pt x="4454587" y="5410531"/>
                  <a:pt x="4454207" y="5419295"/>
                </a:cubicBezTo>
                <a:cubicBezTo>
                  <a:pt x="4453255" y="5446728"/>
                  <a:pt x="4453063" y="5474161"/>
                  <a:pt x="4452493" y="5501594"/>
                </a:cubicBezTo>
                <a:cubicBezTo>
                  <a:pt x="4452301" y="5517215"/>
                  <a:pt x="4452873" y="5533027"/>
                  <a:pt x="4451160" y="5548460"/>
                </a:cubicBezTo>
                <a:cubicBezTo>
                  <a:pt x="4448873" y="5568842"/>
                  <a:pt x="4445443" y="5587321"/>
                  <a:pt x="4460304" y="5606372"/>
                </a:cubicBezTo>
                <a:cubicBezTo>
                  <a:pt x="4483354" y="5635711"/>
                  <a:pt x="4474400" y="5673050"/>
                  <a:pt x="4479734" y="5706959"/>
                </a:cubicBezTo>
                <a:cubicBezTo>
                  <a:pt x="4481069" y="5715723"/>
                  <a:pt x="4481259" y="5724678"/>
                  <a:pt x="4482782" y="5733440"/>
                </a:cubicBezTo>
                <a:cubicBezTo>
                  <a:pt x="4485641" y="5749634"/>
                  <a:pt x="4488879" y="5765635"/>
                  <a:pt x="4492119" y="5781830"/>
                </a:cubicBezTo>
                <a:cubicBezTo>
                  <a:pt x="4492690" y="5784686"/>
                  <a:pt x="4492881" y="5787924"/>
                  <a:pt x="4493834" y="5790592"/>
                </a:cubicBezTo>
                <a:cubicBezTo>
                  <a:pt x="4501833" y="5815169"/>
                  <a:pt x="4510977" y="5839361"/>
                  <a:pt x="4517455" y="5864318"/>
                </a:cubicBezTo>
                <a:cubicBezTo>
                  <a:pt x="4520695" y="5876511"/>
                  <a:pt x="4521076" y="5890037"/>
                  <a:pt x="4519359" y="5902610"/>
                </a:cubicBezTo>
                <a:cubicBezTo>
                  <a:pt x="4514407" y="5939377"/>
                  <a:pt x="4512311" y="5975764"/>
                  <a:pt x="4519551" y="6012723"/>
                </a:cubicBezTo>
                <a:cubicBezTo>
                  <a:pt x="4522408" y="6027392"/>
                  <a:pt x="4517645" y="6043776"/>
                  <a:pt x="4515931" y="6059397"/>
                </a:cubicBezTo>
                <a:cubicBezTo>
                  <a:pt x="4511360" y="6096736"/>
                  <a:pt x="4506405" y="6134075"/>
                  <a:pt x="4502025" y="6171605"/>
                </a:cubicBezTo>
                <a:cubicBezTo>
                  <a:pt x="4499358" y="6195037"/>
                  <a:pt x="4497833" y="6218660"/>
                  <a:pt x="4495167" y="6242093"/>
                </a:cubicBezTo>
                <a:cubicBezTo>
                  <a:pt x="4491927" y="6269144"/>
                  <a:pt x="4486975" y="6296005"/>
                  <a:pt x="4484306" y="6323058"/>
                </a:cubicBezTo>
                <a:cubicBezTo>
                  <a:pt x="4481259" y="6353919"/>
                  <a:pt x="4480688" y="6384972"/>
                  <a:pt x="4477448" y="6415833"/>
                </a:cubicBezTo>
                <a:cubicBezTo>
                  <a:pt x="4471162" y="6472225"/>
                  <a:pt x="4463733" y="6528424"/>
                  <a:pt x="4456683" y="6584812"/>
                </a:cubicBezTo>
                <a:cubicBezTo>
                  <a:pt x="4449825" y="6639488"/>
                  <a:pt x="4443729" y="6694164"/>
                  <a:pt x="4435157" y="6748458"/>
                </a:cubicBezTo>
                <a:cubicBezTo>
                  <a:pt x="4431537" y="6771319"/>
                  <a:pt x="4421630" y="6793035"/>
                  <a:pt x="4416106" y="6815516"/>
                </a:cubicBezTo>
                <a:lnTo>
                  <a:pt x="4406407" y="6858000"/>
                </a:lnTo>
                <a:lnTo>
                  <a:pt x="4234154" y="6858000"/>
                </a:lnTo>
                <a:lnTo>
                  <a:pt x="0" y="6858000"/>
                </a:lnTo>
                <a:lnTo>
                  <a:pt x="0" y="2"/>
                </a:lnTo>
                <a:lnTo>
                  <a:pt x="3741092" y="1"/>
                </a:lnTo>
                <a:lnTo>
                  <a:pt x="3743810" y="21486"/>
                </a:lnTo>
                <a:close/>
              </a:path>
            </a:pathLst>
          </a:custGeom>
          <a:effectLst/>
        </p:spPr>
      </p:pic>
      <p:grpSp>
        <p:nvGrpSpPr>
          <p:cNvPr id="23" name="Group 18">
            <a:extLst>
              <a:ext uri="{FF2B5EF4-FFF2-40B4-BE49-F238E27FC236}">
                <a16:creationId xmlns:a16="http://schemas.microsoft.com/office/drawing/2014/main" id="{54A1C8FD-E5B7-4BEC-A74A-A55FB8EA7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97284" y="-1"/>
            <a:ext cx="884241" cy="6858001"/>
            <a:chOff x="3697284" y="-1"/>
            <a:chExt cx="884241" cy="6858001"/>
          </a:xfrm>
          <a:effectLst>
            <a:outerShdw blurRad="381000" dist="152400" algn="l" rotWithShape="0">
              <a:prstClr val="black">
                <a:alpha val="10000"/>
              </a:prstClr>
            </a:outerShdw>
          </a:effectLst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20D202D-5E48-4B15-9AF5-71BED4FCF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05641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8D6A069-9380-4E59-A0DA-07053EE8E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15166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4" name="Content Placeholder 13">
            <a:extLst>
              <a:ext uri="{FF2B5EF4-FFF2-40B4-BE49-F238E27FC236}">
                <a16:creationId xmlns:a16="http://schemas.microsoft.com/office/drawing/2014/main" id="{89D0D181-AB74-4EDF-0C5D-67DA67F59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1" y="3146400"/>
            <a:ext cx="6140449" cy="2682000"/>
          </a:xfrm>
        </p:spPr>
        <p:txBody>
          <a:bodyPr>
            <a:normAutofit/>
          </a:bodyPr>
          <a:lstStyle/>
          <a:p>
            <a:endParaRPr lang="en-US" sz="240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138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Words>138</Words>
  <Application>Microsoft Macintosh PowerPoint</Application>
  <PresentationFormat>Широкоэкранный</PresentationFormat>
  <Paragraphs>38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Тема Office</vt:lpstr>
      <vt:lpstr>Налоговая реконструкция и работа с экспертами</vt:lpstr>
      <vt:lpstr>Когда нужен эксперт? </vt:lpstr>
      <vt:lpstr>Ценовая экспертиза </vt:lpstr>
      <vt:lpstr>Опровержение самой возможности – производственная экспертиза </vt:lpstr>
      <vt:lpstr>Объяснение странностей – бухгалтерская и IT экспертизы </vt:lpstr>
      <vt:lpstr>Тимофеев, Гусев и партнеры  т. +7 (916) 222 1414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Evgeny Timofeev</cp:lastModifiedBy>
  <cp:revision>20</cp:revision>
  <dcterms:created xsi:type="dcterms:W3CDTF">2022-05-24T13:37:59Z</dcterms:created>
  <dcterms:modified xsi:type="dcterms:W3CDTF">2022-05-27T10:58:40Z</dcterms:modified>
</cp:coreProperties>
</file>