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1278" r:id="rId2"/>
    <p:sldId id="1265" r:id="rId3"/>
    <p:sldId id="1275" r:id="rId4"/>
    <p:sldId id="1282" r:id="rId5"/>
    <p:sldId id="1283" r:id="rId6"/>
    <p:sldId id="1291" r:id="rId7"/>
    <p:sldId id="1284" r:id="rId8"/>
    <p:sldId id="1285" r:id="rId9"/>
    <p:sldId id="1289" r:id="rId10"/>
    <p:sldId id="1286" r:id="rId11"/>
    <p:sldId id="1287" r:id="rId12"/>
    <p:sldId id="1288" r:id="rId13"/>
    <p:sldId id="1281" r:id="rId14"/>
    <p:sldId id="1290" r:id="rId15"/>
    <p:sldId id="1280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183" d="100"/>
          <a:sy n="183" d="100"/>
        </p:scale>
        <p:origin x="112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1;&#1077;&#1073;&#1077;&#1076;&#1080;&#1085;&#1089;&#1082;&#1080;&#1081;%20&#1042;&#1048;\Desktop\&#1059;&#1042;\&#1059;&#1042;%20&#1076;&#1086;&#1089;&#1090;&#1088;&#1086;&#1080;&#1084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1;&#1077;&#1073;&#1077;&#1076;&#1080;&#1085;&#1089;&#1082;&#1080;&#1081;%20&#1042;&#1048;\Desktop\&#1059;&#1042;\&#1059;&#1042;%20&#1076;&#1086;&#1089;&#1090;&#1088;&#1086;&#1080;&#1084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72703412073493E-2"/>
          <c:y val="4.1666666666666599E-4"/>
          <c:w val="0.90907174103237109"/>
          <c:h val="0.82699803149606299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Лист1!$A$6</c:f>
              <c:strCache>
                <c:ptCount val="1"/>
                <c:pt idx="0">
                  <c:v>Факт с нарушением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Лист1!$B$6:$F$6</c:f>
              <c:numCache>
                <c:formatCode>General</c:formatCode>
                <c:ptCount val="5"/>
                <c:pt idx="1">
                  <c:v>57</c:v>
                </c:pt>
                <c:pt idx="2">
                  <c:v>65</c:v>
                </c:pt>
                <c:pt idx="3">
                  <c:v>88</c:v>
                </c:pt>
                <c:pt idx="4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F9-43A0-A113-EB81D6391E5A}"/>
            </c:ext>
          </c:extLst>
        </c:ser>
        <c:ser>
          <c:idx val="2"/>
          <c:order val="2"/>
          <c:tx>
            <c:strRef>
              <c:f>Лист1!$A$7</c:f>
              <c:strCache>
                <c:ptCount val="1"/>
                <c:pt idx="0">
                  <c:v>УВ факт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BF9-43A0-A113-EB81D6391E5A}"/>
              </c:ext>
            </c:extLst>
          </c:dPt>
          <c:val>
            <c:numRef>
              <c:f>Лист1!$B$7:$F$7</c:f>
              <c:numCache>
                <c:formatCode>General</c:formatCode>
                <c:ptCount val="5"/>
                <c:pt idx="0">
                  <c:v>60.9</c:v>
                </c:pt>
                <c:pt idx="1">
                  <c:v>38</c:v>
                </c:pt>
                <c:pt idx="2">
                  <c:v>32</c:v>
                </c:pt>
                <c:pt idx="3">
                  <c:v>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F9-43A0-A113-EB81D6391E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4851064"/>
        <c:axId val="424849424"/>
      </c:barChart>
      <c:lineChart>
        <c:grouping val="standard"/>
        <c:varyColors val="0"/>
        <c:ser>
          <c:idx val="0"/>
          <c:order val="0"/>
          <c:tx>
            <c:strRef>
              <c:f>Лист1!$A$5</c:f>
              <c:strCache>
                <c:ptCount val="1"/>
                <c:pt idx="0">
                  <c:v>Эталон факт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Лист1!$B$5:$F$5</c:f>
              <c:numCache>
                <c:formatCode>General</c:formatCode>
                <c:ptCount val="5"/>
                <c:pt idx="1">
                  <c:v>95</c:v>
                </c:pt>
                <c:pt idx="2">
                  <c:v>97</c:v>
                </c:pt>
                <c:pt idx="3">
                  <c:v>105</c:v>
                </c:pt>
                <c:pt idx="4">
                  <c:v>130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F9-43A0-A113-EB81D6391E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4851064"/>
        <c:axId val="424849424"/>
      </c:lineChart>
      <c:catAx>
        <c:axId val="424851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t</a:t>
                </a:r>
                <a:endParaRPr lang="ru-RU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5750626605673617"/>
              <c:y val="0.749628900554097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4849424"/>
        <c:crosses val="autoZero"/>
        <c:auto val="1"/>
        <c:lblAlgn val="ctr"/>
        <c:lblOffset val="100"/>
        <c:noMultiLvlLbl val="0"/>
      </c:catAx>
      <c:valAx>
        <c:axId val="42484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CF</a:t>
                </a:r>
                <a:endParaRPr lang="ru-RU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6.6680949088764749E-2"/>
              <c:y val="0.12752697579469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4851064"/>
        <c:crossesAt val="1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80145609554067"/>
          <c:y val="0.84784558180227454"/>
          <c:w val="0.51048673147014034"/>
          <c:h val="0.152154418197725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72703412073493E-2"/>
          <c:y val="4.1666666666666599E-4"/>
          <c:w val="0.90907174103237109"/>
          <c:h val="0.82699803149606299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Лист1!$A$6</c:f>
              <c:strCache>
                <c:ptCount val="1"/>
                <c:pt idx="0">
                  <c:v>Факт с нарушением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Лист1!$C$6:$F$6</c:f>
              <c:numCache>
                <c:formatCode>General</c:formatCode>
                <c:ptCount val="4"/>
                <c:pt idx="0">
                  <c:v>57</c:v>
                </c:pt>
                <c:pt idx="1">
                  <c:v>65</c:v>
                </c:pt>
                <c:pt idx="2">
                  <c:v>88</c:v>
                </c:pt>
                <c:pt idx="3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D-4013-849D-AC1A9618A580}"/>
            </c:ext>
          </c:extLst>
        </c:ser>
        <c:ser>
          <c:idx val="2"/>
          <c:order val="2"/>
          <c:tx>
            <c:strRef>
              <c:f>Лист1!$A$7</c:f>
              <c:strCache>
                <c:ptCount val="1"/>
                <c:pt idx="0">
                  <c:v>УВ факт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Лист1!$C$7:$F$7</c:f>
              <c:numCache>
                <c:formatCode>General</c:formatCode>
                <c:ptCount val="4"/>
                <c:pt idx="0">
                  <c:v>38</c:v>
                </c:pt>
                <c:pt idx="1">
                  <c:v>32</c:v>
                </c:pt>
                <c:pt idx="2">
                  <c:v>17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D-4013-849D-AC1A9618A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4851064"/>
        <c:axId val="424849424"/>
      </c:barChart>
      <c:lineChart>
        <c:grouping val="standard"/>
        <c:varyColors val="0"/>
        <c:ser>
          <c:idx val="0"/>
          <c:order val="0"/>
          <c:tx>
            <c:strRef>
              <c:f>Лист1!$A$5</c:f>
              <c:strCache>
                <c:ptCount val="1"/>
                <c:pt idx="0">
                  <c:v>Эталон факт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Лист1!$C$5:$F$5</c:f>
              <c:numCache>
                <c:formatCode>General</c:formatCode>
                <c:ptCount val="4"/>
                <c:pt idx="0">
                  <c:v>95</c:v>
                </c:pt>
                <c:pt idx="1">
                  <c:v>97</c:v>
                </c:pt>
                <c:pt idx="2">
                  <c:v>105</c:v>
                </c:pt>
                <c:pt idx="3">
                  <c:v>130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4D-4013-849D-AC1A9618A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4851064"/>
        <c:axId val="424849424"/>
      </c:lineChart>
      <c:catAx>
        <c:axId val="424851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t</a:t>
                </a:r>
                <a:endParaRPr lang="ru-RU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2690157480314961"/>
              <c:y val="0.744999270924467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4849424"/>
        <c:crosses val="autoZero"/>
        <c:auto val="1"/>
        <c:lblAlgn val="ctr"/>
        <c:lblOffset val="100"/>
        <c:noMultiLvlLbl val="0"/>
      </c:catAx>
      <c:valAx>
        <c:axId val="42484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CF</a:t>
                </a:r>
                <a:endParaRPr lang="ru-RU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6.6680949088764749E-2"/>
              <c:y val="0.12752697579469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4851064"/>
        <c:crossesAt val="1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80145609554067"/>
          <c:y val="0.84784558180227454"/>
          <c:w val="0.51048673147014034"/>
          <c:h val="0.152154418197725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233F8F-5AC4-492B-879D-1CCC866C8A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8166CD-58BC-49B8-B714-BC282FD8CD75}">
      <dgm:prSet phldrT="[Текст]"/>
      <dgm:spPr/>
      <dgm:t>
        <a:bodyPr/>
        <a:lstStyle/>
        <a:p>
          <a:r>
            <a:rPr lang="ru-RU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Упущенная выгода</a:t>
          </a:r>
        </a:p>
      </dgm:t>
    </dgm:pt>
    <dgm:pt modelId="{EF0F6D16-DBAB-42D2-884B-3EB239D70C47}" type="parTrans" cxnId="{4831EA44-DBF8-4947-BD0B-73FC55B7C331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E4AC6D85-4E2B-4FCF-BC76-012DA0310DEF}" type="sibTrans" cxnId="{4831EA44-DBF8-4947-BD0B-73FC55B7C331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CFDEDD7D-F50B-434A-9B91-55D5CFA0B033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будущем</a:t>
          </a:r>
        </a:p>
      </dgm:t>
    </dgm:pt>
    <dgm:pt modelId="{A1091B60-CE6F-4688-8875-D30883D8DB02}" type="parTrans" cxnId="{FBF6121D-32C4-42A8-991A-CFD6587E2656}">
      <dgm:prSet/>
      <dgm:spPr/>
      <dgm:t>
        <a:bodyPr/>
        <a:lstStyle/>
        <a:p>
          <a:pPr algn="ctr"/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8ACEAD21-401C-4617-8BEE-6535473DCD38}" type="sibTrans" cxnId="{FBF6121D-32C4-42A8-991A-CFD6587E2656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FA5B55E6-09BF-478F-8EA4-3010402E3151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прошлом</a:t>
          </a:r>
        </a:p>
      </dgm:t>
    </dgm:pt>
    <dgm:pt modelId="{AFB4DF88-AF0B-4FF6-8652-73C4DBAE98DB}" type="parTrans" cxnId="{FBA9CB2A-C031-4FBF-9940-F18D39E06A8F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4F345B7C-C930-4FC1-A638-C9684DCA2434}" type="sibTrans" cxnId="{FBA9CB2A-C031-4FBF-9940-F18D39E06A8F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0D3BD315-A359-44EF-9481-636C7B397FDC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прошлом</a:t>
          </a:r>
          <a:b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</a:br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 будущем</a:t>
          </a:r>
        </a:p>
      </dgm:t>
    </dgm:pt>
    <dgm:pt modelId="{5EFF2AB5-F4F1-4674-A17F-DC034164E6E1}" type="parTrans" cxnId="{ED3D9C61-E328-4B38-9A60-6C43E4D4F71E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7F53EFC5-3C9B-4F5B-B80D-C63525627695}" type="sibTrans" cxnId="{ED3D9C61-E328-4B38-9A60-6C43E4D4F71E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C410C288-35C4-4FD0-A405-13C479841F60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дата оценки в прошлом</a:t>
          </a:r>
        </a:p>
      </dgm:t>
    </dgm:pt>
    <dgm:pt modelId="{B4916B08-E524-433B-BE78-28625AD32C46}" type="parTrans" cxnId="{980998FD-9826-4158-A40D-511AFF8A5EA7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41A472DF-EEFE-46A2-95A3-EF4361E0A377}" type="sibTrans" cxnId="{980998FD-9826-4158-A40D-511AFF8A5EA7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4328DF6B-5FA9-46AB-9EC8-47F884BF41D1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дата оценки текущая</a:t>
          </a:r>
        </a:p>
      </dgm:t>
    </dgm:pt>
    <dgm:pt modelId="{320B1A32-893D-4397-B13B-355C9F19DBB6}" type="parTrans" cxnId="{5643DB51-DB2B-40AB-BFA8-750B6D60B3CA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4D4CEED5-1A0A-4C73-BAC2-F5B33F26C4B5}" type="sibTrans" cxnId="{5643DB51-DB2B-40AB-BFA8-750B6D60B3CA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6EC61A65-B5E8-47EF-B872-359530CF2751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информация</a:t>
          </a:r>
        </a:p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на дату оценки</a:t>
          </a:r>
        </a:p>
      </dgm:t>
    </dgm:pt>
    <dgm:pt modelId="{BC16ADE1-9175-4BFE-99E5-42BDCB73496E}" type="parTrans" cxnId="{950AA737-F687-45DC-9E33-C04DF55860C9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CC8BC50F-CF26-4BE4-8A82-6F42E4E9F170}" type="sibTrans" cxnId="{950AA737-F687-45DC-9E33-C04DF55860C9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F638A971-3277-4AE0-B684-B1C2D21A312F}">
      <dgm:prSet phldrT="[Текст]"/>
      <dgm:spPr/>
      <dgm:t>
        <a:bodyPr/>
        <a:lstStyle/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информация</a:t>
          </a:r>
        </a:p>
        <a:p>
          <a:r>
            <a:rPr lang="ru-RU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на текущую дату</a:t>
          </a:r>
        </a:p>
      </dgm:t>
    </dgm:pt>
    <dgm:pt modelId="{ADE15C0E-BC39-4E79-BF64-B7B2A69849B1}" type="parTrans" cxnId="{3C1344F9-E779-46BF-A59A-1015F13B012C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2023E5F7-A1B1-4D11-94E3-21937CA918FD}" type="sibTrans" cxnId="{3C1344F9-E779-46BF-A59A-1015F13B012C}">
      <dgm:prSet/>
      <dgm:spPr/>
      <dgm:t>
        <a:bodyPr/>
        <a:lstStyle/>
        <a:p>
          <a:endParaRPr lang="ru-RU">
            <a:latin typeface="Roboto" panose="02000000000000000000" pitchFamily="2" charset="0"/>
            <a:ea typeface="Roboto" panose="02000000000000000000" pitchFamily="2" charset="0"/>
            <a:cs typeface="Times New Roman" panose="02020603050405020304" pitchFamily="18" charset="0"/>
          </a:endParaRPr>
        </a:p>
      </dgm:t>
    </dgm:pt>
    <dgm:pt modelId="{634649A8-BA65-43A3-B852-A04E0D60233E}" type="pres">
      <dgm:prSet presAssocID="{D7233F8F-5AC4-492B-879D-1CCC866C8A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A2C5DC-FF4E-4A6A-825E-593281C41456}" type="pres">
      <dgm:prSet presAssocID="{898166CD-58BC-49B8-B714-BC282FD8CD75}" presName="hierRoot1" presStyleCnt="0">
        <dgm:presLayoutVars>
          <dgm:hierBranch val="init"/>
        </dgm:presLayoutVars>
      </dgm:prSet>
      <dgm:spPr/>
    </dgm:pt>
    <dgm:pt modelId="{2F84D54C-F5A1-407D-90F3-FC2EDAD6A047}" type="pres">
      <dgm:prSet presAssocID="{898166CD-58BC-49B8-B714-BC282FD8CD75}" presName="rootComposite1" presStyleCnt="0"/>
      <dgm:spPr/>
    </dgm:pt>
    <dgm:pt modelId="{0607E168-8FAD-4CE7-9A0B-3DC6D0DED49D}" type="pres">
      <dgm:prSet presAssocID="{898166CD-58BC-49B8-B714-BC282FD8CD75}" presName="rootText1" presStyleLbl="node0" presStyleIdx="0" presStyleCnt="1">
        <dgm:presLayoutVars>
          <dgm:chPref val="3"/>
        </dgm:presLayoutVars>
      </dgm:prSet>
      <dgm:spPr/>
    </dgm:pt>
    <dgm:pt modelId="{E19D3A0D-79E6-4AFE-9368-7030412B7A28}" type="pres">
      <dgm:prSet presAssocID="{898166CD-58BC-49B8-B714-BC282FD8CD75}" presName="rootConnector1" presStyleLbl="node1" presStyleIdx="0" presStyleCnt="0"/>
      <dgm:spPr/>
    </dgm:pt>
    <dgm:pt modelId="{69B9E4CD-571F-4D09-AD5D-6109B4BB209D}" type="pres">
      <dgm:prSet presAssocID="{898166CD-58BC-49B8-B714-BC282FD8CD75}" presName="hierChild2" presStyleCnt="0"/>
      <dgm:spPr/>
    </dgm:pt>
    <dgm:pt modelId="{572494CA-6BFA-4597-BE4A-B1BE757127FE}" type="pres">
      <dgm:prSet presAssocID="{A1091B60-CE6F-4688-8875-D30883D8DB02}" presName="Name37" presStyleLbl="parChTrans1D2" presStyleIdx="0" presStyleCnt="3"/>
      <dgm:spPr/>
    </dgm:pt>
    <dgm:pt modelId="{1613EEBE-0ED1-484E-B8B5-5503A8415FB0}" type="pres">
      <dgm:prSet presAssocID="{CFDEDD7D-F50B-434A-9B91-55D5CFA0B033}" presName="hierRoot2" presStyleCnt="0">
        <dgm:presLayoutVars>
          <dgm:hierBranch val="init"/>
        </dgm:presLayoutVars>
      </dgm:prSet>
      <dgm:spPr/>
    </dgm:pt>
    <dgm:pt modelId="{AB981DB0-7DF1-438D-B774-B3742FF104B6}" type="pres">
      <dgm:prSet presAssocID="{CFDEDD7D-F50B-434A-9B91-55D5CFA0B033}" presName="rootComposite" presStyleCnt="0"/>
      <dgm:spPr/>
    </dgm:pt>
    <dgm:pt modelId="{DA885474-04A7-4B87-B3D3-D02DF13198FC}" type="pres">
      <dgm:prSet presAssocID="{CFDEDD7D-F50B-434A-9B91-55D5CFA0B033}" presName="rootText" presStyleLbl="node2" presStyleIdx="0" presStyleCnt="3">
        <dgm:presLayoutVars>
          <dgm:chPref val="3"/>
        </dgm:presLayoutVars>
      </dgm:prSet>
      <dgm:spPr/>
    </dgm:pt>
    <dgm:pt modelId="{379E0619-02BC-4ADE-A509-4A2D96718C5F}" type="pres">
      <dgm:prSet presAssocID="{CFDEDD7D-F50B-434A-9B91-55D5CFA0B033}" presName="rootConnector" presStyleLbl="node2" presStyleIdx="0" presStyleCnt="3"/>
      <dgm:spPr/>
    </dgm:pt>
    <dgm:pt modelId="{63696CDB-8C58-4B71-B4DC-9A20FF48324B}" type="pres">
      <dgm:prSet presAssocID="{CFDEDD7D-F50B-434A-9B91-55D5CFA0B033}" presName="hierChild4" presStyleCnt="0"/>
      <dgm:spPr/>
    </dgm:pt>
    <dgm:pt modelId="{3FF20653-DC6B-4738-94CB-22AF01D1354A}" type="pres">
      <dgm:prSet presAssocID="{CFDEDD7D-F50B-434A-9B91-55D5CFA0B033}" presName="hierChild5" presStyleCnt="0"/>
      <dgm:spPr/>
    </dgm:pt>
    <dgm:pt modelId="{F4AF184E-EE60-4954-8037-2A862E383EDE}" type="pres">
      <dgm:prSet presAssocID="{AFB4DF88-AF0B-4FF6-8652-73C4DBAE98DB}" presName="Name37" presStyleLbl="parChTrans1D2" presStyleIdx="1" presStyleCnt="3"/>
      <dgm:spPr/>
    </dgm:pt>
    <dgm:pt modelId="{E05D6FD1-FF62-4C21-AC41-661ED306DB8D}" type="pres">
      <dgm:prSet presAssocID="{FA5B55E6-09BF-478F-8EA4-3010402E3151}" presName="hierRoot2" presStyleCnt="0">
        <dgm:presLayoutVars>
          <dgm:hierBranch val="init"/>
        </dgm:presLayoutVars>
      </dgm:prSet>
      <dgm:spPr/>
    </dgm:pt>
    <dgm:pt modelId="{C4F849D1-C529-495B-B8C1-8D9234935041}" type="pres">
      <dgm:prSet presAssocID="{FA5B55E6-09BF-478F-8EA4-3010402E3151}" presName="rootComposite" presStyleCnt="0"/>
      <dgm:spPr/>
    </dgm:pt>
    <dgm:pt modelId="{1F043961-3C67-42B7-821D-525FBC31AA0C}" type="pres">
      <dgm:prSet presAssocID="{FA5B55E6-09BF-478F-8EA4-3010402E3151}" presName="rootText" presStyleLbl="node2" presStyleIdx="1" presStyleCnt="3">
        <dgm:presLayoutVars>
          <dgm:chPref val="3"/>
        </dgm:presLayoutVars>
      </dgm:prSet>
      <dgm:spPr/>
    </dgm:pt>
    <dgm:pt modelId="{7A911E1C-5926-4F62-9C9C-59289725A048}" type="pres">
      <dgm:prSet presAssocID="{FA5B55E6-09BF-478F-8EA4-3010402E3151}" presName="rootConnector" presStyleLbl="node2" presStyleIdx="1" presStyleCnt="3"/>
      <dgm:spPr/>
    </dgm:pt>
    <dgm:pt modelId="{352C4D25-48D6-47F5-A1C6-E17CCA09C890}" type="pres">
      <dgm:prSet presAssocID="{FA5B55E6-09BF-478F-8EA4-3010402E3151}" presName="hierChild4" presStyleCnt="0"/>
      <dgm:spPr/>
    </dgm:pt>
    <dgm:pt modelId="{6E8AF71E-22D4-460F-A098-61B33BD3315D}" type="pres">
      <dgm:prSet presAssocID="{B4916B08-E524-433B-BE78-28625AD32C46}" presName="Name37" presStyleLbl="parChTrans1D3" presStyleIdx="0" presStyleCnt="2"/>
      <dgm:spPr/>
    </dgm:pt>
    <dgm:pt modelId="{FCA970C3-878C-4DF5-BB6F-277E6C9B2085}" type="pres">
      <dgm:prSet presAssocID="{C410C288-35C4-4FD0-A405-13C479841F60}" presName="hierRoot2" presStyleCnt="0">
        <dgm:presLayoutVars>
          <dgm:hierBranch val="init"/>
        </dgm:presLayoutVars>
      </dgm:prSet>
      <dgm:spPr/>
    </dgm:pt>
    <dgm:pt modelId="{91AFACD8-06B9-4B96-B2FD-3D62B8E6914B}" type="pres">
      <dgm:prSet presAssocID="{C410C288-35C4-4FD0-A405-13C479841F60}" presName="rootComposite" presStyleCnt="0"/>
      <dgm:spPr/>
    </dgm:pt>
    <dgm:pt modelId="{5AC5655C-477E-46AD-B3C7-31A8DFC5A9A3}" type="pres">
      <dgm:prSet presAssocID="{C410C288-35C4-4FD0-A405-13C479841F60}" presName="rootText" presStyleLbl="node3" presStyleIdx="0" presStyleCnt="2">
        <dgm:presLayoutVars>
          <dgm:chPref val="3"/>
        </dgm:presLayoutVars>
      </dgm:prSet>
      <dgm:spPr/>
    </dgm:pt>
    <dgm:pt modelId="{9815E9FC-92BA-4269-992B-2B3C9C27449B}" type="pres">
      <dgm:prSet presAssocID="{C410C288-35C4-4FD0-A405-13C479841F60}" presName="rootConnector" presStyleLbl="node3" presStyleIdx="0" presStyleCnt="2"/>
      <dgm:spPr/>
    </dgm:pt>
    <dgm:pt modelId="{94E7F6BE-54D5-4F57-AC40-9E2E2B350D8E}" type="pres">
      <dgm:prSet presAssocID="{C410C288-35C4-4FD0-A405-13C479841F60}" presName="hierChild4" presStyleCnt="0"/>
      <dgm:spPr/>
    </dgm:pt>
    <dgm:pt modelId="{C37B5D94-D53D-4066-A0DF-D4F8B3CA9928}" type="pres">
      <dgm:prSet presAssocID="{BC16ADE1-9175-4BFE-99E5-42BDCB73496E}" presName="Name37" presStyleLbl="parChTrans1D4" presStyleIdx="0" presStyleCnt="2"/>
      <dgm:spPr/>
    </dgm:pt>
    <dgm:pt modelId="{0BC5ADF9-5789-4C00-9708-E86A39DFA57C}" type="pres">
      <dgm:prSet presAssocID="{6EC61A65-B5E8-47EF-B872-359530CF2751}" presName="hierRoot2" presStyleCnt="0">
        <dgm:presLayoutVars>
          <dgm:hierBranch val="init"/>
        </dgm:presLayoutVars>
      </dgm:prSet>
      <dgm:spPr/>
    </dgm:pt>
    <dgm:pt modelId="{DE4026EF-8C44-4E21-A7C5-280ECD4855E9}" type="pres">
      <dgm:prSet presAssocID="{6EC61A65-B5E8-47EF-B872-359530CF2751}" presName="rootComposite" presStyleCnt="0"/>
      <dgm:spPr/>
    </dgm:pt>
    <dgm:pt modelId="{A8AF6E8E-A3E6-4C3B-A3E8-4F75B659AE90}" type="pres">
      <dgm:prSet presAssocID="{6EC61A65-B5E8-47EF-B872-359530CF2751}" presName="rootText" presStyleLbl="node4" presStyleIdx="0" presStyleCnt="2" custScaleX="135323">
        <dgm:presLayoutVars>
          <dgm:chPref val="3"/>
        </dgm:presLayoutVars>
      </dgm:prSet>
      <dgm:spPr/>
    </dgm:pt>
    <dgm:pt modelId="{9EF0BF71-0B75-42D4-9F0E-BEA60BA388E5}" type="pres">
      <dgm:prSet presAssocID="{6EC61A65-B5E8-47EF-B872-359530CF2751}" presName="rootConnector" presStyleLbl="node4" presStyleIdx="0" presStyleCnt="2"/>
      <dgm:spPr/>
    </dgm:pt>
    <dgm:pt modelId="{DA6AEF38-8B71-46CF-A7FD-0DC61AD231C5}" type="pres">
      <dgm:prSet presAssocID="{6EC61A65-B5E8-47EF-B872-359530CF2751}" presName="hierChild4" presStyleCnt="0"/>
      <dgm:spPr/>
    </dgm:pt>
    <dgm:pt modelId="{4FBD6BD2-BB12-4CB5-8AC2-414FC1492C1E}" type="pres">
      <dgm:prSet presAssocID="{6EC61A65-B5E8-47EF-B872-359530CF2751}" presName="hierChild5" presStyleCnt="0"/>
      <dgm:spPr/>
    </dgm:pt>
    <dgm:pt modelId="{A3EA9781-5D39-4ACD-A2AB-E7913E43A81E}" type="pres">
      <dgm:prSet presAssocID="{ADE15C0E-BC39-4E79-BF64-B7B2A69849B1}" presName="Name37" presStyleLbl="parChTrans1D4" presStyleIdx="1" presStyleCnt="2"/>
      <dgm:spPr/>
    </dgm:pt>
    <dgm:pt modelId="{22E4A540-F523-4A4B-848C-D77BB7357DFE}" type="pres">
      <dgm:prSet presAssocID="{F638A971-3277-4AE0-B684-B1C2D21A312F}" presName="hierRoot2" presStyleCnt="0">
        <dgm:presLayoutVars>
          <dgm:hierBranch val="init"/>
        </dgm:presLayoutVars>
      </dgm:prSet>
      <dgm:spPr/>
    </dgm:pt>
    <dgm:pt modelId="{71056F17-BE79-4C12-A8C2-B821E6C93BC1}" type="pres">
      <dgm:prSet presAssocID="{F638A971-3277-4AE0-B684-B1C2D21A312F}" presName="rootComposite" presStyleCnt="0"/>
      <dgm:spPr/>
    </dgm:pt>
    <dgm:pt modelId="{D0C28610-CB97-48C9-90DD-678F7706280B}" type="pres">
      <dgm:prSet presAssocID="{F638A971-3277-4AE0-B684-B1C2D21A312F}" presName="rootText" presStyleLbl="node4" presStyleIdx="1" presStyleCnt="2" custScaleX="135323">
        <dgm:presLayoutVars>
          <dgm:chPref val="3"/>
        </dgm:presLayoutVars>
      </dgm:prSet>
      <dgm:spPr/>
    </dgm:pt>
    <dgm:pt modelId="{B3D96164-3BCC-43B2-A579-8CABFBEFE594}" type="pres">
      <dgm:prSet presAssocID="{F638A971-3277-4AE0-B684-B1C2D21A312F}" presName="rootConnector" presStyleLbl="node4" presStyleIdx="1" presStyleCnt="2"/>
      <dgm:spPr/>
    </dgm:pt>
    <dgm:pt modelId="{C18C447E-B228-4169-A921-7C679339B7A8}" type="pres">
      <dgm:prSet presAssocID="{F638A971-3277-4AE0-B684-B1C2D21A312F}" presName="hierChild4" presStyleCnt="0"/>
      <dgm:spPr/>
    </dgm:pt>
    <dgm:pt modelId="{C1799D4C-DC2D-4FCA-A674-FFAABC13D80E}" type="pres">
      <dgm:prSet presAssocID="{F638A971-3277-4AE0-B684-B1C2D21A312F}" presName="hierChild5" presStyleCnt="0"/>
      <dgm:spPr/>
    </dgm:pt>
    <dgm:pt modelId="{DE3556D8-CE9A-421A-BD84-8DA18C279386}" type="pres">
      <dgm:prSet presAssocID="{C410C288-35C4-4FD0-A405-13C479841F60}" presName="hierChild5" presStyleCnt="0"/>
      <dgm:spPr/>
    </dgm:pt>
    <dgm:pt modelId="{DD3C988E-1854-4746-86C7-C7C17F91A6FD}" type="pres">
      <dgm:prSet presAssocID="{320B1A32-893D-4397-B13B-355C9F19DBB6}" presName="Name37" presStyleLbl="parChTrans1D3" presStyleIdx="1" presStyleCnt="2"/>
      <dgm:spPr/>
    </dgm:pt>
    <dgm:pt modelId="{792323F5-3CFB-4A8A-8571-D41D629CF954}" type="pres">
      <dgm:prSet presAssocID="{4328DF6B-5FA9-46AB-9EC8-47F884BF41D1}" presName="hierRoot2" presStyleCnt="0">
        <dgm:presLayoutVars>
          <dgm:hierBranch val="init"/>
        </dgm:presLayoutVars>
      </dgm:prSet>
      <dgm:spPr/>
    </dgm:pt>
    <dgm:pt modelId="{3D5A5BCD-7608-4AD1-9A49-01487D0BBE3A}" type="pres">
      <dgm:prSet presAssocID="{4328DF6B-5FA9-46AB-9EC8-47F884BF41D1}" presName="rootComposite" presStyleCnt="0"/>
      <dgm:spPr/>
    </dgm:pt>
    <dgm:pt modelId="{0ABE9190-0BAB-494C-BE63-8998457832B3}" type="pres">
      <dgm:prSet presAssocID="{4328DF6B-5FA9-46AB-9EC8-47F884BF41D1}" presName="rootText" presStyleLbl="node3" presStyleIdx="1" presStyleCnt="2">
        <dgm:presLayoutVars>
          <dgm:chPref val="3"/>
        </dgm:presLayoutVars>
      </dgm:prSet>
      <dgm:spPr/>
    </dgm:pt>
    <dgm:pt modelId="{7A507EDA-26A5-42A1-B7EF-1D0F15B134D4}" type="pres">
      <dgm:prSet presAssocID="{4328DF6B-5FA9-46AB-9EC8-47F884BF41D1}" presName="rootConnector" presStyleLbl="node3" presStyleIdx="1" presStyleCnt="2"/>
      <dgm:spPr/>
    </dgm:pt>
    <dgm:pt modelId="{0C6E7ABC-F370-47A7-BF7F-DAFA585B35DC}" type="pres">
      <dgm:prSet presAssocID="{4328DF6B-5FA9-46AB-9EC8-47F884BF41D1}" presName="hierChild4" presStyleCnt="0"/>
      <dgm:spPr/>
    </dgm:pt>
    <dgm:pt modelId="{4409C085-4030-4E77-A19F-63766849C2F8}" type="pres">
      <dgm:prSet presAssocID="{4328DF6B-5FA9-46AB-9EC8-47F884BF41D1}" presName="hierChild5" presStyleCnt="0"/>
      <dgm:spPr/>
    </dgm:pt>
    <dgm:pt modelId="{B7AB18A9-2F83-47B7-8E8B-192ECD3DEA64}" type="pres">
      <dgm:prSet presAssocID="{FA5B55E6-09BF-478F-8EA4-3010402E3151}" presName="hierChild5" presStyleCnt="0"/>
      <dgm:spPr/>
    </dgm:pt>
    <dgm:pt modelId="{2E0BC54E-7846-4FF9-AA74-8A532BC7F56B}" type="pres">
      <dgm:prSet presAssocID="{5EFF2AB5-F4F1-4674-A17F-DC034164E6E1}" presName="Name37" presStyleLbl="parChTrans1D2" presStyleIdx="2" presStyleCnt="3"/>
      <dgm:spPr/>
    </dgm:pt>
    <dgm:pt modelId="{651914DC-5B39-48BB-B7A2-854E5CDB7ED7}" type="pres">
      <dgm:prSet presAssocID="{0D3BD315-A359-44EF-9481-636C7B397FDC}" presName="hierRoot2" presStyleCnt="0">
        <dgm:presLayoutVars>
          <dgm:hierBranch val="init"/>
        </dgm:presLayoutVars>
      </dgm:prSet>
      <dgm:spPr/>
    </dgm:pt>
    <dgm:pt modelId="{12394DF6-DB01-490F-AF76-37F34AA81CA7}" type="pres">
      <dgm:prSet presAssocID="{0D3BD315-A359-44EF-9481-636C7B397FDC}" presName="rootComposite" presStyleCnt="0"/>
      <dgm:spPr/>
    </dgm:pt>
    <dgm:pt modelId="{6932055C-8F36-461D-9312-355C2B6A8412}" type="pres">
      <dgm:prSet presAssocID="{0D3BD315-A359-44EF-9481-636C7B397FDC}" presName="rootText" presStyleLbl="node2" presStyleIdx="2" presStyleCnt="3">
        <dgm:presLayoutVars>
          <dgm:chPref val="3"/>
        </dgm:presLayoutVars>
      </dgm:prSet>
      <dgm:spPr/>
    </dgm:pt>
    <dgm:pt modelId="{AF9267E8-0347-48D2-8CC2-16B866F1BA0F}" type="pres">
      <dgm:prSet presAssocID="{0D3BD315-A359-44EF-9481-636C7B397FDC}" presName="rootConnector" presStyleLbl="node2" presStyleIdx="2" presStyleCnt="3"/>
      <dgm:spPr/>
    </dgm:pt>
    <dgm:pt modelId="{73ADB6C8-2FB9-4D73-9312-A4EE590DA370}" type="pres">
      <dgm:prSet presAssocID="{0D3BD315-A359-44EF-9481-636C7B397FDC}" presName="hierChild4" presStyleCnt="0"/>
      <dgm:spPr/>
    </dgm:pt>
    <dgm:pt modelId="{E9BBF56C-8436-4D89-B5CC-AE7A188761DB}" type="pres">
      <dgm:prSet presAssocID="{0D3BD315-A359-44EF-9481-636C7B397FDC}" presName="hierChild5" presStyleCnt="0"/>
      <dgm:spPr/>
    </dgm:pt>
    <dgm:pt modelId="{CBCB51D3-F4A1-4294-BEF7-31FD7CBF5BFB}" type="pres">
      <dgm:prSet presAssocID="{898166CD-58BC-49B8-B714-BC282FD8CD75}" presName="hierChild3" presStyleCnt="0"/>
      <dgm:spPr/>
    </dgm:pt>
  </dgm:ptLst>
  <dgm:cxnLst>
    <dgm:cxn modelId="{365A171B-7BBA-489B-87BF-3F3C1F94CA33}" type="presOf" srcId="{FA5B55E6-09BF-478F-8EA4-3010402E3151}" destId="{1F043961-3C67-42B7-821D-525FBC31AA0C}" srcOrd="0" destOrd="0" presId="urn:microsoft.com/office/officeart/2005/8/layout/orgChart1"/>
    <dgm:cxn modelId="{FBF6121D-32C4-42A8-991A-CFD6587E2656}" srcId="{898166CD-58BC-49B8-B714-BC282FD8CD75}" destId="{CFDEDD7D-F50B-434A-9B91-55D5CFA0B033}" srcOrd="0" destOrd="0" parTransId="{A1091B60-CE6F-4688-8875-D30883D8DB02}" sibTransId="{8ACEAD21-401C-4617-8BEE-6535473DCD38}"/>
    <dgm:cxn modelId="{1C79532A-9F50-45CC-92EA-1E033BC04D87}" type="presOf" srcId="{898166CD-58BC-49B8-B714-BC282FD8CD75}" destId="{E19D3A0D-79E6-4AFE-9368-7030412B7A28}" srcOrd="1" destOrd="0" presId="urn:microsoft.com/office/officeart/2005/8/layout/orgChart1"/>
    <dgm:cxn modelId="{FBA9CB2A-C031-4FBF-9940-F18D39E06A8F}" srcId="{898166CD-58BC-49B8-B714-BC282FD8CD75}" destId="{FA5B55E6-09BF-478F-8EA4-3010402E3151}" srcOrd="1" destOrd="0" parTransId="{AFB4DF88-AF0B-4FF6-8652-73C4DBAE98DB}" sibTransId="{4F345B7C-C930-4FC1-A638-C9684DCA2434}"/>
    <dgm:cxn modelId="{A8E7CC2A-53EF-4257-897C-D2E218E530CD}" type="presOf" srcId="{BC16ADE1-9175-4BFE-99E5-42BDCB73496E}" destId="{C37B5D94-D53D-4066-A0DF-D4F8B3CA9928}" srcOrd="0" destOrd="0" presId="urn:microsoft.com/office/officeart/2005/8/layout/orgChart1"/>
    <dgm:cxn modelId="{9FED8B32-17BB-4E12-BB1D-B0331A48E092}" type="presOf" srcId="{0D3BD315-A359-44EF-9481-636C7B397FDC}" destId="{AF9267E8-0347-48D2-8CC2-16B866F1BA0F}" srcOrd="1" destOrd="0" presId="urn:microsoft.com/office/officeart/2005/8/layout/orgChart1"/>
    <dgm:cxn modelId="{950AA737-F687-45DC-9E33-C04DF55860C9}" srcId="{C410C288-35C4-4FD0-A405-13C479841F60}" destId="{6EC61A65-B5E8-47EF-B872-359530CF2751}" srcOrd="0" destOrd="0" parTransId="{BC16ADE1-9175-4BFE-99E5-42BDCB73496E}" sibTransId="{CC8BC50F-CF26-4BE4-8A82-6F42E4E9F170}"/>
    <dgm:cxn modelId="{F59CD837-4529-489A-BFDA-69868E914BD9}" type="presOf" srcId="{AFB4DF88-AF0B-4FF6-8652-73C4DBAE98DB}" destId="{F4AF184E-EE60-4954-8037-2A862E383EDE}" srcOrd="0" destOrd="0" presId="urn:microsoft.com/office/officeart/2005/8/layout/orgChart1"/>
    <dgm:cxn modelId="{6264903A-7D17-480C-9799-4B0615E45F50}" type="presOf" srcId="{5EFF2AB5-F4F1-4674-A17F-DC034164E6E1}" destId="{2E0BC54E-7846-4FF9-AA74-8A532BC7F56B}" srcOrd="0" destOrd="0" presId="urn:microsoft.com/office/officeart/2005/8/layout/orgChart1"/>
    <dgm:cxn modelId="{0431E75C-D042-44CB-8419-A0942D59E4ED}" type="presOf" srcId="{FA5B55E6-09BF-478F-8EA4-3010402E3151}" destId="{7A911E1C-5926-4F62-9C9C-59289725A048}" srcOrd="1" destOrd="0" presId="urn:microsoft.com/office/officeart/2005/8/layout/orgChart1"/>
    <dgm:cxn modelId="{ED3D9C61-E328-4B38-9A60-6C43E4D4F71E}" srcId="{898166CD-58BC-49B8-B714-BC282FD8CD75}" destId="{0D3BD315-A359-44EF-9481-636C7B397FDC}" srcOrd="2" destOrd="0" parTransId="{5EFF2AB5-F4F1-4674-A17F-DC034164E6E1}" sibTransId="{7F53EFC5-3C9B-4F5B-B80D-C63525627695}"/>
    <dgm:cxn modelId="{A215C243-394E-4FF1-AA6F-F489DCCE7354}" type="presOf" srcId="{F638A971-3277-4AE0-B684-B1C2D21A312F}" destId="{D0C28610-CB97-48C9-90DD-678F7706280B}" srcOrd="0" destOrd="0" presId="urn:microsoft.com/office/officeart/2005/8/layout/orgChart1"/>
    <dgm:cxn modelId="{4831EA44-DBF8-4947-BD0B-73FC55B7C331}" srcId="{D7233F8F-5AC4-492B-879D-1CCC866C8A20}" destId="{898166CD-58BC-49B8-B714-BC282FD8CD75}" srcOrd="0" destOrd="0" parTransId="{EF0F6D16-DBAB-42D2-884B-3EB239D70C47}" sibTransId="{E4AC6D85-4E2B-4FCF-BC76-012DA0310DEF}"/>
    <dgm:cxn modelId="{BE743447-6AE3-4701-8648-87D636640BDC}" type="presOf" srcId="{898166CD-58BC-49B8-B714-BC282FD8CD75}" destId="{0607E168-8FAD-4CE7-9A0B-3DC6D0DED49D}" srcOrd="0" destOrd="0" presId="urn:microsoft.com/office/officeart/2005/8/layout/orgChart1"/>
    <dgm:cxn modelId="{330AE04E-21EE-4F67-A94E-4C62A9F8DC80}" type="presOf" srcId="{6EC61A65-B5E8-47EF-B872-359530CF2751}" destId="{A8AF6E8E-A3E6-4C3B-A3E8-4F75B659AE90}" srcOrd="0" destOrd="0" presId="urn:microsoft.com/office/officeart/2005/8/layout/orgChart1"/>
    <dgm:cxn modelId="{C4D57250-773F-44C6-87A0-5E63AEAADFC9}" type="presOf" srcId="{4328DF6B-5FA9-46AB-9EC8-47F884BF41D1}" destId="{0ABE9190-0BAB-494C-BE63-8998457832B3}" srcOrd="0" destOrd="0" presId="urn:microsoft.com/office/officeart/2005/8/layout/orgChart1"/>
    <dgm:cxn modelId="{5643DB51-DB2B-40AB-BFA8-750B6D60B3CA}" srcId="{FA5B55E6-09BF-478F-8EA4-3010402E3151}" destId="{4328DF6B-5FA9-46AB-9EC8-47F884BF41D1}" srcOrd="1" destOrd="0" parTransId="{320B1A32-893D-4397-B13B-355C9F19DBB6}" sibTransId="{4D4CEED5-1A0A-4C73-BAC2-F5B33F26C4B5}"/>
    <dgm:cxn modelId="{30E00975-6A22-4C97-AC58-3BC3E1A5C545}" type="presOf" srcId="{6EC61A65-B5E8-47EF-B872-359530CF2751}" destId="{9EF0BF71-0B75-42D4-9F0E-BEA60BA388E5}" srcOrd="1" destOrd="0" presId="urn:microsoft.com/office/officeart/2005/8/layout/orgChart1"/>
    <dgm:cxn modelId="{577CBA8E-B53D-4D1E-BA83-ADF3A3C44015}" type="presOf" srcId="{F638A971-3277-4AE0-B684-B1C2D21A312F}" destId="{B3D96164-3BCC-43B2-A579-8CABFBEFE594}" srcOrd="1" destOrd="0" presId="urn:microsoft.com/office/officeart/2005/8/layout/orgChart1"/>
    <dgm:cxn modelId="{96D7C895-4C21-411E-A95D-A50AAD509713}" type="presOf" srcId="{A1091B60-CE6F-4688-8875-D30883D8DB02}" destId="{572494CA-6BFA-4597-BE4A-B1BE757127FE}" srcOrd="0" destOrd="0" presId="urn:microsoft.com/office/officeart/2005/8/layout/orgChart1"/>
    <dgm:cxn modelId="{3A68C49D-7527-4884-927C-E0DBF248C307}" type="presOf" srcId="{C410C288-35C4-4FD0-A405-13C479841F60}" destId="{9815E9FC-92BA-4269-992B-2B3C9C27449B}" srcOrd="1" destOrd="0" presId="urn:microsoft.com/office/officeart/2005/8/layout/orgChart1"/>
    <dgm:cxn modelId="{22C3ACA0-B5D3-4700-9832-F7DD2AFD7D03}" type="presOf" srcId="{CFDEDD7D-F50B-434A-9B91-55D5CFA0B033}" destId="{379E0619-02BC-4ADE-A509-4A2D96718C5F}" srcOrd="1" destOrd="0" presId="urn:microsoft.com/office/officeart/2005/8/layout/orgChart1"/>
    <dgm:cxn modelId="{0EAC3BAD-8082-4EB1-97D8-F0939DC77B75}" type="presOf" srcId="{C410C288-35C4-4FD0-A405-13C479841F60}" destId="{5AC5655C-477E-46AD-B3C7-31A8DFC5A9A3}" srcOrd="0" destOrd="0" presId="urn:microsoft.com/office/officeart/2005/8/layout/orgChart1"/>
    <dgm:cxn modelId="{B8776CB1-B04C-47A2-9C50-559EC6B5CC3D}" type="presOf" srcId="{B4916B08-E524-433B-BE78-28625AD32C46}" destId="{6E8AF71E-22D4-460F-A098-61B33BD3315D}" srcOrd="0" destOrd="0" presId="urn:microsoft.com/office/officeart/2005/8/layout/orgChart1"/>
    <dgm:cxn modelId="{D1BDAFC6-EFCA-4F9C-A1F6-BCE52873786C}" type="presOf" srcId="{4328DF6B-5FA9-46AB-9EC8-47F884BF41D1}" destId="{7A507EDA-26A5-42A1-B7EF-1D0F15B134D4}" srcOrd="1" destOrd="0" presId="urn:microsoft.com/office/officeart/2005/8/layout/orgChart1"/>
    <dgm:cxn modelId="{A9CF82D3-20E5-4DF1-907A-F162A237E3B0}" type="presOf" srcId="{CFDEDD7D-F50B-434A-9B91-55D5CFA0B033}" destId="{DA885474-04A7-4B87-B3D3-D02DF13198FC}" srcOrd="0" destOrd="0" presId="urn:microsoft.com/office/officeart/2005/8/layout/orgChart1"/>
    <dgm:cxn modelId="{795554DD-03AB-42EC-A25C-6748E1F28AF9}" type="presOf" srcId="{320B1A32-893D-4397-B13B-355C9F19DBB6}" destId="{DD3C988E-1854-4746-86C7-C7C17F91A6FD}" srcOrd="0" destOrd="0" presId="urn:microsoft.com/office/officeart/2005/8/layout/orgChart1"/>
    <dgm:cxn modelId="{1619E7E9-9A2F-4D7E-A75C-48F9217AB840}" type="presOf" srcId="{ADE15C0E-BC39-4E79-BF64-B7B2A69849B1}" destId="{A3EA9781-5D39-4ACD-A2AB-E7913E43A81E}" srcOrd="0" destOrd="0" presId="urn:microsoft.com/office/officeart/2005/8/layout/orgChart1"/>
    <dgm:cxn modelId="{FD78B5EC-88F4-4CB1-AD71-3DFD3C2D34F4}" type="presOf" srcId="{D7233F8F-5AC4-492B-879D-1CCC866C8A20}" destId="{634649A8-BA65-43A3-B852-A04E0D60233E}" srcOrd="0" destOrd="0" presId="urn:microsoft.com/office/officeart/2005/8/layout/orgChart1"/>
    <dgm:cxn modelId="{2F5B2FF9-4AE8-41BF-9087-EAEA78827468}" type="presOf" srcId="{0D3BD315-A359-44EF-9481-636C7B397FDC}" destId="{6932055C-8F36-461D-9312-355C2B6A8412}" srcOrd="0" destOrd="0" presId="urn:microsoft.com/office/officeart/2005/8/layout/orgChart1"/>
    <dgm:cxn modelId="{3C1344F9-E779-46BF-A59A-1015F13B012C}" srcId="{C410C288-35C4-4FD0-A405-13C479841F60}" destId="{F638A971-3277-4AE0-B684-B1C2D21A312F}" srcOrd="1" destOrd="0" parTransId="{ADE15C0E-BC39-4E79-BF64-B7B2A69849B1}" sibTransId="{2023E5F7-A1B1-4D11-94E3-21937CA918FD}"/>
    <dgm:cxn modelId="{980998FD-9826-4158-A40D-511AFF8A5EA7}" srcId="{FA5B55E6-09BF-478F-8EA4-3010402E3151}" destId="{C410C288-35C4-4FD0-A405-13C479841F60}" srcOrd="0" destOrd="0" parTransId="{B4916B08-E524-433B-BE78-28625AD32C46}" sibTransId="{41A472DF-EEFE-46A2-95A3-EF4361E0A377}"/>
    <dgm:cxn modelId="{30CF7762-7800-4A52-A3A3-E545BCD4EF55}" type="presParOf" srcId="{634649A8-BA65-43A3-B852-A04E0D60233E}" destId="{0DA2C5DC-FF4E-4A6A-825E-593281C41456}" srcOrd="0" destOrd="0" presId="urn:microsoft.com/office/officeart/2005/8/layout/orgChart1"/>
    <dgm:cxn modelId="{82075BAF-D3F3-4F9D-8DA6-2DEE3A7E27F3}" type="presParOf" srcId="{0DA2C5DC-FF4E-4A6A-825E-593281C41456}" destId="{2F84D54C-F5A1-407D-90F3-FC2EDAD6A047}" srcOrd="0" destOrd="0" presId="urn:microsoft.com/office/officeart/2005/8/layout/orgChart1"/>
    <dgm:cxn modelId="{607A63AE-1452-49C6-B881-3E883029C611}" type="presParOf" srcId="{2F84D54C-F5A1-407D-90F3-FC2EDAD6A047}" destId="{0607E168-8FAD-4CE7-9A0B-3DC6D0DED49D}" srcOrd="0" destOrd="0" presId="urn:microsoft.com/office/officeart/2005/8/layout/orgChart1"/>
    <dgm:cxn modelId="{1381C951-8D21-45E5-8705-FDB357D063E8}" type="presParOf" srcId="{2F84D54C-F5A1-407D-90F3-FC2EDAD6A047}" destId="{E19D3A0D-79E6-4AFE-9368-7030412B7A28}" srcOrd="1" destOrd="0" presId="urn:microsoft.com/office/officeart/2005/8/layout/orgChart1"/>
    <dgm:cxn modelId="{B7657415-CEB8-412E-A0BC-40383894CC5C}" type="presParOf" srcId="{0DA2C5DC-FF4E-4A6A-825E-593281C41456}" destId="{69B9E4CD-571F-4D09-AD5D-6109B4BB209D}" srcOrd="1" destOrd="0" presId="urn:microsoft.com/office/officeart/2005/8/layout/orgChart1"/>
    <dgm:cxn modelId="{FE16C77F-A189-4279-B479-7DA8CAB630DB}" type="presParOf" srcId="{69B9E4CD-571F-4D09-AD5D-6109B4BB209D}" destId="{572494CA-6BFA-4597-BE4A-B1BE757127FE}" srcOrd="0" destOrd="0" presId="urn:microsoft.com/office/officeart/2005/8/layout/orgChart1"/>
    <dgm:cxn modelId="{8E34F290-2393-42C3-8C80-C8B50826AADC}" type="presParOf" srcId="{69B9E4CD-571F-4D09-AD5D-6109B4BB209D}" destId="{1613EEBE-0ED1-484E-B8B5-5503A8415FB0}" srcOrd="1" destOrd="0" presId="urn:microsoft.com/office/officeart/2005/8/layout/orgChart1"/>
    <dgm:cxn modelId="{ED503DBA-7ABF-4519-BEB3-B1BDE800F231}" type="presParOf" srcId="{1613EEBE-0ED1-484E-B8B5-5503A8415FB0}" destId="{AB981DB0-7DF1-438D-B774-B3742FF104B6}" srcOrd="0" destOrd="0" presId="urn:microsoft.com/office/officeart/2005/8/layout/orgChart1"/>
    <dgm:cxn modelId="{1C26C68F-AC48-47BF-B4C5-A21DE51464CC}" type="presParOf" srcId="{AB981DB0-7DF1-438D-B774-B3742FF104B6}" destId="{DA885474-04A7-4B87-B3D3-D02DF13198FC}" srcOrd="0" destOrd="0" presId="urn:microsoft.com/office/officeart/2005/8/layout/orgChart1"/>
    <dgm:cxn modelId="{D7B0DD98-52B9-4706-B743-CBE23DBDB4FA}" type="presParOf" srcId="{AB981DB0-7DF1-438D-B774-B3742FF104B6}" destId="{379E0619-02BC-4ADE-A509-4A2D96718C5F}" srcOrd="1" destOrd="0" presId="urn:microsoft.com/office/officeart/2005/8/layout/orgChart1"/>
    <dgm:cxn modelId="{C2353D66-234D-445C-B63F-65EE839F05CC}" type="presParOf" srcId="{1613EEBE-0ED1-484E-B8B5-5503A8415FB0}" destId="{63696CDB-8C58-4B71-B4DC-9A20FF48324B}" srcOrd="1" destOrd="0" presId="urn:microsoft.com/office/officeart/2005/8/layout/orgChart1"/>
    <dgm:cxn modelId="{9A1BC05F-8BBC-4CAF-8EFF-FE0F50EB08EB}" type="presParOf" srcId="{1613EEBE-0ED1-484E-B8B5-5503A8415FB0}" destId="{3FF20653-DC6B-4738-94CB-22AF01D1354A}" srcOrd="2" destOrd="0" presId="urn:microsoft.com/office/officeart/2005/8/layout/orgChart1"/>
    <dgm:cxn modelId="{2BF62314-F9E1-45E0-82EF-3DEE9467B653}" type="presParOf" srcId="{69B9E4CD-571F-4D09-AD5D-6109B4BB209D}" destId="{F4AF184E-EE60-4954-8037-2A862E383EDE}" srcOrd="2" destOrd="0" presId="urn:microsoft.com/office/officeart/2005/8/layout/orgChart1"/>
    <dgm:cxn modelId="{44DC1F72-1209-47DA-B27B-80CF86A48CCD}" type="presParOf" srcId="{69B9E4CD-571F-4D09-AD5D-6109B4BB209D}" destId="{E05D6FD1-FF62-4C21-AC41-661ED306DB8D}" srcOrd="3" destOrd="0" presId="urn:microsoft.com/office/officeart/2005/8/layout/orgChart1"/>
    <dgm:cxn modelId="{DA37D24C-9A2A-4275-BEE0-FFF161CFE5CF}" type="presParOf" srcId="{E05D6FD1-FF62-4C21-AC41-661ED306DB8D}" destId="{C4F849D1-C529-495B-B8C1-8D9234935041}" srcOrd="0" destOrd="0" presId="urn:microsoft.com/office/officeart/2005/8/layout/orgChart1"/>
    <dgm:cxn modelId="{6F4A62D3-BD8F-41B2-927D-5D64F8FB5EBF}" type="presParOf" srcId="{C4F849D1-C529-495B-B8C1-8D9234935041}" destId="{1F043961-3C67-42B7-821D-525FBC31AA0C}" srcOrd="0" destOrd="0" presId="urn:microsoft.com/office/officeart/2005/8/layout/orgChart1"/>
    <dgm:cxn modelId="{25E5F67B-7036-443A-BA3F-517CC1538181}" type="presParOf" srcId="{C4F849D1-C529-495B-B8C1-8D9234935041}" destId="{7A911E1C-5926-4F62-9C9C-59289725A048}" srcOrd="1" destOrd="0" presId="urn:microsoft.com/office/officeart/2005/8/layout/orgChart1"/>
    <dgm:cxn modelId="{AE343E65-6D72-4CBE-9605-7FB259A953D3}" type="presParOf" srcId="{E05D6FD1-FF62-4C21-AC41-661ED306DB8D}" destId="{352C4D25-48D6-47F5-A1C6-E17CCA09C890}" srcOrd="1" destOrd="0" presId="urn:microsoft.com/office/officeart/2005/8/layout/orgChart1"/>
    <dgm:cxn modelId="{46C72255-F16A-4F35-94C3-1F25140A5A16}" type="presParOf" srcId="{352C4D25-48D6-47F5-A1C6-E17CCA09C890}" destId="{6E8AF71E-22D4-460F-A098-61B33BD3315D}" srcOrd="0" destOrd="0" presId="urn:microsoft.com/office/officeart/2005/8/layout/orgChart1"/>
    <dgm:cxn modelId="{78F5B12B-1EC6-4B68-B877-4B0DDD61AF8D}" type="presParOf" srcId="{352C4D25-48D6-47F5-A1C6-E17CCA09C890}" destId="{FCA970C3-878C-4DF5-BB6F-277E6C9B2085}" srcOrd="1" destOrd="0" presId="urn:microsoft.com/office/officeart/2005/8/layout/orgChart1"/>
    <dgm:cxn modelId="{7DE135CC-E413-49DC-BAC9-2E798937C937}" type="presParOf" srcId="{FCA970C3-878C-4DF5-BB6F-277E6C9B2085}" destId="{91AFACD8-06B9-4B96-B2FD-3D62B8E6914B}" srcOrd="0" destOrd="0" presId="urn:microsoft.com/office/officeart/2005/8/layout/orgChart1"/>
    <dgm:cxn modelId="{36191C09-8FB6-4639-9A07-2BBF2450DD0F}" type="presParOf" srcId="{91AFACD8-06B9-4B96-B2FD-3D62B8E6914B}" destId="{5AC5655C-477E-46AD-B3C7-31A8DFC5A9A3}" srcOrd="0" destOrd="0" presId="urn:microsoft.com/office/officeart/2005/8/layout/orgChart1"/>
    <dgm:cxn modelId="{9402CA89-762E-4695-A42A-6DB2F0BC6CFD}" type="presParOf" srcId="{91AFACD8-06B9-4B96-B2FD-3D62B8E6914B}" destId="{9815E9FC-92BA-4269-992B-2B3C9C27449B}" srcOrd="1" destOrd="0" presId="urn:microsoft.com/office/officeart/2005/8/layout/orgChart1"/>
    <dgm:cxn modelId="{04AC63C3-2B39-4AF2-BDA2-73D349090F64}" type="presParOf" srcId="{FCA970C3-878C-4DF5-BB6F-277E6C9B2085}" destId="{94E7F6BE-54D5-4F57-AC40-9E2E2B350D8E}" srcOrd="1" destOrd="0" presId="urn:microsoft.com/office/officeart/2005/8/layout/orgChart1"/>
    <dgm:cxn modelId="{7EC406A7-4E16-4109-BBC0-3BDA6AC90240}" type="presParOf" srcId="{94E7F6BE-54D5-4F57-AC40-9E2E2B350D8E}" destId="{C37B5D94-D53D-4066-A0DF-D4F8B3CA9928}" srcOrd="0" destOrd="0" presId="urn:microsoft.com/office/officeart/2005/8/layout/orgChart1"/>
    <dgm:cxn modelId="{E09AA617-13B0-40F4-BFE0-9DAFC9EFCC35}" type="presParOf" srcId="{94E7F6BE-54D5-4F57-AC40-9E2E2B350D8E}" destId="{0BC5ADF9-5789-4C00-9708-E86A39DFA57C}" srcOrd="1" destOrd="0" presId="urn:microsoft.com/office/officeart/2005/8/layout/orgChart1"/>
    <dgm:cxn modelId="{43A24D18-519C-4B6F-A35C-B85B64A3A774}" type="presParOf" srcId="{0BC5ADF9-5789-4C00-9708-E86A39DFA57C}" destId="{DE4026EF-8C44-4E21-A7C5-280ECD4855E9}" srcOrd="0" destOrd="0" presId="urn:microsoft.com/office/officeart/2005/8/layout/orgChart1"/>
    <dgm:cxn modelId="{834F8484-911F-4E4D-9079-AFC3D9A78569}" type="presParOf" srcId="{DE4026EF-8C44-4E21-A7C5-280ECD4855E9}" destId="{A8AF6E8E-A3E6-4C3B-A3E8-4F75B659AE90}" srcOrd="0" destOrd="0" presId="urn:microsoft.com/office/officeart/2005/8/layout/orgChart1"/>
    <dgm:cxn modelId="{01AC15A9-6816-4AA0-8C1F-4DF6DC5C3DF5}" type="presParOf" srcId="{DE4026EF-8C44-4E21-A7C5-280ECD4855E9}" destId="{9EF0BF71-0B75-42D4-9F0E-BEA60BA388E5}" srcOrd="1" destOrd="0" presId="urn:microsoft.com/office/officeart/2005/8/layout/orgChart1"/>
    <dgm:cxn modelId="{264017F3-794B-4276-998E-A84C9CB3E255}" type="presParOf" srcId="{0BC5ADF9-5789-4C00-9708-E86A39DFA57C}" destId="{DA6AEF38-8B71-46CF-A7FD-0DC61AD231C5}" srcOrd="1" destOrd="0" presId="urn:microsoft.com/office/officeart/2005/8/layout/orgChart1"/>
    <dgm:cxn modelId="{AFE5A926-E3FE-4EDA-A17F-2E27F58D2608}" type="presParOf" srcId="{0BC5ADF9-5789-4C00-9708-E86A39DFA57C}" destId="{4FBD6BD2-BB12-4CB5-8AC2-414FC1492C1E}" srcOrd="2" destOrd="0" presId="urn:microsoft.com/office/officeart/2005/8/layout/orgChart1"/>
    <dgm:cxn modelId="{872D3A7B-ABD4-4908-A2F4-75A15A024AC9}" type="presParOf" srcId="{94E7F6BE-54D5-4F57-AC40-9E2E2B350D8E}" destId="{A3EA9781-5D39-4ACD-A2AB-E7913E43A81E}" srcOrd="2" destOrd="0" presId="urn:microsoft.com/office/officeart/2005/8/layout/orgChart1"/>
    <dgm:cxn modelId="{B1670EF7-E05A-4B93-AE6B-5909C3D90B49}" type="presParOf" srcId="{94E7F6BE-54D5-4F57-AC40-9E2E2B350D8E}" destId="{22E4A540-F523-4A4B-848C-D77BB7357DFE}" srcOrd="3" destOrd="0" presId="urn:microsoft.com/office/officeart/2005/8/layout/orgChart1"/>
    <dgm:cxn modelId="{3289CD8F-C980-4CCA-A374-D623E7F6E1A2}" type="presParOf" srcId="{22E4A540-F523-4A4B-848C-D77BB7357DFE}" destId="{71056F17-BE79-4C12-A8C2-B821E6C93BC1}" srcOrd="0" destOrd="0" presId="urn:microsoft.com/office/officeart/2005/8/layout/orgChart1"/>
    <dgm:cxn modelId="{8DE5A771-9722-472A-A18F-34A5CB797802}" type="presParOf" srcId="{71056F17-BE79-4C12-A8C2-B821E6C93BC1}" destId="{D0C28610-CB97-48C9-90DD-678F7706280B}" srcOrd="0" destOrd="0" presId="urn:microsoft.com/office/officeart/2005/8/layout/orgChart1"/>
    <dgm:cxn modelId="{38A9D001-7B29-4329-B2F4-A153AA431762}" type="presParOf" srcId="{71056F17-BE79-4C12-A8C2-B821E6C93BC1}" destId="{B3D96164-3BCC-43B2-A579-8CABFBEFE594}" srcOrd="1" destOrd="0" presId="urn:microsoft.com/office/officeart/2005/8/layout/orgChart1"/>
    <dgm:cxn modelId="{78EE1156-DAE9-486F-867F-5669DF40BC3E}" type="presParOf" srcId="{22E4A540-F523-4A4B-848C-D77BB7357DFE}" destId="{C18C447E-B228-4169-A921-7C679339B7A8}" srcOrd="1" destOrd="0" presId="urn:microsoft.com/office/officeart/2005/8/layout/orgChart1"/>
    <dgm:cxn modelId="{F72C12CE-64EC-4A27-8DAB-73E17676CE9D}" type="presParOf" srcId="{22E4A540-F523-4A4B-848C-D77BB7357DFE}" destId="{C1799D4C-DC2D-4FCA-A674-FFAABC13D80E}" srcOrd="2" destOrd="0" presId="urn:microsoft.com/office/officeart/2005/8/layout/orgChart1"/>
    <dgm:cxn modelId="{65E270B4-0123-4001-85FE-D50B95744DB3}" type="presParOf" srcId="{FCA970C3-878C-4DF5-BB6F-277E6C9B2085}" destId="{DE3556D8-CE9A-421A-BD84-8DA18C279386}" srcOrd="2" destOrd="0" presId="urn:microsoft.com/office/officeart/2005/8/layout/orgChart1"/>
    <dgm:cxn modelId="{33BDBDFB-E8C7-43D6-A48C-247FE0262899}" type="presParOf" srcId="{352C4D25-48D6-47F5-A1C6-E17CCA09C890}" destId="{DD3C988E-1854-4746-86C7-C7C17F91A6FD}" srcOrd="2" destOrd="0" presId="urn:microsoft.com/office/officeart/2005/8/layout/orgChart1"/>
    <dgm:cxn modelId="{22F150A6-B6FB-4A2A-A225-67A69D140FA8}" type="presParOf" srcId="{352C4D25-48D6-47F5-A1C6-E17CCA09C890}" destId="{792323F5-3CFB-4A8A-8571-D41D629CF954}" srcOrd="3" destOrd="0" presId="urn:microsoft.com/office/officeart/2005/8/layout/orgChart1"/>
    <dgm:cxn modelId="{A7087A96-7107-4F98-BFB0-3AC182AC6A5D}" type="presParOf" srcId="{792323F5-3CFB-4A8A-8571-D41D629CF954}" destId="{3D5A5BCD-7608-4AD1-9A49-01487D0BBE3A}" srcOrd="0" destOrd="0" presId="urn:microsoft.com/office/officeart/2005/8/layout/orgChart1"/>
    <dgm:cxn modelId="{E256CB7A-0158-437F-829D-5390674F23DB}" type="presParOf" srcId="{3D5A5BCD-7608-4AD1-9A49-01487D0BBE3A}" destId="{0ABE9190-0BAB-494C-BE63-8998457832B3}" srcOrd="0" destOrd="0" presId="urn:microsoft.com/office/officeart/2005/8/layout/orgChart1"/>
    <dgm:cxn modelId="{7B75B74E-2D03-4634-808A-5C9A5B7AC40E}" type="presParOf" srcId="{3D5A5BCD-7608-4AD1-9A49-01487D0BBE3A}" destId="{7A507EDA-26A5-42A1-B7EF-1D0F15B134D4}" srcOrd="1" destOrd="0" presId="urn:microsoft.com/office/officeart/2005/8/layout/orgChart1"/>
    <dgm:cxn modelId="{FE5C479F-E634-42AF-81FA-6AA25FC1AAE5}" type="presParOf" srcId="{792323F5-3CFB-4A8A-8571-D41D629CF954}" destId="{0C6E7ABC-F370-47A7-BF7F-DAFA585B35DC}" srcOrd="1" destOrd="0" presId="urn:microsoft.com/office/officeart/2005/8/layout/orgChart1"/>
    <dgm:cxn modelId="{F9CF30B5-D432-4DB9-8B06-EA8A8109C811}" type="presParOf" srcId="{792323F5-3CFB-4A8A-8571-D41D629CF954}" destId="{4409C085-4030-4E77-A19F-63766849C2F8}" srcOrd="2" destOrd="0" presId="urn:microsoft.com/office/officeart/2005/8/layout/orgChart1"/>
    <dgm:cxn modelId="{C7143A79-DD96-400E-9EF8-98D4231EF528}" type="presParOf" srcId="{E05D6FD1-FF62-4C21-AC41-661ED306DB8D}" destId="{B7AB18A9-2F83-47B7-8E8B-192ECD3DEA64}" srcOrd="2" destOrd="0" presId="urn:microsoft.com/office/officeart/2005/8/layout/orgChart1"/>
    <dgm:cxn modelId="{213B14A6-4EEB-4154-8729-3A05C2637B97}" type="presParOf" srcId="{69B9E4CD-571F-4D09-AD5D-6109B4BB209D}" destId="{2E0BC54E-7846-4FF9-AA74-8A532BC7F56B}" srcOrd="4" destOrd="0" presId="urn:microsoft.com/office/officeart/2005/8/layout/orgChart1"/>
    <dgm:cxn modelId="{092B3827-3B61-4C43-A7EE-971E627F8A90}" type="presParOf" srcId="{69B9E4CD-571F-4D09-AD5D-6109B4BB209D}" destId="{651914DC-5B39-48BB-B7A2-854E5CDB7ED7}" srcOrd="5" destOrd="0" presId="urn:microsoft.com/office/officeart/2005/8/layout/orgChart1"/>
    <dgm:cxn modelId="{4BBCFB1A-5A06-43B1-980A-16CCB083101C}" type="presParOf" srcId="{651914DC-5B39-48BB-B7A2-854E5CDB7ED7}" destId="{12394DF6-DB01-490F-AF76-37F34AA81CA7}" srcOrd="0" destOrd="0" presId="urn:microsoft.com/office/officeart/2005/8/layout/orgChart1"/>
    <dgm:cxn modelId="{EBA3FC09-B49E-438D-BEFC-3D26016D86EB}" type="presParOf" srcId="{12394DF6-DB01-490F-AF76-37F34AA81CA7}" destId="{6932055C-8F36-461D-9312-355C2B6A8412}" srcOrd="0" destOrd="0" presId="urn:microsoft.com/office/officeart/2005/8/layout/orgChart1"/>
    <dgm:cxn modelId="{79007D27-7D63-463A-B5AC-F2B508F9020D}" type="presParOf" srcId="{12394DF6-DB01-490F-AF76-37F34AA81CA7}" destId="{AF9267E8-0347-48D2-8CC2-16B866F1BA0F}" srcOrd="1" destOrd="0" presId="urn:microsoft.com/office/officeart/2005/8/layout/orgChart1"/>
    <dgm:cxn modelId="{7B6D4E45-941F-4F7C-BC4B-B75294149D73}" type="presParOf" srcId="{651914DC-5B39-48BB-B7A2-854E5CDB7ED7}" destId="{73ADB6C8-2FB9-4D73-9312-A4EE590DA370}" srcOrd="1" destOrd="0" presId="urn:microsoft.com/office/officeart/2005/8/layout/orgChart1"/>
    <dgm:cxn modelId="{C784D1B4-7AFF-403D-9345-1C56802A859F}" type="presParOf" srcId="{651914DC-5B39-48BB-B7A2-854E5CDB7ED7}" destId="{E9BBF56C-8436-4D89-B5CC-AE7A188761DB}" srcOrd="2" destOrd="0" presId="urn:microsoft.com/office/officeart/2005/8/layout/orgChart1"/>
    <dgm:cxn modelId="{9C39AE8A-DE57-4B3D-BA70-C7C723AD2E6E}" type="presParOf" srcId="{0DA2C5DC-FF4E-4A6A-825E-593281C41456}" destId="{CBCB51D3-F4A1-4294-BEF7-31FD7CBF5B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BC54E-7846-4FF9-AA74-8A532BC7F56B}">
      <dsp:nvSpPr>
        <dsp:cNvPr id="0" name=""/>
        <dsp:cNvSpPr/>
      </dsp:nvSpPr>
      <dsp:spPr>
        <a:xfrm>
          <a:off x="2952328" y="712690"/>
          <a:ext cx="1722491" cy="298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472"/>
              </a:lnTo>
              <a:lnTo>
                <a:pt x="1722491" y="149472"/>
              </a:lnTo>
              <a:lnTo>
                <a:pt x="1722491" y="298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3C988E-1854-4746-86C7-C7C17F91A6FD}">
      <dsp:nvSpPr>
        <dsp:cNvPr id="0" name=""/>
        <dsp:cNvSpPr/>
      </dsp:nvSpPr>
      <dsp:spPr>
        <a:xfrm>
          <a:off x="2952327" y="1723408"/>
          <a:ext cx="861245" cy="298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472"/>
              </a:lnTo>
              <a:lnTo>
                <a:pt x="861245" y="149472"/>
              </a:lnTo>
              <a:lnTo>
                <a:pt x="861245" y="2989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A9781-5D39-4ACD-A2AB-E7913E43A81E}">
      <dsp:nvSpPr>
        <dsp:cNvPr id="0" name=""/>
        <dsp:cNvSpPr/>
      </dsp:nvSpPr>
      <dsp:spPr>
        <a:xfrm>
          <a:off x="1521663" y="2734127"/>
          <a:ext cx="213532" cy="1665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549"/>
              </a:lnTo>
              <a:lnTo>
                <a:pt x="213532" y="16655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B5D94-D53D-4066-A0DF-D4F8B3CA9928}">
      <dsp:nvSpPr>
        <dsp:cNvPr id="0" name=""/>
        <dsp:cNvSpPr/>
      </dsp:nvSpPr>
      <dsp:spPr>
        <a:xfrm>
          <a:off x="1521663" y="2734127"/>
          <a:ext cx="213532" cy="654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4831"/>
              </a:lnTo>
              <a:lnTo>
                <a:pt x="213532" y="6548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AF71E-22D4-460F-A098-61B33BD3315D}">
      <dsp:nvSpPr>
        <dsp:cNvPr id="0" name=""/>
        <dsp:cNvSpPr/>
      </dsp:nvSpPr>
      <dsp:spPr>
        <a:xfrm>
          <a:off x="2091082" y="1723408"/>
          <a:ext cx="861245" cy="298944"/>
        </a:xfrm>
        <a:custGeom>
          <a:avLst/>
          <a:gdLst/>
          <a:ahLst/>
          <a:cxnLst/>
          <a:rect l="0" t="0" r="0" b="0"/>
          <a:pathLst>
            <a:path>
              <a:moveTo>
                <a:pt x="861245" y="0"/>
              </a:moveTo>
              <a:lnTo>
                <a:pt x="861245" y="149472"/>
              </a:lnTo>
              <a:lnTo>
                <a:pt x="0" y="149472"/>
              </a:lnTo>
              <a:lnTo>
                <a:pt x="0" y="2989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AF184E-EE60-4954-8037-2A862E383EDE}">
      <dsp:nvSpPr>
        <dsp:cNvPr id="0" name=""/>
        <dsp:cNvSpPr/>
      </dsp:nvSpPr>
      <dsp:spPr>
        <a:xfrm>
          <a:off x="2906607" y="712690"/>
          <a:ext cx="91440" cy="2989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8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494CA-6BFA-4597-BE4A-B1BE757127FE}">
      <dsp:nvSpPr>
        <dsp:cNvPr id="0" name=""/>
        <dsp:cNvSpPr/>
      </dsp:nvSpPr>
      <dsp:spPr>
        <a:xfrm>
          <a:off x="1229836" y="712690"/>
          <a:ext cx="1722491" cy="298944"/>
        </a:xfrm>
        <a:custGeom>
          <a:avLst/>
          <a:gdLst/>
          <a:ahLst/>
          <a:cxnLst/>
          <a:rect l="0" t="0" r="0" b="0"/>
          <a:pathLst>
            <a:path>
              <a:moveTo>
                <a:pt x="1722491" y="0"/>
              </a:moveTo>
              <a:lnTo>
                <a:pt x="1722491" y="149472"/>
              </a:lnTo>
              <a:lnTo>
                <a:pt x="0" y="149472"/>
              </a:lnTo>
              <a:lnTo>
                <a:pt x="0" y="298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07E168-8FAD-4CE7-9A0B-3DC6D0DED49D}">
      <dsp:nvSpPr>
        <dsp:cNvPr id="0" name=""/>
        <dsp:cNvSpPr/>
      </dsp:nvSpPr>
      <dsp:spPr>
        <a:xfrm>
          <a:off x="2240554" y="917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Упущенная выгода</a:t>
          </a:r>
        </a:p>
      </dsp:txBody>
      <dsp:txXfrm>
        <a:off x="2240554" y="917"/>
        <a:ext cx="1423546" cy="711773"/>
      </dsp:txXfrm>
    </dsp:sp>
    <dsp:sp modelId="{DA885474-04A7-4B87-B3D3-D02DF13198FC}">
      <dsp:nvSpPr>
        <dsp:cNvPr id="0" name=""/>
        <dsp:cNvSpPr/>
      </dsp:nvSpPr>
      <dsp:spPr>
        <a:xfrm>
          <a:off x="518062" y="1011635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будущем</a:t>
          </a:r>
        </a:p>
      </dsp:txBody>
      <dsp:txXfrm>
        <a:off x="518062" y="1011635"/>
        <a:ext cx="1423546" cy="711773"/>
      </dsp:txXfrm>
    </dsp:sp>
    <dsp:sp modelId="{1F043961-3C67-42B7-821D-525FBC31AA0C}">
      <dsp:nvSpPr>
        <dsp:cNvPr id="0" name=""/>
        <dsp:cNvSpPr/>
      </dsp:nvSpPr>
      <dsp:spPr>
        <a:xfrm>
          <a:off x="2240554" y="1011635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прошлом</a:t>
          </a:r>
        </a:p>
      </dsp:txBody>
      <dsp:txXfrm>
        <a:off x="2240554" y="1011635"/>
        <a:ext cx="1423546" cy="711773"/>
      </dsp:txXfrm>
    </dsp:sp>
    <dsp:sp modelId="{5AC5655C-477E-46AD-B3C7-31A8DFC5A9A3}">
      <dsp:nvSpPr>
        <dsp:cNvPr id="0" name=""/>
        <dsp:cNvSpPr/>
      </dsp:nvSpPr>
      <dsp:spPr>
        <a:xfrm>
          <a:off x="1379308" y="2022353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дата оценки в прошлом</a:t>
          </a:r>
        </a:p>
      </dsp:txBody>
      <dsp:txXfrm>
        <a:off x="1379308" y="2022353"/>
        <a:ext cx="1423546" cy="711773"/>
      </dsp:txXfrm>
    </dsp:sp>
    <dsp:sp modelId="{A8AF6E8E-A3E6-4C3B-A3E8-4F75B659AE90}">
      <dsp:nvSpPr>
        <dsp:cNvPr id="0" name=""/>
        <dsp:cNvSpPr/>
      </dsp:nvSpPr>
      <dsp:spPr>
        <a:xfrm>
          <a:off x="1735195" y="3033072"/>
          <a:ext cx="192638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информация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на дату оценки</a:t>
          </a:r>
        </a:p>
      </dsp:txBody>
      <dsp:txXfrm>
        <a:off x="1735195" y="3033072"/>
        <a:ext cx="1926386" cy="711773"/>
      </dsp:txXfrm>
    </dsp:sp>
    <dsp:sp modelId="{D0C28610-CB97-48C9-90DD-678F7706280B}">
      <dsp:nvSpPr>
        <dsp:cNvPr id="0" name=""/>
        <dsp:cNvSpPr/>
      </dsp:nvSpPr>
      <dsp:spPr>
        <a:xfrm>
          <a:off x="1735195" y="4043790"/>
          <a:ext cx="192638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информация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на текущую дату</a:t>
          </a:r>
        </a:p>
      </dsp:txBody>
      <dsp:txXfrm>
        <a:off x="1735195" y="4043790"/>
        <a:ext cx="1926386" cy="711773"/>
      </dsp:txXfrm>
    </dsp:sp>
    <dsp:sp modelId="{0ABE9190-0BAB-494C-BE63-8998457832B3}">
      <dsp:nvSpPr>
        <dsp:cNvPr id="0" name=""/>
        <dsp:cNvSpPr/>
      </dsp:nvSpPr>
      <dsp:spPr>
        <a:xfrm>
          <a:off x="3101800" y="2022353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дата оценки текущая</a:t>
          </a:r>
        </a:p>
      </dsp:txBody>
      <dsp:txXfrm>
        <a:off x="3101800" y="2022353"/>
        <a:ext cx="1423546" cy="711773"/>
      </dsp:txXfrm>
    </dsp:sp>
    <dsp:sp modelId="{6932055C-8F36-461D-9312-355C2B6A8412}">
      <dsp:nvSpPr>
        <dsp:cNvPr id="0" name=""/>
        <dsp:cNvSpPr/>
      </dsp:nvSpPr>
      <dsp:spPr>
        <a:xfrm>
          <a:off x="3963046" y="1011635"/>
          <a:ext cx="1423546" cy="711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в прошлом</a:t>
          </a:r>
          <a:b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</a:br>
          <a:r>
            <a:rPr lang="ru-RU" sz="1900" kern="120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и будущем</a:t>
          </a:r>
        </a:p>
      </dsp:txBody>
      <dsp:txXfrm>
        <a:off x="3963046" y="1011635"/>
        <a:ext cx="1423546" cy="711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0.0641</cdr:x>
      <cdr:y>0.82125</cdr:y>
    </cdr:from>
    <cdr:to>
      <cdr:x>0.30347</cdr:x>
      <cdr:y>0.96243</cdr:y>
    </cdr:to>
    <cdr:sp macro="" textlink="">
      <cdr:nvSpPr>
        <cdr:cNvPr id="3" name="TextBox 11">
          <a:extLst xmlns:a="http://schemas.openxmlformats.org/drawingml/2006/main">
            <a:ext uri="{FF2B5EF4-FFF2-40B4-BE49-F238E27FC236}">
              <a16:creationId xmlns:a16="http://schemas.microsoft.com/office/drawing/2014/main" id="{C18DBB31-AB12-45E4-879E-CEC6A8B027FB}"/>
            </a:ext>
          </a:extLst>
        </cdr:cNvPr>
        <cdr:cNvSpPr txBox="1"/>
      </cdr:nvSpPr>
      <cdr:spPr>
        <a:xfrm xmlns:a="http://schemas.openxmlformats.org/drawingml/2006/main">
          <a:off x="293078" y="2252858"/>
          <a:ext cx="1094508" cy="387285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 оценки</a:t>
          </a:r>
        </a:p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 нарушения</a:t>
          </a:r>
        </a:p>
      </cdr:txBody>
    </cdr:sp>
  </cdr:relSizeAnchor>
  <cdr:relSizeAnchor xmlns:cdr="http://schemas.openxmlformats.org/drawingml/2006/chartDrawing">
    <cdr:from>
      <cdr:x>0.18743</cdr:x>
      <cdr:y>0.35055</cdr:y>
    </cdr:from>
    <cdr:to>
      <cdr:x>0.65936</cdr:x>
      <cdr:y>0.53803</cdr:y>
    </cdr:to>
    <cdr:cxnSp macro="">
      <cdr:nvCxnSpPr>
        <cdr:cNvPr id="4" name="Прямая со стрелкой 3">
          <a:extLst xmlns:a="http://schemas.openxmlformats.org/drawingml/2006/main">
            <a:ext uri="{FF2B5EF4-FFF2-40B4-BE49-F238E27FC236}">
              <a16:creationId xmlns:a16="http://schemas.microsoft.com/office/drawing/2014/main" id="{4A9AE726-FD34-4D81-9A4A-992C3883CE06}"/>
            </a:ext>
          </a:extLst>
        </cdr:cNvPr>
        <cdr:cNvCxnSpPr/>
      </cdr:nvCxnSpPr>
      <cdr:spPr>
        <a:xfrm xmlns:a="http://schemas.openxmlformats.org/drawingml/2006/main" flipH="1">
          <a:off x="857563" y="961630"/>
          <a:ext cx="2159286" cy="51429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0.18409</cdr:x>
      <cdr:y>0.45271</cdr:y>
    </cdr:from>
    <cdr:to>
      <cdr:x>0.48007</cdr:x>
      <cdr:y>0.55998</cdr:y>
    </cdr:to>
    <cdr:cxnSp macro="">
      <cdr:nvCxnSpPr>
        <cdr:cNvPr id="5" name="Прямая со стрелкой 4">
          <a:extLst xmlns:a="http://schemas.openxmlformats.org/drawingml/2006/main">
            <a:ext uri="{FF2B5EF4-FFF2-40B4-BE49-F238E27FC236}">
              <a16:creationId xmlns:a16="http://schemas.microsoft.com/office/drawing/2014/main" id="{AEA1AF4F-DCD6-4D7B-BFB3-A5AEF31A657D}"/>
            </a:ext>
          </a:extLst>
        </cdr:cNvPr>
        <cdr:cNvCxnSpPr/>
      </cdr:nvCxnSpPr>
      <cdr:spPr>
        <a:xfrm xmlns:a="http://schemas.openxmlformats.org/drawingml/2006/main" flipH="1">
          <a:off x="842286" y="1241886"/>
          <a:ext cx="1354220" cy="2942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0.18641</cdr:x>
      <cdr:y>0.53803</cdr:y>
    </cdr:from>
    <cdr:to>
      <cdr:x>0.29806</cdr:x>
      <cdr:y>0.58388</cdr:y>
    </cdr:to>
    <cdr:cxnSp macro="">
      <cdr:nvCxnSpPr>
        <cdr:cNvPr id="6" name="Прямая со стрелкой 5">
          <a:extLst xmlns:a="http://schemas.openxmlformats.org/drawingml/2006/main">
            <a:ext uri="{FF2B5EF4-FFF2-40B4-BE49-F238E27FC236}">
              <a16:creationId xmlns:a16="http://schemas.microsoft.com/office/drawing/2014/main" id="{520F7654-C9AB-415B-A182-99D69A184A1C}"/>
            </a:ext>
          </a:extLst>
        </cdr:cNvPr>
        <cdr:cNvCxnSpPr/>
      </cdr:nvCxnSpPr>
      <cdr:spPr>
        <a:xfrm xmlns:a="http://schemas.openxmlformats.org/drawingml/2006/main" flipH="1">
          <a:off x="852903" y="1475929"/>
          <a:ext cx="510846" cy="12576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0.21108</cdr:x>
      <cdr:y>0.38973</cdr:y>
    </cdr:from>
    <cdr:to>
      <cdr:x>0.48652</cdr:x>
      <cdr:y>0.47715</cdr:y>
    </cdr:to>
    <cdr:sp macro="" textlink="">
      <cdr:nvSpPr>
        <cdr:cNvPr id="19" name="TextBox 9">
          <a:extLst xmlns:a="http://schemas.openxmlformats.org/drawingml/2006/main">
            <a:ext uri="{FF2B5EF4-FFF2-40B4-BE49-F238E27FC236}">
              <a16:creationId xmlns:a16="http://schemas.microsoft.com/office/drawing/2014/main" id="{3FB280F2-CDDC-4203-B395-FDD1C5BA1251}"/>
            </a:ext>
          </a:extLst>
        </cdr:cNvPr>
        <cdr:cNvSpPr txBox="1"/>
      </cdr:nvSpPr>
      <cdr:spPr>
        <a:xfrm xmlns:a="http://schemas.openxmlformats.org/drawingml/2006/main" rot="20789371">
          <a:off x="965754" y="1069119"/>
          <a:ext cx="1260245" cy="23981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i="1">
              <a:latin typeface="Times New Roman" panose="02020603050405020304" pitchFamily="18" charset="0"/>
              <a:cs typeface="Times New Roman" panose="02020603050405020304" pitchFamily="18" charset="0"/>
            </a:rPr>
            <a:t>Дисконтирование</a:t>
          </a:r>
        </a:p>
      </cdr:txBody>
    </cdr:sp>
  </cdr:relSizeAnchor>
  <cdr:relSizeAnchor xmlns:cdr="http://schemas.openxmlformats.org/drawingml/2006/chartDrawing">
    <cdr:from>
      <cdr:x>0.79364</cdr:x>
      <cdr:y>0.83327</cdr:y>
    </cdr:from>
    <cdr:to>
      <cdr:x>1</cdr:x>
      <cdr:y>0.97445</cdr:y>
    </cdr:to>
    <cdr:sp macro="" textlink="">
      <cdr:nvSpPr>
        <cdr:cNvPr id="20" name="TextBox 11">
          <a:extLst xmlns:a="http://schemas.openxmlformats.org/drawingml/2006/main">
            <a:ext uri="{FF2B5EF4-FFF2-40B4-BE49-F238E27FC236}">
              <a16:creationId xmlns:a16="http://schemas.microsoft.com/office/drawing/2014/main" id="{CD66EA11-5638-4FD6-BAB3-E9C0B1B11048}"/>
            </a:ext>
          </a:extLst>
        </cdr:cNvPr>
        <cdr:cNvSpPr txBox="1"/>
      </cdr:nvSpPr>
      <cdr:spPr>
        <a:xfrm xmlns:a="http://schemas.openxmlformats.org/drawingml/2006/main">
          <a:off x="3622704" y="2285830"/>
          <a:ext cx="941969" cy="38728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</a:t>
          </a:r>
        </a:p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присуждения</a:t>
          </a:r>
        </a:p>
      </cdr:txBody>
    </cdr:sp>
  </cdr:relSizeAnchor>
  <cdr:relSizeAnchor xmlns:cdr="http://schemas.openxmlformats.org/drawingml/2006/chartDrawing">
    <cdr:from>
      <cdr:x>0.87298</cdr:x>
      <cdr:y>0.31983</cdr:y>
    </cdr:from>
    <cdr:to>
      <cdr:x>0.95158</cdr:x>
      <cdr:y>0.82731</cdr:y>
    </cdr:to>
    <cdr:sp macro="" textlink="">
      <cdr:nvSpPr>
        <cdr:cNvPr id="13" name="Прямоугольник 12">
          <a:extLst xmlns:a="http://schemas.openxmlformats.org/drawingml/2006/main">
            <a:ext uri="{FF2B5EF4-FFF2-40B4-BE49-F238E27FC236}">
              <a16:creationId xmlns:a16="http://schemas.microsoft.com/office/drawing/2014/main" id="{05AFAC6C-5F43-414E-A45D-D59B761FABAD}"/>
            </a:ext>
          </a:extLst>
        </cdr:cNvPr>
        <cdr:cNvSpPr/>
      </cdr:nvSpPr>
      <cdr:spPr>
        <a:xfrm xmlns:a="http://schemas.openxmlformats.org/drawingml/2006/main">
          <a:off x="3984850" y="877368"/>
          <a:ext cx="358807" cy="139211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0.18615</cdr:x>
      <cdr:y>0.68543</cdr:y>
    </cdr:from>
    <cdr:to>
      <cdr:x>0.87251</cdr:x>
      <cdr:y>0.68543</cdr:y>
    </cdr:to>
    <cdr:cxnSp macro="">
      <cdr:nvCxnSpPr>
        <cdr:cNvPr id="14" name="Прямая со стрелкой 13">
          <a:extLst xmlns:a="http://schemas.openxmlformats.org/drawingml/2006/main">
            <a:ext uri="{FF2B5EF4-FFF2-40B4-BE49-F238E27FC236}">
              <a16:creationId xmlns:a16="http://schemas.microsoft.com/office/drawing/2014/main" id="{351A57B9-0D85-43EC-902B-BDBBC3E16CA6}"/>
            </a:ext>
          </a:extLst>
        </cdr:cNvPr>
        <cdr:cNvCxnSpPr/>
      </cdr:nvCxnSpPr>
      <cdr:spPr>
        <a:xfrm xmlns:a="http://schemas.openxmlformats.org/drawingml/2006/main">
          <a:off x="851182" y="1880279"/>
          <a:ext cx="3138326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lgDash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0.50786</cdr:x>
      <cdr:y>0.60345</cdr:y>
    </cdr:from>
    <cdr:to>
      <cdr:x>0.7021</cdr:x>
      <cdr:y>0.69087</cdr:y>
    </cdr:to>
    <cdr:sp macro="" textlink="">
      <cdr:nvSpPr>
        <cdr:cNvPr id="16" name="TextBox 9">
          <a:extLst xmlns:a="http://schemas.openxmlformats.org/drawingml/2006/main">
            <a:ext uri="{FF2B5EF4-FFF2-40B4-BE49-F238E27FC236}">
              <a16:creationId xmlns:a16="http://schemas.microsoft.com/office/drawing/2014/main" id="{1D308048-C6CB-4F01-B5AE-1ECDB36A4BA8}"/>
            </a:ext>
          </a:extLst>
        </cdr:cNvPr>
        <cdr:cNvSpPr txBox="1"/>
      </cdr:nvSpPr>
      <cdr:spPr>
        <a:xfrm xmlns:a="http://schemas.openxmlformats.org/drawingml/2006/main">
          <a:off x="2322146" y="1655396"/>
          <a:ext cx="888184" cy="239811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i="1">
              <a:latin typeface="Times New Roman" panose="02020603050405020304" pitchFamily="18" charset="0"/>
              <a:cs typeface="Times New Roman" panose="02020603050405020304" pitchFamily="18" charset="0"/>
            </a:rPr>
            <a:t>Накопление</a:t>
          </a:r>
        </a:p>
      </cdr:txBody>
    </cdr:sp>
  </cdr:relSizeAnchor>
  <cdr:relSizeAnchor xmlns:cdr="http://schemas.openxmlformats.org/drawingml/2006/chartDrawing">
    <cdr:from>
      <cdr:x>0.10175</cdr:x>
      <cdr:y>0.63283</cdr:y>
    </cdr:from>
    <cdr:to>
      <cdr:x>0.1995</cdr:x>
      <cdr:y>0.72025</cdr:y>
    </cdr:to>
    <cdr:sp macro="" textlink="">
      <cdr:nvSpPr>
        <cdr:cNvPr id="17" name="TextBox 20">
          <a:extLst xmlns:a="http://schemas.openxmlformats.org/drawingml/2006/main">
            <a:ext uri="{FF2B5EF4-FFF2-40B4-BE49-F238E27FC236}">
              <a16:creationId xmlns:a16="http://schemas.microsoft.com/office/drawing/2014/main" id="{B90F5332-53D2-40F4-AC29-0FE54257103F}"/>
            </a:ext>
          </a:extLst>
        </cdr:cNvPr>
        <cdr:cNvSpPr txBox="1"/>
      </cdr:nvSpPr>
      <cdr:spPr>
        <a:xfrm xmlns:a="http://schemas.openxmlformats.org/drawingml/2006/main">
          <a:off x="465259" y="1735992"/>
          <a:ext cx="446942" cy="23980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 b="1">
              <a:latin typeface="Times New Roman" panose="02020603050405020304" pitchFamily="18" charset="0"/>
              <a:cs typeface="Times New Roman" panose="02020603050405020304" pitchFamily="18" charset="0"/>
            </a:rPr>
            <a:t>УВп</a:t>
          </a:r>
        </a:p>
      </cdr:txBody>
    </cdr:sp>
  </cdr:relSizeAnchor>
  <cdr:relSizeAnchor xmlns:cdr="http://schemas.openxmlformats.org/drawingml/2006/chartDrawing">
    <cdr:from>
      <cdr:x>0.87481</cdr:x>
      <cdr:y>0.63551</cdr:y>
    </cdr:from>
    <cdr:to>
      <cdr:x>0.95537</cdr:x>
      <cdr:y>0.72293</cdr:y>
    </cdr:to>
    <cdr:sp macro="" textlink="">
      <cdr:nvSpPr>
        <cdr:cNvPr id="18" name="TextBox 20">
          <a:extLst xmlns:a="http://schemas.openxmlformats.org/drawingml/2006/main">
            <a:ext uri="{FF2B5EF4-FFF2-40B4-BE49-F238E27FC236}">
              <a16:creationId xmlns:a16="http://schemas.microsoft.com/office/drawing/2014/main" id="{B90F5332-53D2-40F4-AC29-0FE54257103F}"/>
            </a:ext>
          </a:extLst>
        </cdr:cNvPr>
        <cdr:cNvSpPr txBox="1"/>
      </cdr:nvSpPr>
      <cdr:spPr>
        <a:xfrm xmlns:a="http://schemas.openxmlformats.org/drawingml/2006/main">
          <a:off x="4000012" y="1743319"/>
          <a:ext cx="368399" cy="23980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 b="1">
              <a:latin typeface="Times New Roman" panose="02020603050405020304" pitchFamily="18" charset="0"/>
              <a:cs typeface="Times New Roman" panose="02020603050405020304" pitchFamily="18" charset="0"/>
            </a:rPr>
            <a:t>УВ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2.18701E-7</cdr:x>
      <cdr:y>0.81591</cdr:y>
    </cdr:from>
    <cdr:to>
      <cdr:x>0.23937</cdr:x>
      <cdr:y>0.90333</cdr:y>
    </cdr:to>
    <cdr:sp macro="" textlink="">
      <cdr:nvSpPr>
        <cdr:cNvPr id="3" name="TextBox 11">
          <a:extLst xmlns:a="http://schemas.openxmlformats.org/drawingml/2006/main">
            <a:ext uri="{FF2B5EF4-FFF2-40B4-BE49-F238E27FC236}">
              <a16:creationId xmlns:a16="http://schemas.microsoft.com/office/drawing/2014/main" id="{C18DBB31-AB12-45E4-879E-CEC6A8B027FB}"/>
            </a:ext>
          </a:extLst>
        </cdr:cNvPr>
        <cdr:cNvSpPr txBox="1"/>
      </cdr:nvSpPr>
      <cdr:spPr>
        <a:xfrm xmlns:a="http://schemas.openxmlformats.org/drawingml/2006/main">
          <a:off x="1" y="2238204"/>
          <a:ext cx="1094508" cy="23980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 нарушения</a:t>
          </a:r>
        </a:p>
      </cdr:txBody>
    </cdr:sp>
  </cdr:relSizeAnchor>
  <cdr:relSizeAnchor xmlns:cdr="http://schemas.openxmlformats.org/drawingml/2006/chartDrawing">
    <cdr:from>
      <cdr:x>0.67368</cdr:x>
      <cdr:y>0.35055</cdr:y>
    </cdr:from>
    <cdr:to>
      <cdr:x>0.84882</cdr:x>
      <cdr:y>0.35055</cdr:y>
    </cdr:to>
    <cdr:cxnSp macro="">
      <cdr:nvCxnSpPr>
        <cdr:cNvPr id="4" name="Прямая со стрелкой 3">
          <a:extLst xmlns:a="http://schemas.openxmlformats.org/drawingml/2006/main">
            <a:ext uri="{FF2B5EF4-FFF2-40B4-BE49-F238E27FC236}">
              <a16:creationId xmlns:a16="http://schemas.microsoft.com/office/drawing/2014/main" id="{4A9AE726-FD34-4D81-9A4A-992C3883CE06}"/>
            </a:ext>
          </a:extLst>
        </cdr:cNvPr>
        <cdr:cNvCxnSpPr/>
      </cdr:nvCxnSpPr>
      <cdr:spPr>
        <a:xfrm xmlns:a="http://schemas.openxmlformats.org/drawingml/2006/main">
          <a:off x="3022128" y="961629"/>
          <a:ext cx="785672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lgDash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0.44701</cdr:x>
      <cdr:y>0.41658</cdr:y>
    </cdr:from>
    <cdr:to>
      <cdr:x>0.84392</cdr:x>
      <cdr:y>0.41658</cdr:y>
    </cdr:to>
    <cdr:cxnSp macro="">
      <cdr:nvCxnSpPr>
        <cdr:cNvPr id="5" name="Прямая со стрелкой 4">
          <a:extLst xmlns:a="http://schemas.openxmlformats.org/drawingml/2006/main">
            <a:ext uri="{FF2B5EF4-FFF2-40B4-BE49-F238E27FC236}">
              <a16:creationId xmlns:a16="http://schemas.microsoft.com/office/drawing/2014/main" id="{AEA1AF4F-DCD6-4D7B-BFB3-A5AEF31A657D}"/>
            </a:ext>
          </a:extLst>
        </cdr:cNvPr>
        <cdr:cNvCxnSpPr/>
      </cdr:nvCxnSpPr>
      <cdr:spPr>
        <a:xfrm xmlns:a="http://schemas.openxmlformats.org/drawingml/2006/main">
          <a:off x="2005287" y="1142762"/>
          <a:ext cx="1780532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lgDash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0.21925</cdr:x>
      <cdr:y>0.48529</cdr:y>
    </cdr:from>
    <cdr:to>
      <cdr:x>0.84555</cdr:x>
      <cdr:y>0.48529</cdr:y>
    </cdr:to>
    <cdr:cxnSp macro="">
      <cdr:nvCxnSpPr>
        <cdr:cNvPr id="6" name="Прямая со стрелкой 5">
          <a:extLst xmlns:a="http://schemas.openxmlformats.org/drawingml/2006/main">
            <a:ext uri="{FF2B5EF4-FFF2-40B4-BE49-F238E27FC236}">
              <a16:creationId xmlns:a16="http://schemas.microsoft.com/office/drawing/2014/main" id="{520F7654-C9AB-415B-A182-99D69A184A1C}"/>
            </a:ext>
          </a:extLst>
        </cdr:cNvPr>
        <cdr:cNvCxnSpPr/>
      </cdr:nvCxnSpPr>
      <cdr:spPr>
        <a:xfrm xmlns:a="http://schemas.openxmlformats.org/drawingml/2006/main">
          <a:off x="983556" y="1331248"/>
          <a:ext cx="2809590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lgDash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0.27127</cdr:x>
      <cdr:y>0.37021</cdr:y>
    </cdr:from>
    <cdr:to>
      <cdr:x>0.46926</cdr:x>
      <cdr:y>0.45763</cdr:y>
    </cdr:to>
    <cdr:sp macro="" textlink="">
      <cdr:nvSpPr>
        <cdr:cNvPr id="19" name="TextBox 9">
          <a:extLst xmlns:a="http://schemas.openxmlformats.org/drawingml/2006/main">
            <a:ext uri="{FF2B5EF4-FFF2-40B4-BE49-F238E27FC236}">
              <a16:creationId xmlns:a16="http://schemas.microsoft.com/office/drawing/2014/main" id="{3FB280F2-CDDC-4203-B395-FDD1C5BA1251}"/>
            </a:ext>
          </a:extLst>
        </cdr:cNvPr>
        <cdr:cNvSpPr txBox="1"/>
      </cdr:nvSpPr>
      <cdr:spPr>
        <a:xfrm xmlns:a="http://schemas.openxmlformats.org/drawingml/2006/main">
          <a:off x="1216817" y="1015548"/>
          <a:ext cx="888111" cy="23981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i="1">
              <a:latin typeface="Times New Roman" panose="02020603050405020304" pitchFamily="18" charset="0"/>
              <a:cs typeface="Times New Roman" panose="02020603050405020304" pitchFamily="18" charset="0"/>
            </a:rPr>
            <a:t>Накопление</a:t>
          </a:r>
        </a:p>
      </cdr:txBody>
    </cdr:sp>
  </cdr:relSizeAnchor>
  <cdr:relSizeAnchor xmlns:cdr="http://schemas.openxmlformats.org/drawingml/2006/chartDrawing">
    <cdr:from>
      <cdr:x>0.72989</cdr:x>
      <cdr:y>0.81841</cdr:y>
    </cdr:from>
    <cdr:to>
      <cdr:x>1</cdr:x>
      <cdr:y>0.95959</cdr:y>
    </cdr:to>
    <cdr:sp macro="" textlink="">
      <cdr:nvSpPr>
        <cdr:cNvPr id="20" name="TextBox 11">
          <a:extLst xmlns:a="http://schemas.openxmlformats.org/drawingml/2006/main">
            <a:ext uri="{FF2B5EF4-FFF2-40B4-BE49-F238E27FC236}">
              <a16:creationId xmlns:a16="http://schemas.microsoft.com/office/drawing/2014/main" id="{CD66EA11-5638-4FD6-BAB3-E9C0B1B11048}"/>
            </a:ext>
          </a:extLst>
        </cdr:cNvPr>
        <cdr:cNvSpPr txBox="1"/>
      </cdr:nvSpPr>
      <cdr:spPr>
        <a:xfrm xmlns:a="http://schemas.openxmlformats.org/drawingml/2006/main">
          <a:off x="3337411" y="2245073"/>
          <a:ext cx="1235047" cy="38728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 оценки</a:t>
          </a:r>
        </a:p>
        <a:p xmlns:a="http://schemas.openxmlformats.org/drawingml/2006/main">
          <a:pPr algn="l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Дата присуждения</a:t>
          </a:r>
        </a:p>
      </cdr:txBody>
    </cdr:sp>
  </cdr:relSizeAnchor>
  <cdr:relSizeAnchor xmlns:cdr="http://schemas.openxmlformats.org/drawingml/2006/chartDrawing">
    <cdr:from>
      <cdr:x>0.84527</cdr:x>
      <cdr:y>0.31871</cdr:y>
    </cdr:from>
    <cdr:to>
      <cdr:x>0.92539</cdr:x>
      <cdr:y>0.82619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4CDB9A04-2041-4255-B43F-809E9BF7D39F}"/>
            </a:ext>
          </a:extLst>
        </cdr:cNvPr>
        <cdr:cNvSpPr/>
      </cdr:nvSpPr>
      <cdr:spPr>
        <a:xfrm xmlns:a="http://schemas.openxmlformats.org/drawingml/2006/main">
          <a:off x="3864950" y="874284"/>
          <a:ext cx="366346" cy="139211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0.84593</cdr:x>
      <cdr:y>0.59277</cdr:y>
    </cdr:from>
    <cdr:to>
      <cdr:x>0.92806</cdr:x>
      <cdr:y>0.68019</cdr:y>
    </cdr:to>
    <cdr:sp macro="" textlink="">
      <cdr:nvSpPr>
        <cdr:cNvPr id="12" name="TextBox 20">
          <a:extLst xmlns:a="http://schemas.openxmlformats.org/drawingml/2006/main">
            <a:ext uri="{FF2B5EF4-FFF2-40B4-BE49-F238E27FC236}">
              <a16:creationId xmlns:a16="http://schemas.microsoft.com/office/drawing/2014/main" id="{B90F5332-53D2-40F4-AC29-0FE54257103F}"/>
            </a:ext>
          </a:extLst>
        </cdr:cNvPr>
        <cdr:cNvSpPr txBox="1"/>
      </cdr:nvSpPr>
      <cdr:spPr>
        <a:xfrm xmlns:a="http://schemas.openxmlformats.org/drawingml/2006/main">
          <a:off x="3794857" y="1626089"/>
          <a:ext cx="368399" cy="23980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000" b="1">
              <a:latin typeface="Times New Roman" panose="02020603050405020304" pitchFamily="18" charset="0"/>
              <a:cs typeface="Times New Roman" panose="02020603050405020304" pitchFamily="18" charset="0"/>
            </a:rPr>
            <a:t>УВ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6FFAA4-DBB5-46FF-A97A-5E3AB1AC8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/>
          <a:stretch/>
        </p:blipFill>
        <p:spPr>
          <a:xfrm rot="5400000">
            <a:off x="-164102" y="194384"/>
            <a:ext cx="6878481" cy="6478975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человек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A7D525EA-7E42-49F4-8CA2-1660023422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5" r="30745"/>
          <a:stretch/>
        </p:blipFill>
        <p:spPr>
          <a:xfrm>
            <a:off x="6478975" y="0"/>
            <a:ext cx="266429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B33CB-7668-4236-9A98-06FFF9808857}"/>
              </a:ext>
            </a:extLst>
          </p:cNvPr>
          <p:cNvSpPr txBox="1"/>
          <p:nvPr/>
        </p:nvSpPr>
        <p:spPr>
          <a:xfrm>
            <a:off x="251520" y="2086977"/>
            <a:ext cx="6120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Методические рекомендации</a:t>
            </a:r>
          </a:p>
          <a:p>
            <a:endParaRPr lang="ru-RU" sz="3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ОПРЕДЕЛЕНИЕ РАЗМЕРА УПУЩЕННОЙ ВЫГОДЫ</a:t>
            </a:r>
          </a:p>
          <a:p>
            <a:r>
              <a:rPr lang="ru-RU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(дискуссионные вопросы)</a:t>
            </a:r>
            <a:endParaRPr lang="ru-RU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92844B-FB17-4DBE-843A-105873EBDD70}"/>
              </a:ext>
            </a:extLst>
          </p:cNvPr>
          <p:cNvSpPr txBox="1"/>
          <p:nvPr/>
        </p:nvSpPr>
        <p:spPr>
          <a:xfrm>
            <a:off x="3113220" y="5018652"/>
            <a:ext cx="33123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В.И. Лебединский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B37F6A-695C-1282-6132-47B32C2F5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1665" y="476672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Даты УВ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10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AF87AFBB-2179-98F1-8D9E-ED2ADE7AE9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9346421"/>
              </p:ext>
            </p:extLst>
          </p:nvPr>
        </p:nvGraphicFramePr>
        <p:xfrm>
          <a:off x="1619672" y="1076269"/>
          <a:ext cx="5904656" cy="475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360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86774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Расчетные модели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11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A20608D-127D-4A97-8D29-9243795BD0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8739196"/>
              </p:ext>
            </p:extLst>
          </p:nvPr>
        </p:nvGraphicFramePr>
        <p:xfrm>
          <a:off x="5309" y="38199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00DB36F-98B4-4678-485A-B4DF48C1D3DE}"/>
              </a:ext>
            </a:extLst>
          </p:cNvPr>
          <p:cNvSpPr txBox="1"/>
          <p:nvPr/>
        </p:nvSpPr>
        <p:spPr>
          <a:xfrm>
            <a:off x="330066" y="3801720"/>
            <a:ext cx="2880320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tabLst>
                <a:tab pos="810260" algn="l"/>
                <a:tab pos="866775" algn="l"/>
              </a:tabLs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УВ в прошлом, оценка на дату нарушения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329BBC3-D847-4CB7-9BD3-63FD7B39F6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842147"/>
              </p:ext>
            </p:extLst>
          </p:nvPr>
        </p:nvGraphicFramePr>
        <p:xfrm>
          <a:off x="4658038" y="3819992"/>
          <a:ext cx="44856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7F9D523-0B61-AC32-F4D0-E4635C547D46}"/>
              </a:ext>
            </a:extLst>
          </p:cNvPr>
          <p:cNvSpPr txBox="1"/>
          <p:nvPr/>
        </p:nvSpPr>
        <p:spPr>
          <a:xfrm>
            <a:off x="4932040" y="3776828"/>
            <a:ext cx="3312368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tabLst>
                <a:tab pos="810260" algn="l"/>
                <a:tab pos="866775" algn="l"/>
              </a:tabLs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УВ в прошлом, оценка на дату присуждения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46D8B5B-FF81-8D63-457F-C52B3927A6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39" y="1047972"/>
            <a:ext cx="4511675" cy="2780030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7CA92E4-B78D-45F8-C394-6192D782EF17}"/>
              </a:ext>
            </a:extLst>
          </p:cNvPr>
          <p:cNvSpPr txBox="1"/>
          <p:nvPr/>
        </p:nvSpPr>
        <p:spPr>
          <a:xfrm>
            <a:off x="2319489" y="1017486"/>
            <a:ext cx="3890127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tabLst>
                <a:tab pos="810260" algn="l"/>
                <a:tab pos="866775" algn="l"/>
              </a:tabLs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УВ в будущем, оценка на дату нарушения (присуждения)</a:t>
            </a:r>
          </a:p>
        </p:txBody>
      </p:sp>
    </p:spTree>
    <p:extLst>
      <p:ext uri="{BB962C8B-B14F-4D97-AF65-F5344CB8AC3E}">
        <p14:creationId xmlns:p14="http://schemas.microsoft.com/office/powerpoint/2010/main" val="311540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Ставки накопления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12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539552" y="1321390"/>
            <a:ext cx="82089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Теория безрисковой компенсации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УВ при присуждении будут гарантировано получена, нельзя претендовать на дополнительную компенсацию риска. </a:t>
            </a:r>
          </a:p>
          <a:p>
            <a:pPr algn="just"/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Теория принудительной ссуды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Потерпевший мог вкладывать деньги в бизнес с соответствующей доходностью, его поставили в положение принудительной ссуды, когда были изъяты (не поступили) деньги, как если бы он вынужденно одолжил их нарушителю.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Таким образом, ставка накопления должна быть не ниже ставки кредита, доступной для виновной либо потерпевшей стороны.</a:t>
            </a:r>
          </a:p>
          <a:p>
            <a:pPr algn="just"/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Возможные процентные ставки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• стоимость долга контрагента – стоимость капитала, по которой ответчик может получить финансовый ресурс;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• процентные ставки по банковским депозитам;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• средневзвешенная стоимость капитала (WACC).</a:t>
            </a: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9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Типичная 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ошибка </a:t>
            </a:r>
            <a:r>
              <a:rPr lang="ru-RU" sz="3300" b="1" dirty="0" err="1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оценщков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412776"/>
            <a:ext cx="81918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13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4289478" y="1921189"/>
            <a:ext cx="4680520" cy="3489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Двойной учет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Изымаемый объект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+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Аренда от изымаемого объекта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CBB4304-B188-AE52-D265-D3F397FD4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68889"/>
            <a:ext cx="2617768" cy="261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33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Магистратура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14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539552" y="1598938"/>
            <a:ext cx="557179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Магистратура «Судебная финансово-экономическая экспертиза (юриспруденция)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Возможно последний год!</a:t>
            </a:r>
          </a:p>
          <a:p>
            <a:pPr algn="just"/>
            <a:endParaRPr lang="en-US" sz="2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Развитие законодательства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Развитие судебной практики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Рост профессионализма участников споров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Необходимость комплексного экономико-юридического анализа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Банкротство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Субсидиарная ответственность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Налоговые споры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Уголовные дела</a:t>
            </a:r>
          </a:p>
          <a:p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8BDC14-FF8D-452F-93F4-262A73161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304" y="1443691"/>
            <a:ext cx="2834886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7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6FFAA4-DBB5-46FF-A97A-5E3AB1AC8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/>
          <a:stretch/>
        </p:blipFill>
        <p:spPr>
          <a:xfrm rot="5400000">
            <a:off x="4318859" y="2057507"/>
            <a:ext cx="6878481" cy="27718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B33CB-7668-4236-9A98-06FFF9808857}"/>
              </a:ext>
            </a:extLst>
          </p:cNvPr>
          <p:cNvSpPr txBox="1"/>
          <p:nvPr/>
        </p:nvSpPr>
        <p:spPr>
          <a:xfrm>
            <a:off x="539552" y="592832"/>
            <a:ext cx="51845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356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Владимир Лебединский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2FF781-53D9-489B-B42D-DB4A7C559167}"/>
              </a:ext>
            </a:extLst>
          </p:cNvPr>
          <p:cNvSpPr txBox="1"/>
          <p:nvPr/>
        </p:nvSpPr>
        <p:spPr>
          <a:xfrm>
            <a:off x="544229" y="1586964"/>
            <a:ext cx="554461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Заместитель Председателя Правления Союза судебных экспертов «Экспертный совет»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Первый вице-президент, 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Председатель Экспертного совета Ассоциации «СРОО «Экспертный совет»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Кафедра «Экономические и правовые экспертизы» РЭУ им. Г.В. Плеханова 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http://srosovet.ru/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http://sudsovet.ru/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+7(800) 200-2950, +7(925) 507-9992</a:t>
            </a:r>
          </a:p>
          <a:p>
            <a:endParaRPr lang="ru-RU" sz="1900" i="1" kern="2000" spc="50" dirty="0">
              <a:solidFill>
                <a:srgbClr val="356087"/>
              </a:solidFill>
              <a:latin typeface="YADK36X0n78 0"/>
            </a:endParaRPr>
          </a:p>
          <a:p>
            <a:endParaRPr lang="ru-RU" sz="1900" kern="2000" spc="50" dirty="0">
              <a:solidFill>
                <a:srgbClr val="356087"/>
              </a:solidFill>
              <a:effectLst/>
              <a:latin typeface="YADK36X0n78 0"/>
            </a:endParaRPr>
          </a:p>
        </p:txBody>
      </p:sp>
      <p:pic>
        <p:nvPicPr>
          <p:cNvPr id="11" name="Рисунок 10" descr="Изображение выглядит как человек, мужчина, белый, мужской&#10;&#10;Автоматически созданное описание">
            <a:extLst>
              <a:ext uri="{FF2B5EF4-FFF2-40B4-BE49-F238E27FC236}">
                <a16:creationId xmlns:a16="http://schemas.microsoft.com/office/drawing/2014/main" id="{7F2050B8-DEF4-4696-9244-DCF0A4532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384" y="592832"/>
            <a:ext cx="2218556" cy="2218556"/>
          </a:xfrm>
          <a:prstGeom prst="rect">
            <a:avLst/>
          </a:prstGeom>
        </p:spPr>
      </p:pic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6E5954CD-126B-4A2D-B6A0-93980A2A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15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D52C1-2D76-D683-A9AA-54E4BEA4F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821" y="3582213"/>
            <a:ext cx="2218555" cy="21974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FF24F3-BB91-8677-D28F-1572892CF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933952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5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7839D8-2911-4231-98DA-268FD949264A}"/>
              </a:ext>
            </a:extLst>
          </p:cNvPr>
          <p:cNvSpPr/>
          <p:nvPr/>
        </p:nvSpPr>
        <p:spPr>
          <a:xfrm>
            <a:off x="8545" y="6159984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89490"/>
            <a:ext cx="7417472" cy="1030751"/>
          </a:xfrm>
        </p:spPr>
        <p:txBody>
          <a:bodyPr/>
          <a:lstStyle/>
          <a:p>
            <a:pPr lvl="0" algn="l">
              <a:spcBef>
                <a:spcPts val="0"/>
              </a:spcBef>
            </a:pPr>
            <a:r>
              <a:rPr lang="ru-RU" b="1" dirty="0">
                <a:solidFill>
                  <a:srgbClr val="DC51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Область применения</a:t>
            </a:r>
            <a:endParaRPr lang="ru-RU" sz="3300" dirty="0">
              <a:solidFill>
                <a:srgbClr val="DC51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2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2ADAF-115E-0AC8-B265-2FCDCACA34DA}"/>
              </a:ext>
            </a:extLst>
          </p:cNvPr>
          <p:cNvSpPr txBox="1"/>
          <p:nvPr/>
        </p:nvSpPr>
        <p:spPr>
          <a:xfrm>
            <a:off x="4044949" y="1327457"/>
            <a:ext cx="4716664" cy="4848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изъятие или временное занятие имущества;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нарушение договорных обязательств;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нарушение антимонопольного законодательства;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нарушения в процедурах торгов;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корпоративные споры;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взыскание убытков с директоров;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неправомерное использование ИС;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недобросовестное ведение переговоров;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нанесение ущерба деловой репутации;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деликты, виндикация;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нарушения в процедурах банкротства;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незаконные действия органов власти.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ADB592-BBEA-7A66-ECDD-61AF83553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939124"/>
            <a:ext cx="3190875" cy="31718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1C96F3-8AF1-3501-F0D2-7CB8A4A20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6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Расширенное использование 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специальных познаний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412776"/>
            <a:ext cx="81918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3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4049357" y="1794626"/>
            <a:ext cx="4968552" cy="4807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Причинно-следственная связь между нарушениями и убытками: является ли нарушение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причиной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убытков,  являются ли убытки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обычными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/ предсказуемыми последствиями;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Достаточность предпринятых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мер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и приготовлений для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получения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УВ; 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Достаточность преприятных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мер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для </a:t>
            </a:r>
            <a:r>
              <a:rPr lang="ru-RU" sz="2000" u="sng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минимизации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убытков;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Определение размера УВ.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C42DE6-910E-812B-9B5D-40C34485F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04" t="-824" r="17788" b="824"/>
          <a:stretch/>
        </p:blipFill>
        <p:spPr>
          <a:xfrm>
            <a:off x="659861" y="2220610"/>
            <a:ext cx="3088786" cy="294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Методы 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построения прогноза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50854" y="1412776"/>
            <a:ext cx="4680520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4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4211960" y="1402025"/>
            <a:ext cx="4680520" cy="5541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Экономическое моделирование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трендовый анализ;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корреляционно-регрессионный анализ;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скользящее среднее;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экстраполяция;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интерполяция.</a:t>
            </a:r>
          </a:p>
          <a:p>
            <a:pPr indent="450215" algn="just">
              <a:lnSpc>
                <a:spcPct val="115000"/>
              </a:lnSpc>
              <a:spcAft>
                <a:spcPts val="800"/>
              </a:spcAft>
              <a:tabLst>
                <a:tab pos="810260" algn="l"/>
                <a:tab pos="866775" algn="l"/>
              </a:tabLst>
            </a:pPr>
            <a:r>
              <a:rPr lang="ru-RU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Сравнительные методы </a:t>
            </a:r>
            <a:endParaRPr lang="ru-RU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 и после прекращения нарушения;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аналоги на рассматриваемом рынке;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аналоги на сопоставимом продуктовом рынке;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аналоги на сопоставимом географическом рынке.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3AA20BA-9C4C-B104-9286-875664ED0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30"/>
          <a:stretch/>
        </p:blipFill>
        <p:spPr bwMode="auto">
          <a:xfrm>
            <a:off x="431800" y="2279455"/>
            <a:ext cx="3619054" cy="276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8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ECD28B-564A-8596-78AD-FEC419BD4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74" t="35777" r="15091"/>
          <a:stretch/>
        </p:blipFill>
        <p:spPr>
          <a:xfrm>
            <a:off x="486209" y="1909931"/>
            <a:ext cx="3788535" cy="278088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Постоянные и 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переменные расходы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5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4243054" y="1745926"/>
            <a:ext cx="4680520" cy="3145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 составе расходов нужно учитывать только расходы, которые понесены или будут понесены (прогнозируются) на реализацию конкретного договора, исключая постоянные расходы по предприятию, не зависящие от его реализации (аналог маржинальной прибыли)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4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Истребование 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неправомерных доходов.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6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515418" y="1559764"/>
            <a:ext cx="8384022" cy="4516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810260" algn="l"/>
                <a:tab pos="86677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лицо, нарушившее право, получило вследствие этого доходы, лицо, право которого нарушено, вправе требовать возмещения наряду с другими убытками упущенной выгоды в 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размере не меньшем, чем такие доходы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(п. 5 ст. 15 ГК РФ).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810260" algn="l"/>
                <a:tab pos="86677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истребовании имущества из чужого незаконного владения собственник вправе также потребовать от лица, которое знало или должно было знать, что его владение незаконно (недобросовестный владелец), возврата или возмещения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доходов, которые это лицо извлекло или должно было извлечь за все время владения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 (ст. 303 ГК РФ).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810260" algn="l"/>
                <a:tab pos="86677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Лицо, неосновательно временно пользовавшееся чужим имуществом без намерения его приобрести, либо чужими услугами, должно возместить потерпевшему то,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оно сберегло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вследствие такого пользования,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цене, существовавшей во время, когда закончилось пользование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в том месте, где оно происходило (п.2 ст. 1105 ГК РФ).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4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en-US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 ante </a:t>
            </a: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подход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7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A05FF0-D1C0-62ED-2138-DC98770EC6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5" t="12882" r="9800"/>
          <a:stretch/>
        </p:blipFill>
        <p:spPr bwMode="auto">
          <a:xfrm>
            <a:off x="1187624" y="1804208"/>
            <a:ext cx="6912768" cy="39587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757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en-US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 </a:t>
            </a:r>
            <a:r>
              <a:rPr lang="en-US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</a:t>
            </a:r>
            <a:r>
              <a:rPr lang="en-US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подход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8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E96D6A-D9D4-F20A-E0DB-2EA466FCD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2" t="14686" r="9923"/>
          <a:stretch/>
        </p:blipFill>
        <p:spPr bwMode="auto">
          <a:xfrm>
            <a:off x="899592" y="1770984"/>
            <a:ext cx="7135843" cy="3970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776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97721"/>
            <a:ext cx="7865800" cy="1030751"/>
          </a:xfrm>
        </p:spPr>
        <p:txBody>
          <a:bodyPr>
            <a:normAutofit fontScale="9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Преимущества и</a:t>
            </a:r>
            <a:b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недостатки </a:t>
            </a:r>
            <a:r>
              <a:rPr lang="en-US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</a:t>
            </a: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 </a:t>
            </a:r>
            <a:r>
              <a:rPr lang="ru-RU" b="1" dirty="0" err="1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и </a:t>
            </a:r>
            <a:r>
              <a:rPr lang="en-US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</a:t>
            </a: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 </a:t>
            </a:r>
            <a:r>
              <a:rPr lang="ru-RU" b="1" dirty="0" err="1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</a:t>
            </a:r>
            <a:r>
              <a:rPr lang="ru-RU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39952" y="1412776"/>
            <a:ext cx="45914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9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539552" y="1657556"/>
            <a:ext cx="820891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 </a:t>
            </a:r>
            <a:r>
              <a:rPr lang="ru-RU" sz="20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ante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«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+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 учет единого понимания сторонами рисков и неопределенности на дату оценки.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«-» </a:t>
            </a: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неучет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событий, которые могли существенно поменять общеэкономическую ситуацию, в отрасли и регионе.</a:t>
            </a:r>
          </a:p>
          <a:p>
            <a:pPr algn="just"/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Ex post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(противоположно)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«+» Позволяет скорректировать и сделать расчеты более реалистичными. (например, когда нарушитель извлекал неправомерные доходы, которые можно установить). </a:t>
            </a: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«-» превращает при моделировании бизнес, имеющий определенную рискованность, в полностью предсказуемый.</a:t>
            </a:r>
          </a:p>
          <a:p>
            <a:pPr algn="just"/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BB3C3-1801-7A88-D225-C831C196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83885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1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12083</TotalTime>
  <Words>764</Words>
  <Application>Microsoft Office PowerPoint</Application>
  <PresentationFormat>Экран (4:3)</PresentationFormat>
  <Paragraphs>215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Symbol</vt:lpstr>
      <vt:lpstr>Times New Roman</vt:lpstr>
      <vt:lpstr>YADK36X0n78 0</vt:lpstr>
      <vt:lpstr>Тема Office</vt:lpstr>
      <vt:lpstr>Презентация PowerPoint</vt:lpstr>
      <vt:lpstr>Область применения</vt:lpstr>
      <vt:lpstr>Расширенное использование  специальных познаний</vt:lpstr>
      <vt:lpstr>Методы  построения прогноза</vt:lpstr>
      <vt:lpstr>Постоянные и  переменные расходы</vt:lpstr>
      <vt:lpstr>Истребование  неправомерных доходов.</vt:lpstr>
      <vt:lpstr>Ex ante подход</vt:lpstr>
      <vt:lpstr>Ex post подход</vt:lpstr>
      <vt:lpstr>Преимущества и недостатки Ex ante и Ex post </vt:lpstr>
      <vt:lpstr>Даты УВ</vt:lpstr>
      <vt:lpstr>Расчетные модели</vt:lpstr>
      <vt:lpstr>Ставки накопления</vt:lpstr>
      <vt:lpstr>Типичная  ошибка оценщков</vt:lpstr>
      <vt:lpstr>Магистратура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1</cp:lastModifiedBy>
  <cp:revision>339</cp:revision>
  <cp:lastPrinted>2012-06-28T15:39:41Z</cp:lastPrinted>
  <dcterms:created xsi:type="dcterms:W3CDTF">2011-04-20T12:27:46Z</dcterms:created>
  <dcterms:modified xsi:type="dcterms:W3CDTF">2022-06-22T12:00:02Z</dcterms:modified>
</cp:coreProperties>
</file>