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1.xml" ContentType="application/vnd.openxmlformats-officedocument.drawingml.diagramData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layout11.xml" ContentType="application/vnd.openxmlformats-officedocument.drawingml.diagram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60" r:id="rId3"/>
    <p:sldId id="258" r:id="rId4"/>
    <p:sldId id="259" r:id="rId5"/>
    <p:sldId id="275" r:id="rId6"/>
    <p:sldId id="276" r:id="rId7"/>
    <p:sldId id="262" r:id="rId8"/>
    <p:sldId id="265" r:id="rId9"/>
    <p:sldId id="266" r:id="rId10"/>
    <p:sldId id="267" r:id="rId11"/>
    <p:sldId id="270" r:id="rId12"/>
    <p:sldId id="271" r:id="rId13"/>
    <p:sldId id="272" r:id="rId14"/>
    <p:sldId id="27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164" autoAdjust="0"/>
  </p:normalViewPr>
  <p:slideViewPr>
    <p:cSldViewPr>
      <p:cViewPr>
        <p:scale>
          <a:sx n="60" d="100"/>
          <a:sy n="60" d="100"/>
        </p:scale>
        <p:origin x="-3000" y="-10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7CAE83-C2B9-48B7-A116-6399E3613638}" type="doc">
      <dgm:prSet loTypeId="urn:microsoft.com/office/officeart/2005/8/layout/gear1" loCatId="cycle" qsTypeId="urn:microsoft.com/office/officeart/2005/8/quickstyle/simple1" qsCatId="simple" csTypeId="urn:microsoft.com/office/officeart/2005/8/colors/accent0_3" csCatId="mainScheme" phldr="1"/>
      <dgm:spPr/>
    </dgm:pt>
    <dgm:pt modelId="{C03819B8-D3D1-4C7A-942E-1D1507E0BE96}">
      <dgm:prSet phldrT="[Текст]" custT="1"/>
      <dgm:spPr/>
      <dgm:t>
        <a:bodyPr/>
        <a:lstStyle/>
        <a:p>
          <a:r>
            <a:rPr lang="ru-RU" sz="1600" b="0" dirty="0" smtClean="0"/>
            <a:t>поддерживает баланс интересов участников экономической деятельности </a:t>
          </a:r>
          <a:endParaRPr lang="ru-RU" sz="1600" dirty="0"/>
        </a:p>
      </dgm:t>
    </dgm:pt>
    <dgm:pt modelId="{47C5319E-E2CF-4411-9D2C-15FAAE069146}" type="parTrans" cxnId="{5F26A035-5492-49A2-8741-1A0B652E00F6}">
      <dgm:prSet/>
      <dgm:spPr/>
      <dgm:t>
        <a:bodyPr/>
        <a:lstStyle/>
        <a:p>
          <a:endParaRPr lang="ru-RU"/>
        </a:p>
      </dgm:t>
    </dgm:pt>
    <dgm:pt modelId="{84D1ACFF-9375-4DB7-870E-40C77C67971A}" type="sibTrans" cxnId="{5F26A035-5492-49A2-8741-1A0B652E00F6}">
      <dgm:prSet/>
      <dgm:spPr/>
      <dgm:t>
        <a:bodyPr/>
        <a:lstStyle/>
        <a:p>
          <a:endParaRPr lang="ru-RU"/>
        </a:p>
      </dgm:t>
    </dgm:pt>
    <dgm:pt modelId="{0CF850A2-6620-4DCD-BD49-569B7EB879A1}">
      <dgm:prSet phldrT="[Текст]" custT="1"/>
      <dgm:spPr/>
      <dgm:t>
        <a:bodyPr/>
        <a:lstStyle/>
        <a:p>
          <a:r>
            <a:rPr lang="ru-RU" sz="1600" b="0" dirty="0" smtClean="0"/>
            <a:t>формирует эффективный механизм роста экономики РФ</a:t>
          </a:r>
          <a:endParaRPr lang="ru-RU" sz="1600" dirty="0"/>
        </a:p>
      </dgm:t>
    </dgm:pt>
    <dgm:pt modelId="{E860D97D-109C-4FD4-9B70-B56F2EB2651A}" type="parTrans" cxnId="{D5D10E03-2883-4F3C-B0A8-52644B3E8E26}">
      <dgm:prSet/>
      <dgm:spPr/>
      <dgm:t>
        <a:bodyPr/>
        <a:lstStyle/>
        <a:p>
          <a:endParaRPr lang="ru-RU"/>
        </a:p>
      </dgm:t>
    </dgm:pt>
    <dgm:pt modelId="{0017C3DE-4011-4AED-805F-0D3AB34581D5}" type="sibTrans" cxnId="{D5D10E03-2883-4F3C-B0A8-52644B3E8E26}">
      <dgm:prSet/>
      <dgm:spPr/>
      <dgm:t>
        <a:bodyPr/>
        <a:lstStyle/>
        <a:p>
          <a:endParaRPr lang="ru-RU"/>
        </a:p>
      </dgm:t>
    </dgm:pt>
    <dgm:pt modelId="{75C58FF5-82AD-4278-AB5F-68AEF46921E1}">
      <dgm:prSet phldrT="[Текст]" custT="1"/>
      <dgm:spPr/>
      <dgm:t>
        <a:bodyPr/>
        <a:lstStyle/>
        <a:p>
          <a:r>
            <a:rPr lang="ru-RU" sz="1600" b="0" dirty="0" smtClean="0"/>
            <a:t>является неотъемлемой частью рыночной экономики</a:t>
          </a:r>
          <a:endParaRPr lang="ru-RU" sz="1600" dirty="0"/>
        </a:p>
      </dgm:t>
    </dgm:pt>
    <dgm:pt modelId="{94650F57-5618-46A2-AED5-98C197338AB8}" type="parTrans" cxnId="{EF02BEEC-4357-4305-BBBE-9A7CB21DCD51}">
      <dgm:prSet/>
      <dgm:spPr/>
      <dgm:t>
        <a:bodyPr/>
        <a:lstStyle/>
        <a:p>
          <a:endParaRPr lang="ru-RU"/>
        </a:p>
      </dgm:t>
    </dgm:pt>
    <dgm:pt modelId="{48BE9BDA-9EA7-4CEF-A767-C666B03CF60E}" type="sibTrans" cxnId="{EF02BEEC-4357-4305-BBBE-9A7CB21DCD51}">
      <dgm:prSet/>
      <dgm:spPr/>
      <dgm:t>
        <a:bodyPr/>
        <a:lstStyle/>
        <a:p>
          <a:endParaRPr lang="ru-RU"/>
        </a:p>
      </dgm:t>
    </dgm:pt>
    <dgm:pt modelId="{E4A2DB6E-9866-413E-BDC1-C89B2C8D4010}" type="pres">
      <dgm:prSet presAssocID="{B17CAE83-C2B9-48B7-A116-6399E3613638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4257EC91-7A0F-49F0-97DF-B6548EFF65F3}" type="pres">
      <dgm:prSet presAssocID="{C03819B8-D3D1-4C7A-942E-1D1507E0BE96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EEBF0D-3037-4BAB-8D08-FF181B92BC54}" type="pres">
      <dgm:prSet presAssocID="{C03819B8-D3D1-4C7A-942E-1D1507E0BE96}" presName="gear1srcNode" presStyleLbl="node1" presStyleIdx="0" presStyleCnt="3"/>
      <dgm:spPr/>
      <dgm:t>
        <a:bodyPr/>
        <a:lstStyle/>
        <a:p>
          <a:endParaRPr lang="ru-RU"/>
        </a:p>
      </dgm:t>
    </dgm:pt>
    <dgm:pt modelId="{787D45F1-0341-4CAA-AB77-48241802C100}" type="pres">
      <dgm:prSet presAssocID="{C03819B8-D3D1-4C7A-942E-1D1507E0BE96}" presName="gear1dstNode" presStyleLbl="node1" presStyleIdx="0" presStyleCnt="3"/>
      <dgm:spPr/>
      <dgm:t>
        <a:bodyPr/>
        <a:lstStyle/>
        <a:p>
          <a:endParaRPr lang="ru-RU"/>
        </a:p>
      </dgm:t>
    </dgm:pt>
    <dgm:pt modelId="{729FB0DC-D046-4253-992C-5975A7387719}" type="pres">
      <dgm:prSet presAssocID="{0CF850A2-6620-4DCD-BD49-569B7EB879A1}" presName="gear2" presStyleLbl="node1" presStyleIdx="1" presStyleCnt="3" custScaleX="142348" custScaleY="140280" custLinFactNeighborX="-25880" custLinFactNeighborY="2218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8BF416-FB1E-4EAC-9220-B68E396861F2}" type="pres">
      <dgm:prSet presAssocID="{0CF850A2-6620-4DCD-BD49-569B7EB879A1}" presName="gear2srcNode" presStyleLbl="node1" presStyleIdx="1" presStyleCnt="3"/>
      <dgm:spPr/>
      <dgm:t>
        <a:bodyPr/>
        <a:lstStyle/>
        <a:p>
          <a:endParaRPr lang="ru-RU"/>
        </a:p>
      </dgm:t>
    </dgm:pt>
    <dgm:pt modelId="{2B173AB0-539E-4B75-9C54-52BBC6237C3E}" type="pres">
      <dgm:prSet presAssocID="{0CF850A2-6620-4DCD-BD49-569B7EB879A1}" presName="gear2dstNode" presStyleLbl="node1" presStyleIdx="1" presStyleCnt="3"/>
      <dgm:spPr/>
      <dgm:t>
        <a:bodyPr/>
        <a:lstStyle/>
        <a:p>
          <a:endParaRPr lang="ru-RU"/>
        </a:p>
      </dgm:t>
    </dgm:pt>
    <dgm:pt modelId="{B321ED7B-E23D-41C7-9A0C-4B31EB4D727F}" type="pres">
      <dgm:prSet presAssocID="{75C58FF5-82AD-4278-AB5F-68AEF46921E1}" presName="gear3" presStyleLbl="node1" presStyleIdx="2" presStyleCnt="3" custScaleX="135364" custScaleY="136648" custLinFactNeighborX="232" custLinFactNeighborY="-588"/>
      <dgm:spPr/>
      <dgm:t>
        <a:bodyPr/>
        <a:lstStyle/>
        <a:p>
          <a:endParaRPr lang="ru-RU"/>
        </a:p>
      </dgm:t>
    </dgm:pt>
    <dgm:pt modelId="{D559F4C7-7A64-4B3F-A53B-CAAAA5C71D35}" type="pres">
      <dgm:prSet presAssocID="{75C58FF5-82AD-4278-AB5F-68AEF46921E1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5CA957-0310-4125-95D8-85BFF38C56E8}" type="pres">
      <dgm:prSet presAssocID="{75C58FF5-82AD-4278-AB5F-68AEF46921E1}" presName="gear3srcNode" presStyleLbl="node1" presStyleIdx="2" presStyleCnt="3"/>
      <dgm:spPr/>
      <dgm:t>
        <a:bodyPr/>
        <a:lstStyle/>
        <a:p>
          <a:endParaRPr lang="ru-RU"/>
        </a:p>
      </dgm:t>
    </dgm:pt>
    <dgm:pt modelId="{B19B0EA9-F5C0-42A8-A493-2D85D49FB02C}" type="pres">
      <dgm:prSet presAssocID="{75C58FF5-82AD-4278-AB5F-68AEF46921E1}" presName="gear3dstNode" presStyleLbl="node1" presStyleIdx="2" presStyleCnt="3"/>
      <dgm:spPr/>
      <dgm:t>
        <a:bodyPr/>
        <a:lstStyle/>
        <a:p>
          <a:endParaRPr lang="ru-RU"/>
        </a:p>
      </dgm:t>
    </dgm:pt>
    <dgm:pt modelId="{D64C19C2-EF3F-4910-BDC7-72F0C2E76752}" type="pres">
      <dgm:prSet presAssocID="{84D1ACFF-9375-4DB7-870E-40C77C67971A}" presName="connector1" presStyleLbl="sibTrans2D1" presStyleIdx="0" presStyleCnt="3"/>
      <dgm:spPr/>
      <dgm:t>
        <a:bodyPr/>
        <a:lstStyle/>
        <a:p>
          <a:endParaRPr lang="ru-RU"/>
        </a:p>
      </dgm:t>
    </dgm:pt>
    <dgm:pt modelId="{38179A29-DDC2-46C0-9542-EC9E476A3BA8}" type="pres">
      <dgm:prSet presAssocID="{0017C3DE-4011-4AED-805F-0D3AB34581D5}" presName="connector2" presStyleLbl="sibTrans2D1" presStyleIdx="1" presStyleCnt="3" custLinFactNeighborX="-43186" custLinFactNeighborY="18541"/>
      <dgm:spPr/>
      <dgm:t>
        <a:bodyPr/>
        <a:lstStyle/>
        <a:p>
          <a:endParaRPr lang="ru-RU"/>
        </a:p>
      </dgm:t>
    </dgm:pt>
    <dgm:pt modelId="{3BD8DB59-B8E7-431F-B957-53C5593F77D6}" type="pres">
      <dgm:prSet presAssocID="{48BE9BDA-9EA7-4CEF-A767-C666B03CF60E}" presName="connector3" presStyleLbl="sibTrans2D1" presStyleIdx="2" presStyleCnt="3" custLinFactNeighborX="-12728" custLinFactNeighborY="-5649"/>
      <dgm:spPr/>
      <dgm:t>
        <a:bodyPr/>
        <a:lstStyle/>
        <a:p>
          <a:endParaRPr lang="ru-RU"/>
        </a:p>
      </dgm:t>
    </dgm:pt>
  </dgm:ptLst>
  <dgm:cxnLst>
    <dgm:cxn modelId="{E68C0541-91FA-4837-A729-D11926C517C3}" type="presOf" srcId="{75C58FF5-82AD-4278-AB5F-68AEF46921E1}" destId="{B321ED7B-E23D-41C7-9A0C-4B31EB4D727F}" srcOrd="0" destOrd="0" presId="urn:microsoft.com/office/officeart/2005/8/layout/gear1"/>
    <dgm:cxn modelId="{178FAEC7-212D-4019-B026-3D739D43FA42}" type="presOf" srcId="{84D1ACFF-9375-4DB7-870E-40C77C67971A}" destId="{D64C19C2-EF3F-4910-BDC7-72F0C2E76752}" srcOrd="0" destOrd="0" presId="urn:microsoft.com/office/officeart/2005/8/layout/gear1"/>
    <dgm:cxn modelId="{A74C642E-DFC8-4572-A255-777CA2ABE79F}" type="presOf" srcId="{75C58FF5-82AD-4278-AB5F-68AEF46921E1}" destId="{D559F4C7-7A64-4B3F-A53B-CAAAA5C71D35}" srcOrd="1" destOrd="0" presId="urn:microsoft.com/office/officeart/2005/8/layout/gear1"/>
    <dgm:cxn modelId="{5F26A035-5492-49A2-8741-1A0B652E00F6}" srcId="{B17CAE83-C2B9-48B7-A116-6399E3613638}" destId="{C03819B8-D3D1-4C7A-942E-1D1507E0BE96}" srcOrd="0" destOrd="0" parTransId="{47C5319E-E2CF-4411-9D2C-15FAAE069146}" sibTransId="{84D1ACFF-9375-4DB7-870E-40C77C67971A}"/>
    <dgm:cxn modelId="{797E0A2D-9EE6-43DA-81D1-98B032727A9B}" type="presOf" srcId="{75C58FF5-82AD-4278-AB5F-68AEF46921E1}" destId="{365CA957-0310-4125-95D8-85BFF38C56E8}" srcOrd="2" destOrd="0" presId="urn:microsoft.com/office/officeart/2005/8/layout/gear1"/>
    <dgm:cxn modelId="{EF02BEEC-4357-4305-BBBE-9A7CB21DCD51}" srcId="{B17CAE83-C2B9-48B7-A116-6399E3613638}" destId="{75C58FF5-82AD-4278-AB5F-68AEF46921E1}" srcOrd="2" destOrd="0" parTransId="{94650F57-5618-46A2-AED5-98C197338AB8}" sibTransId="{48BE9BDA-9EA7-4CEF-A767-C666B03CF60E}"/>
    <dgm:cxn modelId="{B5B9409F-B461-43A6-A3B0-3192F9F7FAFF}" type="presOf" srcId="{0CF850A2-6620-4DCD-BD49-569B7EB879A1}" destId="{729FB0DC-D046-4253-992C-5975A7387719}" srcOrd="0" destOrd="0" presId="urn:microsoft.com/office/officeart/2005/8/layout/gear1"/>
    <dgm:cxn modelId="{D5D10E03-2883-4F3C-B0A8-52644B3E8E26}" srcId="{B17CAE83-C2B9-48B7-A116-6399E3613638}" destId="{0CF850A2-6620-4DCD-BD49-569B7EB879A1}" srcOrd="1" destOrd="0" parTransId="{E860D97D-109C-4FD4-9B70-B56F2EB2651A}" sibTransId="{0017C3DE-4011-4AED-805F-0D3AB34581D5}"/>
    <dgm:cxn modelId="{4B4E6EF9-8403-4489-B73A-2C778708AC63}" type="presOf" srcId="{0017C3DE-4011-4AED-805F-0D3AB34581D5}" destId="{38179A29-DDC2-46C0-9542-EC9E476A3BA8}" srcOrd="0" destOrd="0" presId="urn:microsoft.com/office/officeart/2005/8/layout/gear1"/>
    <dgm:cxn modelId="{ECE34832-2192-429C-9C8A-85C2FED4BEFC}" type="presOf" srcId="{C03819B8-D3D1-4C7A-942E-1D1507E0BE96}" destId="{4257EC91-7A0F-49F0-97DF-B6548EFF65F3}" srcOrd="0" destOrd="0" presId="urn:microsoft.com/office/officeart/2005/8/layout/gear1"/>
    <dgm:cxn modelId="{2024A369-1A2F-408B-9B6A-EA71F15A8F25}" type="presOf" srcId="{0CF850A2-6620-4DCD-BD49-569B7EB879A1}" destId="{CB8BF416-FB1E-4EAC-9220-B68E396861F2}" srcOrd="1" destOrd="0" presId="urn:microsoft.com/office/officeart/2005/8/layout/gear1"/>
    <dgm:cxn modelId="{BA9F7383-9A13-4460-A4DD-1B1A2DE779B3}" type="presOf" srcId="{C03819B8-D3D1-4C7A-942E-1D1507E0BE96}" destId="{25EEBF0D-3037-4BAB-8D08-FF181B92BC54}" srcOrd="1" destOrd="0" presId="urn:microsoft.com/office/officeart/2005/8/layout/gear1"/>
    <dgm:cxn modelId="{EBD4E901-2CFF-47C5-95B2-5F9AAE2C0191}" type="presOf" srcId="{C03819B8-D3D1-4C7A-942E-1D1507E0BE96}" destId="{787D45F1-0341-4CAA-AB77-48241802C100}" srcOrd="2" destOrd="0" presId="urn:microsoft.com/office/officeart/2005/8/layout/gear1"/>
    <dgm:cxn modelId="{6B4B37E5-99B1-4269-9ACB-F8BB02E57512}" type="presOf" srcId="{48BE9BDA-9EA7-4CEF-A767-C666B03CF60E}" destId="{3BD8DB59-B8E7-431F-B957-53C5593F77D6}" srcOrd="0" destOrd="0" presId="urn:microsoft.com/office/officeart/2005/8/layout/gear1"/>
    <dgm:cxn modelId="{39D8DDEA-4BB0-4600-A5EF-0C74EE342B1F}" type="presOf" srcId="{0CF850A2-6620-4DCD-BD49-569B7EB879A1}" destId="{2B173AB0-539E-4B75-9C54-52BBC6237C3E}" srcOrd="2" destOrd="0" presId="urn:microsoft.com/office/officeart/2005/8/layout/gear1"/>
    <dgm:cxn modelId="{B2CDDA81-F509-4EA5-9146-2DB3F2920173}" type="presOf" srcId="{75C58FF5-82AD-4278-AB5F-68AEF46921E1}" destId="{B19B0EA9-F5C0-42A8-A493-2D85D49FB02C}" srcOrd="3" destOrd="0" presId="urn:microsoft.com/office/officeart/2005/8/layout/gear1"/>
    <dgm:cxn modelId="{D1D22F93-EFBE-4090-878B-9BDBFF16A59B}" type="presOf" srcId="{B17CAE83-C2B9-48B7-A116-6399E3613638}" destId="{E4A2DB6E-9866-413E-BDC1-C89B2C8D4010}" srcOrd="0" destOrd="0" presId="urn:microsoft.com/office/officeart/2005/8/layout/gear1"/>
    <dgm:cxn modelId="{084F88F7-C046-4DDB-96E5-7A0F5D6BF80D}" type="presParOf" srcId="{E4A2DB6E-9866-413E-BDC1-C89B2C8D4010}" destId="{4257EC91-7A0F-49F0-97DF-B6548EFF65F3}" srcOrd="0" destOrd="0" presId="urn:microsoft.com/office/officeart/2005/8/layout/gear1"/>
    <dgm:cxn modelId="{68152187-347D-44A0-B8A3-55210AD39964}" type="presParOf" srcId="{E4A2DB6E-9866-413E-BDC1-C89B2C8D4010}" destId="{25EEBF0D-3037-4BAB-8D08-FF181B92BC54}" srcOrd="1" destOrd="0" presId="urn:microsoft.com/office/officeart/2005/8/layout/gear1"/>
    <dgm:cxn modelId="{A7F2F24D-CE7E-4A06-A4F7-947DE967F8D4}" type="presParOf" srcId="{E4A2DB6E-9866-413E-BDC1-C89B2C8D4010}" destId="{787D45F1-0341-4CAA-AB77-48241802C100}" srcOrd="2" destOrd="0" presId="urn:microsoft.com/office/officeart/2005/8/layout/gear1"/>
    <dgm:cxn modelId="{2786CE01-CC4D-4529-8EFD-2C25F414EA5B}" type="presParOf" srcId="{E4A2DB6E-9866-413E-BDC1-C89B2C8D4010}" destId="{729FB0DC-D046-4253-992C-5975A7387719}" srcOrd="3" destOrd="0" presId="urn:microsoft.com/office/officeart/2005/8/layout/gear1"/>
    <dgm:cxn modelId="{48FCF9E2-AA70-48FE-92A4-C6045BAA9036}" type="presParOf" srcId="{E4A2DB6E-9866-413E-BDC1-C89B2C8D4010}" destId="{CB8BF416-FB1E-4EAC-9220-B68E396861F2}" srcOrd="4" destOrd="0" presId="urn:microsoft.com/office/officeart/2005/8/layout/gear1"/>
    <dgm:cxn modelId="{71C074AD-7046-4CF4-9A5A-5A8174BDA973}" type="presParOf" srcId="{E4A2DB6E-9866-413E-BDC1-C89B2C8D4010}" destId="{2B173AB0-539E-4B75-9C54-52BBC6237C3E}" srcOrd="5" destOrd="0" presId="urn:microsoft.com/office/officeart/2005/8/layout/gear1"/>
    <dgm:cxn modelId="{75CFBA19-F7C9-4CF9-AA5E-87FE30D84809}" type="presParOf" srcId="{E4A2DB6E-9866-413E-BDC1-C89B2C8D4010}" destId="{B321ED7B-E23D-41C7-9A0C-4B31EB4D727F}" srcOrd="6" destOrd="0" presId="urn:microsoft.com/office/officeart/2005/8/layout/gear1"/>
    <dgm:cxn modelId="{703718CB-76D5-457C-8A51-E5F19B87C193}" type="presParOf" srcId="{E4A2DB6E-9866-413E-BDC1-C89B2C8D4010}" destId="{D559F4C7-7A64-4B3F-A53B-CAAAA5C71D35}" srcOrd="7" destOrd="0" presId="urn:microsoft.com/office/officeart/2005/8/layout/gear1"/>
    <dgm:cxn modelId="{B688FAA7-F286-4969-B38C-808F9C92C4F3}" type="presParOf" srcId="{E4A2DB6E-9866-413E-BDC1-C89B2C8D4010}" destId="{365CA957-0310-4125-95D8-85BFF38C56E8}" srcOrd="8" destOrd="0" presId="urn:microsoft.com/office/officeart/2005/8/layout/gear1"/>
    <dgm:cxn modelId="{28E9DB50-AF5D-4AE7-84E1-FAFECCCBEAC7}" type="presParOf" srcId="{E4A2DB6E-9866-413E-BDC1-C89B2C8D4010}" destId="{B19B0EA9-F5C0-42A8-A493-2D85D49FB02C}" srcOrd="9" destOrd="0" presId="urn:microsoft.com/office/officeart/2005/8/layout/gear1"/>
    <dgm:cxn modelId="{A49BF8AE-2EE3-4280-8A8C-E246521B18A5}" type="presParOf" srcId="{E4A2DB6E-9866-413E-BDC1-C89B2C8D4010}" destId="{D64C19C2-EF3F-4910-BDC7-72F0C2E76752}" srcOrd="10" destOrd="0" presId="urn:microsoft.com/office/officeart/2005/8/layout/gear1"/>
    <dgm:cxn modelId="{843B6485-E7A8-4A5E-9E74-C3C6EB7B70F7}" type="presParOf" srcId="{E4A2DB6E-9866-413E-BDC1-C89B2C8D4010}" destId="{38179A29-DDC2-46C0-9542-EC9E476A3BA8}" srcOrd="11" destOrd="0" presId="urn:microsoft.com/office/officeart/2005/8/layout/gear1"/>
    <dgm:cxn modelId="{A4BB7102-86FE-4077-8B8B-45AEF31D685B}" type="presParOf" srcId="{E4A2DB6E-9866-413E-BDC1-C89B2C8D4010}" destId="{3BD8DB59-B8E7-431F-B957-53C5593F77D6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CC01775-907C-4D70-9A35-4D8B8D801C2C}" type="doc">
      <dgm:prSet loTypeId="urn:microsoft.com/office/officeart/2005/8/layout/chevron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DE758586-6CC3-4955-8C83-0C604F8C461B}">
      <dgm:prSet phldrT="[Текст]"/>
      <dgm:spPr/>
      <dgm:t>
        <a:bodyPr/>
        <a:lstStyle/>
        <a:p>
          <a:r>
            <a:rPr lang="ru-RU" dirty="0" smtClean="0"/>
            <a:t>15 302</a:t>
          </a:r>
          <a:endParaRPr lang="ru-RU" dirty="0"/>
        </a:p>
      </dgm:t>
    </dgm:pt>
    <dgm:pt modelId="{35C647A5-CAE5-48D7-AD6B-357707510381}" type="parTrans" cxnId="{A33A6464-FCAD-473E-A742-40FD1493DCEB}">
      <dgm:prSet/>
      <dgm:spPr/>
      <dgm:t>
        <a:bodyPr/>
        <a:lstStyle/>
        <a:p>
          <a:endParaRPr lang="ru-RU"/>
        </a:p>
      </dgm:t>
    </dgm:pt>
    <dgm:pt modelId="{B778E02A-B105-4252-85EF-52859B2EA704}" type="sibTrans" cxnId="{A33A6464-FCAD-473E-A742-40FD1493DCEB}">
      <dgm:prSet/>
      <dgm:spPr/>
      <dgm:t>
        <a:bodyPr/>
        <a:lstStyle/>
        <a:p>
          <a:endParaRPr lang="ru-RU"/>
        </a:p>
      </dgm:t>
    </dgm:pt>
    <dgm:pt modelId="{DDC6413C-4569-40FF-B09B-515CCA7E58C5}">
      <dgm:prSet phldrT="[Текст]"/>
      <dgm:spPr/>
      <dgm:t>
        <a:bodyPr/>
        <a:lstStyle/>
        <a:p>
          <a:r>
            <a:rPr lang="ru-RU" dirty="0" smtClean="0"/>
            <a:t>плановых проверок  профессиональной деятельности оценщиков проведено СРО, членами Союза</a:t>
          </a:r>
          <a:endParaRPr lang="ru-RU" dirty="0"/>
        </a:p>
      </dgm:t>
    </dgm:pt>
    <dgm:pt modelId="{67262756-DA59-43A1-AE3B-18F1E1010B91}" type="parTrans" cxnId="{53AC7C48-215C-4BE0-A712-2C9EA661A570}">
      <dgm:prSet/>
      <dgm:spPr/>
      <dgm:t>
        <a:bodyPr/>
        <a:lstStyle/>
        <a:p>
          <a:endParaRPr lang="ru-RU"/>
        </a:p>
      </dgm:t>
    </dgm:pt>
    <dgm:pt modelId="{E7829EFB-5C0E-47F8-B04F-AEDE70219C10}" type="sibTrans" cxnId="{53AC7C48-215C-4BE0-A712-2C9EA661A570}">
      <dgm:prSet/>
      <dgm:spPr/>
      <dgm:t>
        <a:bodyPr/>
        <a:lstStyle/>
        <a:p>
          <a:endParaRPr lang="ru-RU"/>
        </a:p>
      </dgm:t>
    </dgm:pt>
    <dgm:pt modelId="{854E781D-F01A-41C2-A2CC-2CB3665B9116}">
      <dgm:prSet phldrT="[Текст]"/>
      <dgm:spPr/>
      <dgm:t>
        <a:bodyPr/>
        <a:lstStyle/>
        <a:p>
          <a:r>
            <a:rPr lang="ru-RU" dirty="0" smtClean="0"/>
            <a:t>дисциплинарных взысканий, принятых СРО, членами Союза, связанных с некачественным исполнением отчетов (по плановым и внеплановым проверкам), членами Союза</a:t>
          </a:r>
          <a:endParaRPr lang="ru-RU" dirty="0"/>
        </a:p>
      </dgm:t>
    </dgm:pt>
    <dgm:pt modelId="{FB59A7BC-50E4-4938-A154-0F44AB790B83}" type="parTrans" cxnId="{814B1265-9D2D-43F5-A2B7-512761654EEC}">
      <dgm:prSet/>
      <dgm:spPr/>
      <dgm:t>
        <a:bodyPr/>
        <a:lstStyle/>
        <a:p>
          <a:endParaRPr lang="ru-RU"/>
        </a:p>
      </dgm:t>
    </dgm:pt>
    <dgm:pt modelId="{6B02B658-033A-4C40-97F0-A1F7BC0DD4A8}" type="sibTrans" cxnId="{814B1265-9D2D-43F5-A2B7-512761654EEC}">
      <dgm:prSet/>
      <dgm:spPr/>
      <dgm:t>
        <a:bodyPr/>
        <a:lstStyle/>
        <a:p>
          <a:endParaRPr lang="ru-RU"/>
        </a:p>
      </dgm:t>
    </dgm:pt>
    <dgm:pt modelId="{99752354-2545-416A-AEEF-D74D0E97A375}">
      <dgm:prSet phldrT="[Текст]"/>
      <dgm:spPr/>
      <dgm:t>
        <a:bodyPr/>
        <a:lstStyle/>
        <a:p>
          <a:r>
            <a:rPr lang="ru-RU" dirty="0" smtClean="0"/>
            <a:t>812</a:t>
          </a:r>
          <a:endParaRPr lang="ru-RU" dirty="0"/>
        </a:p>
      </dgm:t>
    </dgm:pt>
    <dgm:pt modelId="{8982281F-8D66-4462-96AD-B0688DD325E5}" type="parTrans" cxnId="{967DED64-227A-4C63-871C-2C871E6C4ED5}">
      <dgm:prSet/>
      <dgm:spPr/>
      <dgm:t>
        <a:bodyPr/>
        <a:lstStyle/>
        <a:p>
          <a:endParaRPr lang="ru-RU"/>
        </a:p>
      </dgm:t>
    </dgm:pt>
    <dgm:pt modelId="{CAEF2559-9E13-4BD3-8DE3-D8B0463FECB0}" type="sibTrans" cxnId="{967DED64-227A-4C63-871C-2C871E6C4ED5}">
      <dgm:prSet/>
      <dgm:spPr/>
      <dgm:t>
        <a:bodyPr/>
        <a:lstStyle/>
        <a:p>
          <a:endParaRPr lang="ru-RU"/>
        </a:p>
      </dgm:t>
    </dgm:pt>
    <dgm:pt modelId="{DD0E8A9E-9C56-4510-8232-644DDD02FE2F}">
      <dgm:prSet phldrT="[Текст]"/>
      <dgm:spPr/>
      <dgm:t>
        <a:bodyPr/>
        <a:lstStyle/>
        <a:p>
          <a:r>
            <a:rPr lang="ru-RU" dirty="0" smtClean="0"/>
            <a:t>внеплановых проверок профессиональной деятельности оценщиков проведено СРО, членами Союза</a:t>
          </a:r>
          <a:endParaRPr lang="ru-RU" dirty="0"/>
        </a:p>
      </dgm:t>
    </dgm:pt>
    <dgm:pt modelId="{CFF93637-BBB0-4E57-B39E-D481BD0CE8F0}" type="parTrans" cxnId="{4694AEA9-2299-48E0-A7EB-4B008F31CA68}">
      <dgm:prSet/>
      <dgm:spPr/>
    </dgm:pt>
    <dgm:pt modelId="{394E2C61-DC9D-441F-8D9A-2148D18EB60E}" type="sibTrans" cxnId="{4694AEA9-2299-48E0-A7EB-4B008F31CA68}">
      <dgm:prSet/>
      <dgm:spPr/>
    </dgm:pt>
    <dgm:pt modelId="{7F7A33E6-D45B-48BD-BC74-594A2C538AA8}">
      <dgm:prSet phldrT="[Текст]"/>
      <dgm:spPr/>
      <dgm:t>
        <a:bodyPr/>
        <a:lstStyle/>
        <a:p>
          <a:r>
            <a:rPr lang="ru-RU" smtClean="0"/>
            <a:t>1 958</a:t>
          </a:r>
          <a:endParaRPr lang="ru-RU" dirty="0"/>
        </a:p>
      </dgm:t>
    </dgm:pt>
    <dgm:pt modelId="{3C2CF241-99B8-4E7F-B8F9-96C8CA57D35C}" type="parTrans" cxnId="{E5000BDD-465A-4180-91B3-9BC2F07C4E6C}">
      <dgm:prSet/>
      <dgm:spPr/>
    </dgm:pt>
    <dgm:pt modelId="{236713EB-9679-49F9-8C2A-E732109932F8}" type="sibTrans" cxnId="{E5000BDD-465A-4180-91B3-9BC2F07C4E6C}">
      <dgm:prSet/>
      <dgm:spPr/>
    </dgm:pt>
    <dgm:pt modelId="{DE14B136-8574-4C83-9923-94304E89C909}" type="pres">
      <dgm:prSet presAssocID="{7CC01775-907C-4D70-9A35-4D8B8D801C2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7D12A79-21EF-4B8A-80DD-93D2EEF43096}" type="pres">
      <dgm:prSet presAssocID="{DE758586-6CC3-4955-8C83-0C604F8C461B}" presName="composite" presStyleCnt="0"/>
      <dgm:spPr/>
      <dgm:t>
        <a:bodyPr/>
        <a:lstStyle/>
        <a:p>
          <a:endParaRPr lang="ru-RU"/>
        </a:p>
      </dgm:t>
    </dgm:pt>
    <dgm:pt modelId="{55CEB5D0-3712-45B3-9328-AFCEE4451B41}" type="pres">
      <dgm:prSet presAssocID="{DE758586-6CC3-4955-8C83-0C604F8C461B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18D1C4-5410-420A-B4C2-029ECB210C79}" type="pres">
      <dgm:prSet presAssocID="{DE758586-6CC3-4955-8C83-0C604F8C461B}" presName="descendantText" presStyleLbl="alignAcc1" presStyleIdx="0" presStyleCnt="3" custLinFactNeighborX="-129" custLinFactNeighborY="-52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500E7C-CB13-4BFB-89B3-20746B4262A0}" type="pres">
      <dgm:prSet presAssocID="{B778E02A-B105-4252-85EF-52859B2EA704}" presName="sp" presStyleCnt="0"/>
      <dgm:spPr/>
      <dgm:t>
        <a:bodyPr/>
        <a:lstStyle/>
        <a:p>
          <a:endParaRPr lang="ru-RU"/>
        </a:p>
      </dgm:t>
    </dgm:pt>
    <dgm:pt modelId="{8F2E6FFA-DE38-4C93-966F-EBE6435F6DC0}" type="pres">
      <dgm:prSet presAssocID="{7F7A33E6-D45B-48BD-BC74-594A2C538AA8}" presName="composite" presStyleCnt="0"/>
      <dgm:spPr/>
    </dgm:pt>
    <dgm:pt modelId="{EC807323-A955-4135-8CEC-D75A347C49AE}" type="pres">
      <dgm:prSet presAssocID="{7F7A33E6-D45B-48BD-BC74-594A2C538AA8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3F5D70-16D1-4D47-8874-074B401F629E}" type="pres">
      <dgm:prSet presAssocID="{7F7A33E6-D45B-48BD-BC74-594A2C538AA8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CA7D4A-73C4-48AE-BE68-5633B85BD3EF}" type="pres">
      <dgm:prSet presAssocID="{236713EB-9679-49F9-8C2A-E732109932F8}" presName="sp" presStyleCnt="0"/>
      <dgm:spPr/>
    </dgm:pt>
    <dgm:pt modelId="{7D9585FD-772C-44CF-9B18-3E1FAF9BB444}" type="pres">
      <dgm:prSet presAssocID="{99752354-2545-416A-AEEF-D74D0E97A375}" presName="composite" presStyleCnt="0"/>
      <dgm:spPr/>
      <dgm:t>
        <a:bodyPr/>
        <a:lstStyle/>
        <a:p>
          <a:endParaRPr lang="ru-RU"/>
        </a:p>
      </dgm:t>
    </dgm:pt>
    <dgm:pt modelId="{BCB49FC5-B3FC-43F0-9CFA-D0CD1615C573}" type="pres">
      <dgm:prSet presAssocID="{99752354-2545-416A-AEEF-D74D0E97A375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2C6E74-D458-4CA8-BA4D-AB95724850ED}" type="pres">
      <dgm:prSet presAssocID="{99752354-2545-416A-AEEF-D74D0E97A375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3AC7C48-215C-4BE0-A712-2C9EA661A570}" srcId="{DE758586-6CC3-4955-8C83-0C604F8C461B}" destId="{DDC6413C-4569-40FF-B09B-515CCA7E58C5}" srcOrd="0" destOrd="0" parTransId="{67262756-DA59-43A1-AE3B-18F1E1010B91}" sibTransId="{E7829EFB-5C0E-47F8-B04F-AEDE70219C10}"/>
    <dgm:cxn modelId="{0819628C-48D9-4846-8A74-402FA467C54B}" type="presOf" srcId="{DDC6413C-4569-40FF-B09B-515CCA7E58C5}" destId="{1A18D1C4-5410-420A-B4C2-029ECB210C79}" srcOrd="0" destOrd="0" presId="urn:microsoft.com/office/officeart/2005/8/layout/chevron2"/>
    <dgm:cxn modelId="{F28897E8-B0BC-4844-820A-360D07628E9B}" type="presOf" srcId="{7F7A33E6-D45B-48BD-BC74-594A2C538AA8}" destId="{EC807323-A955-4135-8CEC-D75A347C49AE}" srcOrd="0" destOrd="0" presId="urn:microsoft.com/office/officeart/2005/8/layout/chevron2"/>
    <dgm:cxn modelId="{4694AEA9-2299-48E0-A7EB-4B008F31CA68}" srcId="{7F7A33E6-D45B-48BD-BC74-594A2C538AA8}" destId="{DD0E8A9E-9C56-4510-8232-644DDD02FE2F}" srcOrd="0" destOrd="0" parTransId="{CFF93637-BBB0-4E57-B39E-D481BD0CE8F0}" sibTransId="{394E2C61-DC9D-441F-8D9A-2148D18EB60E}"/>
    <dgm:cxn modelId="{AAAC3916-CCFF-4AFF-B864-750846F6278D}" type="presOf" srcId="{854E781D-F01A-41C2-A2CC-2CB3665B9116}" destId="{982C6E74-D458-4CA8-BA4D-AB95724850ED}" srcOrd="0" destOrd="0" presId="urn:microsoft.com/office/officeart/2005/8/layout/chevron2"/>
    <dgm:cxn modelId="{967DED64-227A-4C63-871C-2C871E6C4ED5}" srcId="{7CC01775-907C-4D70-9A35-4D8B8D801C2C}" destId="{99752354-2545-416A-AEEF-D74D0E97A375}" srcOrd="2" destOrd="0" parTransId="{8982281F-8D66-4462-96AD-B0688DD325E5}" sibTransId="{CAEF2559-9E13-4BD3-8DE3-D8B0463FECB0}"/>
    <dgm:cxn modelId="{A33A6464-FCAD-473E-A742-40FD1493DCEB}" srcId="{7CC01775-907C-4D70-9A35-4D8B8D801C2C}" destId="{DE758586-6CC3-4955-8C83-0C604F8C461B}" srcOrd="0" destOrd="0" parTransId="{35C647A5-CAE5-48D7-AD6B-357707510381}" sibTransId="{B778E02A-B105-4252-85EF-52859B2EA704}"/>
    <dgm:cxn modelId="{814B1265-9D2D-43F5-A2B7-512761654EEC}" srcId="{99752354-2545-416A-AEEF-D74D0E97A375}" destId="{854E781D-F01A-41C2-A2CC-2CB3665B9116}" srcOrd="0" destOrd="0" parTransId="{FB59A7BC-50E4-4938-A154-0F44AB790B83}" sibTransId="{6B02B658-033A-4C40-97F0-A1F7BC0DD4A8}"/>
    <dgm:cxn modelId="{1DFA0A09-73AA-461A-AE4F-D82EFD190C28}" type="presOf" srcId="{7CC01775-907C-4D70-9A35-4D8B8D801C2C}" destId="{DE14B136-8574-4C83-9923-94304E89C909}" srcOrd="0" destOrd="0" presId="urn:microsoft.com/office/officeart/2005/8/layout/chevron2"/>
    <dgm:cxn modelId="{9C37F783-DBA0-42A3-B070-DDED23BBF47C}" type="presOf" srcId="{99752354-2545-416A-AEEF-D74D0E97A375}" destId="{BCB49FC5-B3FC-43F0-9CFA-D0CD1615C573}" srcOrd="0" destOrd="0" presId="urn:microsoft.com/office/officeart/2005/8/layout/chevron2"/>
    <dgm:cxn modelId="{B7AFE71E-0DC9-4C5A-B33E-C3B0319CAF55}" type="presOf" srcId="{DE758586-6CC3-4955-8C83-0C604F8C461B}" destId="{55CEB5D0-3712-45B3-9328-AFCEE4451B41}" srcOrd="0" destOrd="0" presId="urn:microsoft.com/office/officeart/2005/8/layout/chevron2"/>
    <dgm:cxn modelId="{E5000BDD-465A-4180-91B3-9BC2F07C4E6C}" srcId="{7CC01775-907C-4D70-9A35-4D8B8D801C2C}" destId="{7F7A33E6-D45B-48BD-BC74-594A2C538AA8}" srcOrd="1" destOrd="0" parTransId="{3C2CF241-99B8-4E7F-B8F9-96C8CA57D35C}" sibTransId="{236713EB-9679-49F9-8C2A-E732109932F8}"/>
    <dgm:cxn modelId="{97AD503B-E19E-417F-BBBF-3B125DEDDDAA}" type="presOf" srcId="{DD0E8A9E-9C56-4510-8232-644DDD02FE2F}" destId="{0F3F5D70-16D1-4D47-8874-074B401F629E}" srcOrd="0" destOrd="0" presId="urn:microsoft.com/office/officeart/2005/8/layout/chevron2"/>
    <dgm:cxn modelId="{59BACD40-5329-4E85-A178-AC97B76D8638}" type="presParOf" srcId="{DE14B136-8574-4C83-9923-94304E89C909}" destId="{B7D12A79-21EF-4B8A-80DD-93D2EEF43096}" srcOrd="0" destOrd="0" presId="urn:microsoft.com/office/officeart/2005/8/layout/chevron2"/>
    <dgm:cxn modelId="{09E82AC1-43B1-4349-9983-B98D06A0464F}" type="presParOf" srcId="{B7D12A79-21EF-4B8A-80DD-93D2EEF43096}" destId="{55CEB5D0-3712-45B3-9328-AFCEE4451B41}" srcOrd="0" destOrd="0" presId="urn:microsoft.com/office/officeart/2005/8/layout/chevron2"/>
    <dgm:cxn modelId="{F0D83493-6533-4F18-B11C-BDB627BF7469}" type="presParOf" srcId="{B7D12A79-21EF-4B8A-80DD-93D2EEF43096}" destId="{1A18D1C4-5410-420A-B4C2-029ECB210C79}" srcOrd="1" destOrd="0" presId="urn:microsoft.com/office/officeart/2005/8/layout/chevron2"/>
    <dgm:cxn modelId="{69A4EDE3-0866-4E54-961A-DDD04E609703}" type="presParOf" srcId="{DE14B136-8574-4C83-9923-94304E89C909}" destId="{93500E7C-CB13-4BFB-89B3-20746B4262A0}" srcOrd="1" destOrd="0" presId="urn:microsoft.com/office/officeart/2005/8/layout/chevron2"/>
    <dgm:cxn modelId="{32577AE3-9E40-48B0-BC3D-121D145FB207}" type="presParOf" srcId="{DE14B136-8574-4C83-9923-94304E89C909}" destId="{8F2E6FFA-DE38-4C93-966F-EBE6435F6DC0}" srcOrd="2" destOrd="0" presId="urn:microsoft.com/office/officeart/2005/8/layout/chevron2"/>
    <dgm:cxn modelId="{9D932B8E-5A1F-4CD7-BEBB-323203141F91}" type="presParOf" srcId="{8F2E6FFA-DE38-4C93-966F-EBE6435F6DC0}" destId="{EC807323-A955-4135-8CEC-D75A347C49AE}" srcOrd="0" destOrd="0" presId="urn:microsoft.com/office/officeart/2005/8/layout/chevron2"/>
    <dgm:cxn modelId="{03432FC2-B314-4DAE-AC23-6F6D75297395}" type="presParOf" srcId="{8F2E6FFA-DE38-4C93-966F-EBE6435F6DC0}" destId="{0F3F5D70-16D1-4D47-8874-074B401F629E}" srcOrd="1" destOrd="0" presId="urn:microsoft.com/office/officeart/2005/8/layout/chevron2"/>
    <dgm:cxn modelId="{76D7381B-D2F2-46DD-8D51-3BD209022A65}" type="presParOf" srcId="{DE14B136-8574-4C83-9923-94304E89C909}" destId="{9BCA7D4A-73C4-48AE-BE68-5633B85BD3EF}" srcOrd="3" destOrd="0" presId="urn:microsoft.com/office/officeart/2005/8/layout/chevron2"/>
    <dgm:cxn modelId="{8A4FAFEF-7A64-42F2-8AEC-56DDDA2721BA}" type="presParOf" srcId="{DE14B136-8574-4C83-9923-94304E89C909}" destId="{7D9585FD-772C-44CF-9B18-3E1FAF9BB444}" srcOrd="4" destOrd="0" presId="urn:microsoft.com/office/officeart/2005/8/layout/chevron2"/>
    <dgm:cxn modelId="{81F20D62-34A5-4B8D-8C65-F5A6A5CF8444}" type="presParOf" srcId="{7D9585FD-772C-44CF-9B18-3E1FAF9BB444}" destId="{BCB49FC5-B3FC-43F0-9CFA-D0CD1615C573}" srcOrd="0" destOrd="0" presId="urn:microsoft.com/office/officeart/2005/8/layout/chevron2"/>
    <dgm:cxn modelId="{DB858D09-A2BE-40C3-AEB9-0B8C8428A158}" type="presParOf" srcId="{7D9585FD-772C-44CF-9B18-3E1FAF9BB444}" destId="{982C6E74-D458-4CA8-BA4D-AB95724850E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069BE46-4BDC-4DD7-8BC4-45EAF2DE624E}" type="doc">
      <dgm:prSet loTypeId="urn:microsoft.com/office/officeart/2005/8/layout/radial4" loCatId="relationship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85848477-4BE1-42BB-A444-AAB14B8408FB}">
      <dgm:prSet phldrT="[Текст]"/>
      <dgm:spPr/>
      <dgm:t>
        <a:bodyPr/>
        <a:lstStyle/>
        <a:p>
          <a:r>
            <a:rPr lang="ru-RU" dirty="0" smtClean="0"/>
            <a:t>обладает </a:t>
          </a:r>
          <a:r>
            <a:rPr lang="ru-RU" b="1" dirty="0" smtClean="0"/>
            <a:t>четким представлением </a:t>
          </a:r>
          <a:r>
            <a:rPr lang="ru-RU" dirty="0" smtClean="0"/>
            <a:t/>
          </a:r>
          <a:br>
            <a:rPr lang="ru-RU" dirty="0" smtClean="0"/>
          </a:br>
          <a:r>
            <a:rPr lang="ru-RU" dirty="0" smtClean="0"/>
            <a:t>о необходимых изменениях </a:t>
          </a:r>
          <a:br>
            <a:rPr lang="ru-RU" dirty="0" smtClean="0"/>
          </a:br>
          <a:r>
            <a:rPr lang="ru-RU" dirty="0" smtClean="0"/>
            <a:t>в оценочном законодательстве, отвечающим текущим реалиям</a:t>
          </a:r>
          <a:endParaRPr lang="ru-RU" dirty="0"/>
        </a:p>
      </dgm:t>
    </dgm:pt>
    <dgm:pt modelId="{5DD32C5B-BF58-4EE1-9590-5851FD047396}" type="parTrans" cxnId="{B5200D77-92FD-46FE-8A05-620FF7F4530B}">
      <dgm:prSet/>
      <dgm:spPr/>
      <dgm:t>
        <a:bodyPr/>
        <a:lstStyle/>
        <a:p>
          <a:endParaRPr lang="ru-RU"/>
        </a:p>
      </dgm:t>
    </dgm:pt>
    <dgm:pt modelId="{E4309C79-D8DC-4FB4-A56E-7EE239D157F5}" type="sibTrans" cxnId="{B5200D77-92FD-46FE-8A05-620FF7F4530B}">
      <dgm:prSet/>
      <dgm:spPr/>
      <dgm:t>
        <a:bodyPr/>
        <a:lstStyle/>
        <a:p>
          <a:endParaRPr lang="ru-RU"/>
        </a:p>
      </dgm:t>
    </dgm:pt>
    <dgm:pt modelId="{E01A763F-5286-4441-B049-D03739E84855}">
      <dgm:prSet phldrT="[Текст]"/>
      <dgm:spPr/>
      <dgm:t>
        <a:bodyPr/>
        <a:lstStyle/>
        <a:p>
          <a:r>
            <a:rPr lang="ru-RU" dirty="0" smtClean="0"/>
            <a:t>эффективно выполняет задачи, определенные законодательством</a:t>
          </a:r>
          <a:endParaRPr lang="ru-RU" dirty="0"/>
        </a:p>
      </dgm:t>
    </dgm:pt>
    <dgm:pt modelId="{125432D2-2797-424D-AD6D-C9C3DCCA3E78}" type="parTrans" cxnId="{9CD360CE-B49C-4F9A-AD2C-F0AD9D39D7A3}">
      <dgm:prSet/>
      <dgm:spPr/>
      <dgm:t>
        <a:bodyPr/>
        <a:lstStyle/>
        <a:p>
          <a:endParaRPr lang="ru-RU"/>
        </a:p>
      </dgm:t>
    </dgm:pt>
    <dgm:pt modelId="{493E56EB-A90E-49C9-AF3F-788377715DE5}" type="sibTrans" cxnId="{9CD360CE-B49C-4F9A-AD2C-F0AD9D39D7A3}">
      <dgm:prSet/>
      <dgm:spPr/>
      <dgm:t>
        <a:bodyPr/>
        <a:lstStyle/>
        <a:p>
          <a:endParaRPr lang="ru-RU"/>
        </a:p>
      </dgm:t>
    </dgm:pt>
    <dgm:pt modelId="{FF67CC3B-CF18-4F95-8697-CC8A956FE7C9}">
      <dgm:prSet phldrT="[Текст]"/>
      <dgm:spPr/>
      <dgm:t>
        <a:bodyPr/>
        <a:lstStyle/>
        <a:p>
          <a:r>
            <a:rPr lang="ru-RU" dirty="0" smtClean="0"/>
            <a:t>не создает предпосылок для </a:t>
          </a:r>
          <a:br>
            <a:rPr lang="ru-RU" dirty="0" smtClean="0"/>
          </a:br>
          <a:r>
            <a:rPr lang="ru-RU" dirty="0" smtClean="0"/>
            <a:t>отмены либо замены саморегулирования на иные формы регулирования </a:t>
          </a:r>
          <a:br>
            <a:rPr lang="ru-RU" dirty="0" smtClean="0"/>
          </a:br>
          <a:r>
            <a:rPr lang="ru-RU" dirty="0" smtClean="0"/>
            <a:t>с участием государства</a:t>
          </a:r>
          <a:endParaRPr lang="ru-RU" dirty="0"/>
        </a:p>
      </dgm:t>
    </dgm:pt>
    <dgm:pt modelId="{F438DE8E-28FC-4A62-B208-23994FC5E4F0}" type="parTrans" cxnId="{4D95B4EC-7582-4A9A-AE9F-972B0078EEC8}">
      <dgm:prSet/>
      <dgm:spPr/>
      <dgm:t>
        <a:bodyPr/>
        <a:lstStyle/>
        <a:p>
          <a:endParaRPr lang="ru-RU"/>
        </a:p>
      </dgm:t>
    </dgm:pt>
    <dgm:pt modelId="{9DBB412A-97FC-43E5-9EA3-6C4AC05D1419}" type="sibTrans" cxnId="{4D95B4EC-7582-4A9A-AE9F-972B0078EEC8}">
      <dgm:prSet/>
      <dgm:spPr/>
      <dgm:t>
        <a:bodyPr/>
        <a:lstStyle/>
        <a:p>
          <a:endParaRPr lang="ru-RU"/>
        </a:p>
      </dgm:t>
    </dgm:pt>
    <dgm:pt modelId="{CAFABCF6-94C4-4DE8-8B4B-B23D3A072000}">
      <dgm:prSet phldrT="[Текст]"/>
      <dgm:spPr/>
      <dgm:t>
        <a:bodyPr/>
        <a:lstStyle/>
        <a:p>
          <a:r>
            <a:rPr lang="ru-RU" dirty="0" smtClean="0"/>
            <a:t>включает профессионалов высочайшего уровня</a:t>
          </a:r>
          <a:endParaRPr lang="ru-RU" dirty="0"/>
        </a:p>
      </dgm:t>
    </dgm:pt>
    <dgm:pt modelId="{8FDA38D4-0F0C-4DE5-A293-D5A22DE442FC}" type="parTrans" cxnId="{794DD538-7FBC-49E9-8CCC-D8ABB1E2D31A}">
      <dgm:prSet/>
      <dgm:spPr/>
      <dgm:t>
        <a:bodyPr/>
        <a:lstStyle/>
        <a:p>
          <a:endParaRPr lang="ru-RU"/>
        </a:p>
      </dgm:t>
    </dgm:pt>
    <dgm:pt modelId="{AE2F3957-8A61-4A71-B7E4-48AB172582AA}" type="sibTrans" cxnId="{794DD538-7FBC-49E9-8CCC-D8ABB1E2D31A}">
      <dgm:prSet/>
      <dgm:spPr/>
      <dgm:t>
        <a:bodyPr/>
        <a:lstStyle/>
        <a:p>
          <a:endParaRPr lang="ru-RU"/>
        </a:p>
      </dgm:t>
    </dgm:pt>
    <dgm:pt modelId="{F92F08CB-D465-40E7-9ECF-79E44BDDE9C3}">
      <dgm:prSet phldrT="[Текст]"/>
      <dgm:spPr/>
      <dgm:t>
        <a:bodyPr/>
        <a:lstStyle/>
        <a:p>
          <a:r>
            <a:rPr lang="ru-RU" dirty="0" smtClean="0"/>
            <a:t>служит основой института независимой оценки</a:t>
          </a:r>
          <a:endParaRPr lang="ru-RU" dirty="0"/>
        </a:p>
      </dgm:t>
    </dgm:pt>
    <dgm:pt modelId="{19B2659B-3631-43DF-BD6E-5EB4EA845733}" type="sibTrans" cxnId="{657302F0-9B15-455B-95E4-9A2193A111C8}">
      <dgm:prSet/>
      <dgm:spPr/>
      <dgm:t>
        <a:bodyPr/>
        <a:lstStyle/>
        <a:p>
          <a:endParaRPr lang="ru-RU"/>
        </a:p>
      </dgm:t>
    </dgm:pt>
    <dgm:pt modelId="{999886BD-803A-4708-83A5-4B8587856678}" type="parTrans" cxnId="{657302F0-9B15-455B-95E4-9A2193A111C8}">
      <dgm:prSet/>
      <dgm:spPr/>
      <dgm:t>
        <a:bodyPr/>
        <a:lstStyle/>
        <a:p>
          <a:endParaRPr lang="ru-RU"/>
        </a:p>
      </dgm:t>
    </dgm:pt>
    <dgm:pt modelId="{EFC7F0A5-BBC8-43C3-BCAA-B7F69CA58EAC}" type="pres">
      <dgm:prSet presAssocID="{B069BE46-4BDC-4DD7-8BC4-45EAF2DE624E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A9DE8C2-C56C-4356-8E1D-027FA935C4E4}" type="pres">
      <dgm:prSet presAssocID="{85848477-4BE1-42BB-A444-AAB14B8408FB}" presName="centerShape" presStyleLbl="node0" presStyleIdx="0" presStyleCnt="1"/>
      <dgm:spPr/>
      <dgm:t>
        <a:bodyPr/>
        <a:lstStyle/>
        <a:p>
          <a:endParaRPr lang="ru-RU"/>
        </a:p>
      </dgm:t>
    </dgm:pt>
    <dgm:pt modelId="{4614690C-C700-4E2C-A5D8-EC618D599A95}" type="pres">
      <dgm:prSet presAssocID="{125432D2-2797-424D-AD6D-C9C3DCCA3E78}" presName="parTrans" presStyleLbl="bgSibTrans2D1" presStyleIdx="0" presStyleCnt="4"/>
      <dgm:spPr/>
      <dgm:t>
        <a:bodyPr/>
        <a:lstStyle/>
        <a:p>
          <a:endParaRPr lang="ru-RU"/>
        </a:p>
      </dgm:t>
    </dgm:pt>
    <dgm:pt modelId="{54825A2C-D9C1-4E66-A41C-3796AE73032E}" type="pres">
      <dgm:prSet presAssocID="{E01A763F-5286-4441-B049-D03739E84855}" presName="node" presStyleLbl="node1" presStyleIdx="0" presStyleCnt="4" custRadScaleRad="101549" custRadScaleInc="-2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AFE056-84B0-44E9-A239-3CC69A195C64}" type="pres">
      <dgm:prSet presAssocID="{999886BD-803A-4708-83A5-4B8587856678}" presName="parTrans" presStyleLbl="bgSibTrans2D1" presStyleIdx="1" presStyleCnt="4"/>
      <dgm:spPr/>
      <dgm:t>
        <a:bodyPr/>
        <a:lstStyle/>
        <a:p>
          <a:endParaRPr lang="ru-RU"/>
        </a:p>
      </dgm:t>
    </dgm:pt>
    <dgm:pt modelId="{4517F124-0F8E-4E8C-9C0E-5BE744228EAD}" type="pres">
      <dgm:prSet presAssocID="{F92F08CB-D465-40E7-9ECF-79E44BDDE9C3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878EDA-6F44-44D9-927B-1B93772B7659}" type="pres">
      <dgm:prSet presAssocID="{F438DE8E-28FC-4A62-B208-23994FC5E4F0}" presName="parTrans" presStyleLbl="bgSibTrans2D1" presStyleIdx="2" presStyleCnt="4"/>
      <dgm:spPr/>
      <dgm:t>
        <a:bodyPr/>
        <a:lstStyle/>
        <a:p>
          <a:endParaRPr lang="ru-RU"/>
        </a:p>
      </dgm:t>
    </dgm:pt>
    <dgm:pt modelId="{76846B37-014F-4E03-8A3C-A146ED14285F}" type="pres">
      <dgm:prSet presAssocID="{FF67CC3B-CF18-4F95-8697-CC8A956FE7C9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B058E1-16A0-4C1C-AF22-D1AB9AFE3F67}" type="pres">
      <dgm:prSet presAssocID="{8FDA38D4-0F0C-4DE5-A293-D5A22DE442FC}" presName="parTrans" presStyleLbl="bgSibTrans2D1" presStyleIdx="3" presStyleCnt="4"/>
      <dgm:spPr/>
      <dgm:t>
        <a:bodyPr/>
        <a:lstStyle/>
        <a:p>
          <a:endParaRPr lang="ru-RU"/>
        </a:p>
      </dgm:t>
    </dgm:pt>
    <dgm:pt modelId="{779AA17C-3421-4804-8C16-8496B69D7973}" type="pres">
      <dgm:prSet presAssocID="{CAFABCF6-94C4-4DE8-8B4B-B23D3A07200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7D37C30-FB61-442B-A250-F4254D981D62}" type="presOf" srcId="{F92F08CB-D465-40E7-9ECF-79E44BDDE9C3}" destId="{4517F124-0F8E-4E8C-9C0E-5BE744228EAD}" srcOrd="0" destOrd="0" presId="urn:microsoft.com/office/officeart/2005/8/layout/radial4"/>
    <dgm:cxn modelId="{6EB658BE-C6B2-4992-AA6F-DB341EBCFCF0}" type="presOf" srcId="{125432D2-2797-424D-AD6D-C9C3DCCA3E78}" destId="{4614690C-C700-4E2C-A5D8-EC618D599A95}" srcOrd="0" destOrd="0" presId="urn:microsoft.com/office/officeart/2005/8/layout/radial4"/>
    <dgm:cxn modelId="{691F6217-E323-402F-8907-D979519E615C}" type="presOf" srcId="{B069BE46-4BDC-4DD7-8BC4-45EAF2DE624E}" destId="{EFC7F0A5-BBC8-43C3-BCAA-B7F69CA58EAC}" srcOrd="0" destOrd="0" presId="urn:microsoft.com/office/officeart/2005/8/layout/radial4"/>
    <dgm:cxn modelId="{9CD360CE-B49C-4F9A-AD2C-F0AD9D39D7A3}" srcId="{85848477-4BE1-42BB-A444-AAB14B8408FB}" destId="{E01A763F-5286-4441-B049-D03739E84855}" srcOrd="0" destOrd="0" parTransId="{125432D2-2797-424D-AD6D-C9C3DCCA3E78}" sibTransId="{493E56EB-A90E-49C9-AF3F-788377715DE5}"/>
    <dgm:cxn modelId="{657302F0-9B15-455B-95E4-9A2193A111C8}" srcId="{85848477-4BE1-42BB-A444-AAB14B8408FB}" destId="{F92F08CB-D465-40E7-9ECF-79E44BDDE9C3}" srcOrd="1" destOrd="0" parTransId="{999886BD-803A-4708-83A5-4B8587856678}" sibTransId="{19B2659B-3631-43DF-BD6E-5EB4EA845733}"/>
    <dgm:cxn modelId="{794DD538-7FBC-49E9-8CCC-D8ABB1E2D31A}" srcId="{85848477-4BE1-42BB-A444-AAB14B8408FB}" destId="{CAFABCF6-94C4-4DE8-8B4B-B23D3A072000}" srcOrd="3" destOrd="0" parTransId="{8FDA38D4-0F0C-4DE5-A293-D5A22DE442FC}" sibTransId="{AE2F3957-8A61-4A71-B7E4-48AB172582AA}"/>
    <dgm:cxn modelId="{4D95B4EC-7582-4A9A-AE9F-972B0078EEC8}" srcId="{85848477-4BE1-42BB-A444-AAB14B8408FB}" destId="{FF67CC3B-CF18-4F95-8697-CC8A956FE7C9}" srcOrd="2" destOrd="0" parTransId="{F438DE8E-28FC-4A62-B208-23994FC5E4F0}" sibTransId="{9DBB412A-97FC-43E5-9EA3-6C4AC05D1419}"/>
    <dgm:cxn modelId="{CC5D66A8-7253-4956-84A4-011421BC06A1}" type="presOf" srcId="{FF67CC3B-CF18-4F95-8697-CC8A956FE7C9}" destId="{76846B37-014F-4E03-8A3C-A146ED14285F}" srcOrd="0" destOrd="0" presId="urn:microsoft.com/office/officeart/2005/8/layout/radial4"/>
    <dgm:cxn modelId="{7F992F23-F6B2-4A20-9276-288BDD64E1FB}" type="presOf" srcId="{8FDA38D4-0F0C-4DE5-A293-D5A22DE442FC}" destId="{83B058E1-16A0-4C1C-AF22-D1AB9AFE3F67}" srcOrd="0" destOrd="0" presId="urn:microsoft.com/office/officeart/2005/8/layout/radial4"/>
    <dgm:cxn modelId="{54237B35-65D1-4960-8203-4DF74CD900EF}" type="presOf" srcId="{CAFABCF6-94C4-4DE8-8B4B-B23D3A072000}" destId="{779AA17C-3421-4804-8C16-8496B69D7973}" srcOrd="0" destOrd="0" presId="urn:microsoft.com/office/officeart/2005/8/layout/radial4"/>
    <dgm:cxn modelId="{7867A403-ACE8-421A-8A1B-0E60E699B4A9}" type="presOf" srcId="{999886BD-803A-4708-83A5-4B8587856678}" destId="{C5AFE056-84B0-44E9-A239-3CC69A195C64}" srcOrd="0" destOrd="0" presId="urn:microsoft.com/office/officeart/2005/8/layout/radial4"/>
    <dgm:cxn modelId="{009D5A82-FE0D-49F8-9322-378DBBC7341A}" type="presOf" srcId="{85848477-4BE1-42BB-A444-AAB14B8408FB}" destId="{EA9DE8C2-C56C-4356-8E1D-027FA935C4E4}" srcOrd="0" destOrd="0" presId="urn:microsoft.com/office/officeart/2005/8/layout/radial4"/>
    <dgm:cxn modelId="{461FF6AC-CBE4-46EF-93FC-817C5C1F8E3E}" type="presOf" srcId="{F438DE8E-28FC-4A62-B208-23994FC5E4F0}" destId="{74878EDA-6F44-44D9-927B-1B93772B7659}" srcOrd="0" destOrd="0" presId="urn:microsoft.com/office/officeart/2005/8/layout/radial4"/>
    <dgm:cxn modelId="{6B29B6C3-F3CE-4E4B-8511-C0750E3CAE95}" type="presOf" srcId="{E01A763F-5286-4441-B049-D03739E84855}" destId="{54825A2C-D9C1-4E66-A41C-3796AE73032E}" srcOrd="0" destOrd="0" presId="urn:microsoft.com/office/officeart/2005/8/layout/radial4"/>
    <dgm:cxn modelId="{B5200D77-92FD-46FE-8A05-620FF7F4530B}" srcId="{B069BE46-4BDC-4DD7-8BC4-45EAF2DE624E}" destId="{85848477-4BE1-42BB-A444-AAB14B8408FB}" srcOrd="0" destOrd="0" parTransId="{5DD32C5B-BF58-4EE1-9590-5851FD047396}" sibTransId="{E4309C79-D8DC-4FB4-A56E-7EE239D157F5}"/>
    <dgm:cxn modelId="{403823B4-A6A1-42A7-BA5F-92BD68834CCE}" type="presParOf" srcId="{EFC7F0A5-BBC8-43C3-BCAA-B7F69CA58EAC}" destId="{EA9DE8C2-C56C-4356-8E1D-027FA935C4E4}" srcOrd="0" destOrd="0" presId="urn:microsoft.com/office/officeart/2005/8/layout/radial4"/>
    <dgm:cxn modelId="{49E39045-A1D9-4044-B34E-4AC00636407A}" type="presParOf" srcId="{EFC7F0A5-BBC8-43C3-BCAA-B7F69CA58EAC}" destId="{4614690C-C700-4E2C-A5D8-EC618D599A95}" srcOrd="1" destOrd="0" presId="urn:microsoft.com/office/officeart/2005/8/layout/radial4"/>
    <dgm:cxn modelId="{594954DF-A3A9-4875-A1D5-6AE5E5A157F3}" type="presParOf" srcId="{EFC7F0A5-BBC8-43C3-BCAA-B7F69CA58EAC}" destId="{54825A2C-D9C1-4E66-A41C-3796AE73032E}" srcOrd="2" destOrd="0" presId="urn:microsoft.com/office/officeart/2005/8/layout/radial4"/>
    <dgm:cxn modelId="{D1C7DB9F-0546-44FC-8EC8-67D49923E653}" type="presParOf" srcId="{EFC7F0A5-BBC8-43C3-BCAA-B7F69CA58EAC}" destId="{C5AFE056-84B0-44E9-A239-3CC69A195C64}" srcOrd="3" destOrd="0" presId="urn:microsoft.com/office/officeart/2005/8/layout/radial4"/>
    <dgm:cxn modelId="{5D6C8CA5-66A1-4252-A2C6-3814888DE98A}" type="presParOf" srcId="{EFC7F0A5-BBC8-43C3-BCAA-B7F69CA58EAC}" destId="{4517F124-0F8E-4E8C-9C0E-5BE744228EAD}" srcOrd="4" destOrd="0" presId="urn:microsoft.com/office/officeart/2005/8/layout/radial4"/>
    <dgm:cxn modelId="{6B7A28B2-5E64-4035-BCFC-759173030D8C}" type="presParOf" srcId="{EFC7F0A5-BBC8-43C3-BCAA-B7F69CA58EAC}" destId="{74878EDA-6F44-44D9-927B-1B93772B7659}" srcOrd="5" destOrd="0" presId="urn:microsoft.com/office/officeart/2005/8/layout/radial4"/>
    <dgm:cxn modelId="{2DB066F6-0843-458B-A119-FDF880C43CD2}" type="presParOf" srcId="{EFC7F0A5-BBC8-43C3-BCAA-B7F69CA58EAC}" destId="{76846B37-014F-4E03-8A3C-A146ED14285F}" srcOrd="6" destOrd="0" presId="urn:microsoft.com/office/officeart/2005/8/layout/radial4"/>
    <dgm:cxn modelId="{1D0314BD-83B4-4B74-B10E-EA14C8943580}" type="presParOf" srcId="{EFC7F0A5-BBC8-43C3-BCAA-B7F69CA58EAC}" destId="{83B058E1-16A0-4C1C-AF22-D1AB9AFE3F67}" srcOrd="7" destOrd="0" presId="urn:microsoft.com/office/officeart/2005/8/layout/radial4"/>
    <dgm:cxn modelId="{88528601-D5C5-4119-89B3-2D31A5F55FEB}" type="presParOf" srcId="{EFC7F0A5-BBC8-43C3-BCAA-B7F69CA58EAC}" destId="{779AA17C-3421-4804-8C16-8496B69D7973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3B323FB-63E0-4E8C-996E-FA6D43DDCCDF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AC3CADB3-C855-44C5-827A-B24EB711DB61}">
      <dgm:prSet phldrT="[Текст]"/>
      <dgm:spPr/>
      <dgm:t>
        <a:bodyPr/>
        <a:lstStyle/>
        <a:p>
          <a:r>
            <a:rPr lang="ru-RU" dirty="0" smtClean="0"/>
            <a:t>Государство</a:t>
          </a:r>
          <a:endParaRPr lang="ru-RU" dirty="0"/>
        </a:p>
      </dgm:t>
    </dgm:pt>
    <dgm:pt modelId="{78DDE09C-05A6-4245-A961-FEA5BDD5D44D}" type="parTrans" cxnId="{F760E260-CF7B-4C3C-BE1A-995B84A707FE}">
      <dgm:prSet/>
      <dgm:spPr/>
      <dgm:t>
        <a:bodyPr/>
        <a:lstStyle/>
        <a:p>
          <a:endParaRPr lang="ru-RU"/>
        </a:p>
      </dgm:t>
    </dgm:pt>
    <dgm:pt modelId="{56BBF0EC-A373-44F6-BC93-BBA6D12F9EC2}" type="sibTrans" cxnId="{F760E260-CF7B-4C3C-BE1A-995B84A707FE}">
      <dgm:prSet/>
      <dgm:spPr/>
      <dgm:t>
        <a:bodyPr/>
        <a:lstStyle/>
        <a:p>
          <a:endParaRPr lang="ru-RU"/>
        </a:p>
      </dgm:t>
    </dgm:pt>
    <dgm:pt modelId="{7E89704A-C16E-42A0-8038-6991AED7CB68}">
      <dgm:prSet phldrT="[Текст]"/>
      <dgm:spPr/>
      <dgm:t>
        <a:bodyPr/>
        <a:lstStyle/>
        <a:p>
          <a:r>
            <a:rPr lang="ru-RU" dirty="0" smtClean="0"/>
            <a:t>процессы  приватизации, </a:t>
          </a:r>
          <a:endParaRPr lang="ru-RU" dirty="0"/>
        </a:p>
      </dgm:t>
    </dgm:pt>
    <dgm:pt modelId="{85DE11C7-C4AF-4860-B70A-7C066A497F86}" type="parTrans" cxnId="{CB54AD43-6B79-44AF-9AB8-4D70D2CFCFE3}">
      <dgm:prSet/>
      <dgm:spPr/>
      <dgm:t>
        <a:bodyPr/>
        <a:lstStyle/>
        <a:p>
          <a:endParaRPr lang="ru-RU"/>
        </a:p>
      </dgm:t>
    </dgm:pt>
    <dgm:pt modelId="{6472852C-E781-483E-8F16-A6DE490BC4D9}" type="sibTrans" cxnId="{CB54AD43-6B79-44AF-9AB8-4D70D2CFCFE3}">
      <dgm:prSet/>
      <dgm:spPr/>
      <dgm:t>
        <a:bodyPr/>
        <a:lstStyle/>
        <a:p>
          <a:endParaRPr lang="ru-RU"/>
        </a:p>
      </dgm:t>
    </dgm:pt>
    <dgm:pt modelId="{DBEBFDF2-C248-4819-BEC0-371AF21A4EA1}">
      <dgm:prSet phldrT="[Текст]"/>
      <dgm:spPr/>
      <dgm:t>
        <a:bodyPr/>
        <a:lstStyle/>
        <a:p>
          <a:r>
            <a:rPr lang="ru-RU" dirty="0" smtClean="0"/>
            <a:t>Граждане </a:t>
          </a:r>
          <a:br>
            <a:rPr lang="ru-RU" dirty="0" smtClean="0"/>
          </a:br>
          <a:r>
            <a:rPr lang="ru-RU" dirty="0" smtClean="0"/>
            <a:t>и представители бизнеса</a:t>
          </a:r>
          <a:endParaRPr lang="ru-RU" dirty="0"/>
        </a:p>
      </dgm:t>
    </dgm:pt>
    <dgm:pt modelId="{CC2A9166-05EF-44E9-BD3A-3DDF77494EC3}" type="parTrans" cxnId="{C3746C25-00A3-4594-89F5-D0EFA426F5F8}">
      <dgm:prSet/>
      <dgm:spPr/>
      <dgm:t>
        <a:bodyPr/>
        <a:lstStyle/>
        <a:p>
          <a:endParaRPr lang="ru-RU"/>
        </a:p>
      </dgm:t>
    </dgm:pt>
    <dgm:pt modelId="{42DF8FEC-AE3F-4760-B8F2-735839F3A248}" type="sibTrans" cxnId="{C3746C25-00A3-4594-89F5-D0EFA426F5F8}">
      <dgm:prSet/>
      <dgm:spPr/>
      <dgm:t>
        <a:bodyPr/>
        <a:lstStyle/>
        <a:p>
          <a:endParaRPr lang="ru-RU"/>
        </a:p>
      </dgm:t>
    </dgm:pt>
    <dgm:pt modelId="{A1025CAB-BB6E-48A7-AD50-B6740614E367}">
      <dgm:prSet phldrT="[Текст]"/>
      <dgm:spPr/>
      <dgm:t>
        <a:bodyPr/>
        <a:lstStyle/>
        <a:p>
          <a:r>
            <a:rPr lang="ru-RU" dirty="0" smtClean="0"/>
            <a:t>ипотечное кредитование, </a:t>
          </a:r>
          <a:endParaRPr lang="ru-RU" dirty="0"/>
        </a:p>
      </dgm:t>
    </dgm:pt>
    <dgm:pt modelId="{19A6118F-2C1B-4005-AD06-D12CBCD51857}" type="parTrans" cxnId="{8AAF746F-E2BC-406C-8EF7-B6DD46D4C3CF}">
      <dgm:prSet/>
      <dgm:spPr/>
      <dgm:t>
        <a:bodyPr/>
        <a:lstStyle/>
        <a:p>
          <a:endParaRPr lang="ru-RU"/>
        </a:p>
      </dgm:t>
    </dgm:pt>
    <dgm:pt modelId="{29022DBC-9E2D-4FA0-ADE2-04A93D8A0E52}" type="sibTrans" cxnId="{8AAF746F-E2BC-406C-8EF7-B6DD46D4C3CF}">
      <dgm:prSet/>
      <dgm:spPr/>
      <dgm:t>
        <a:bodyPr/>
        <a:lstStyle/>
        <a:p>
          <a:endParaRPr lang="ru-RU"/>
        </a:p>
      </dgm:t>
    </dgm:pt>
    <dgm:pt modelId="{C3A92E07-C5D3-4B90-9BD9-20FBA3DE79ED}">
      <dgm:prSet phldrT="[Текст]"/>
      <dgm:spPr/>
      <dgm:t>
        <a:bodyPr/>
        <a:lstStyle/>
        <a:p>
          <a:r>
            <a:rPr lang="ru-RU" dirty="0" smtClean="0"/>
            <a:t>изъятие имущества для государственных и муниципальных нужд, </a:t>
          </a:r>
          <a:endParaRPr lang="ru-RU" dirty="0"/>
        </a:p>
      </dgm:t>
    </dgm:pt>
    <dgm:pt modelId="{AA6ACE86-3F3A-4DFA-9D29-DB91B9953844}" type="parTrans" cxnId="{378CD836-B3DA-4DBE-A00D-5BFD7FCBC816}">
      <dgm:prSet/>
      <dgm:spPr/>
      <dgm:t>
        <a:bodyPr/>
        <a:lstStyle/>
        <a:p>
          <a:endParaRPr lang="ru-RU"/>
        </a:p>
      </dgm:t>
    </dgm:pt>
    <dgm:pt modelId="{CDD874E0-6646-4B89-9DF6-3FB23EF16FBF}" type="sibTrans" cxnId="{378CD836-B3DA-4DBE-A00D-5BFD7FCBC816}">
      <dgm:prSet/>
      <dgm:spPr/>
      <dgm:t>
        <a:bodyPr/>
        <a:lstStyle/>
        <a:p>
          <a:endParaRPr lang="ru-RU"/>
        </a:p>
      </dgm:t>
    </dgm:pt>
    <dgm:pt modelId="{0E5B70FE-7DE6-4C28-9024-37D47AE04640}">
      <dgm:prSet phldrT="[Текст]"/>
      <dgm:spPr/>
      <dgm:t>
        <a:bodyPr/>
        <a:lstStyle/>
        <a:p>
          <a:r>
            <a:rPr lang="ru-RU" dirty="0" smtClean="0"/>
            <a:t>определение налогооблагаемой базы и пр.</a:t>
          </a:r>
          <a:endParaRPr lang="ru-RU" dirty="0"/>
        </a:p>
      </dgm:t>
    </dgm:pt>
    <dgm:pt modelId="{B83E84C2-8AF0-4158-9CD3-78C5DA5F22F1}" type="parTrans" cxnId="{E8AE254F-00F3-4C92-A855-BC619355846D}">
      <dgm:prSet/>
      <dgm:spPr/>
      <dgm:t>
        <a:bodyPr/>
        <a:lstStyle/>
        <a:p>
          <a:endParaRPr lang="ru-RU"/>
        </a:p>
      </dgm:t>
    </dgm:pt>
    <dgm:pt modelId="{727C3641-B77C-46B2-8B9B-56B743E4241D}" type="sibTrans" cxnId="{E8AE254F-00F3-4C92-A855-BC619355846D}">
      <dgm:prSet/>
      <dgm:spPr/>
      <dgm:t>
        <a:bodyPr/>
        <a:lstStyle/>
        <a:p>
          <a:endParaRPr lang="ru-RU"/>
        </a:p>
      </dgm:t>
    </dgm:pt>
    <dgm:pt modelId="{21101423-0014-4D0D-AB0A-487B2489D64E}">
      <dgm:prSet phldrT="[Текст]"/>
      <dgm:spPr/>
      <dgm:t>
        <a:bodyPr/>
        <a:lstStyle/>
        <a:p>
          <a:r>
            <a:rPr lang="ru-RU" dirty="0" smtClean="0"/>
            <a:t>вступление в наследство, </a:t>
          </a:r>
          <a:endParaRPr lang="ru-RU" dirty="0"/>
        </a:p>
      </dgm:t>
    </dgm:pt>
    <dgm:pt modelId="{F02897B4-139B-4AC0-BD9A-3FE6796E167F}" type="parTrans" cxnId="{C2D54100-112A-403F-A20C-198B179305EC}">
      <dgm:prSet/>
      <dgm:spPr/>
      <dgm:t>
        <a:bodyPr/>
        <a:lstStyle/>
        <a:p>
          <a:endParaRPr lang="ru-RU"/>
        </a:p>
      </dgm:t>
    </dgm:pt>
    <dgm:pt modelId="{14CDAD0A-E0A9-44CA-AED7-0BAC49861BA7}" type="sibTrans" cxnId="{C2D54100-112A-403F-A20C-198B179305EC}">
      <dgm:prSet/>
      <dgm:spPr/>
      <dgm:t>
        <a:bodyPr/>
        <a:lstStyle/>
        <a:p>
          <a:endParaRPr lang="ru-RU"/>
        </a:p>
      </dgm:t>
    </dgm:pt>
    <dgm:pt modelId="{E59A8A91-ED56-4F2D-9738-88B4687FA1F5}">
      <dgm:prSet phldrT="[Текст]"/>
      <dgm:spPr/>
      <dgm:t>
        <a:bodyPr/>
        <a:lstStyle/>
        <a:p>
          <a:r>
            <a:rPr lang="ru-RU" dirty="0" smtClean="0"/>
            <a:t>разрешение имущественных споров, </a:t>
          </a:r>
          <a:endParaRPr lang="ru-RU" dirty="0"/>
        </a:p>
      </dgm:t>
    </dgm:pt>
    <dgm:pt modelId="{706A7710-F5E9-40B8-A7D5-36F99AB0F904}" type="parTrans" cxnId="{798617E5-0363-44C3-A906-9A80A3D392E5}">
      <dgm:prSet/>
      <dgm:spPr/>
      <dgm:t>
        <a:bodyPr/>
        <a:lstStyle/>
        <a:p>
          <a:endParaRPr lang="ru-RU"/>
        </a:p>
      </dgm:t>
    </dgm:pt>
    <dgm:pt modelId="{285472A0-AD43-42B0-95AE-A7302E768650}" type="sibTrans" cxnId="{798617E5-0363-44C3-A906-9A80A3D392E5}">
      <dgm:prSet/>
      <dgm:spPr/>
      <dgm:t>
        <a:bodyPr/>
        <a:lstStyle/>
        <a:p>
          <a:endParaRPr lang="ru-RU"/>
        </a:p>
      </dgm:t>
    </dgm:pt>
    <dgm:pt modelId="{F8DF780E-3AC5-4FC6-8A58-BE81EA1571C6}">
      <dgm:prSet phldrT="[Текст]"/>
      <dgm:spPr/>
      <dgm:t>
        <a:bodyPr/>
        <a:lstStyle/>
        <a:p>
          <a:r>
            <a:rPr lang="ru-RU" dirty="0" smtClean="0"/>
            <a:t>оспаривание результатов определения кадастровой стоимости и пр.</a:t>
          </a:r>
          <a:endParaRPr lang="ru-RU" dirty="0"/>
        </a:p>
      </dgm:t>
    </dgm:pt>
    <dgm:pt modelId="{F0FBDBCB-6FFD-422C-8BEB-42522B82C5B7}" type="parTrans" cxnId="{5197A89F-1266-400E-BCC0-6363131A2702}">
      <dgm:prSet/>
      <dgm:spPr/>
      <dgm:t>
        <a:bodyPr/>
        <a:lstStyle/>
        <a:p>
          <a:endParaRPr lang="ru-RU"/>
        </a:p>
      </dgm:t>
    </dgm:pt>
    <dgm:pt modelId="{5063D8BF-D4FE-40FD-843C-3AA0D49D0D1B}" type="sibTrans" cxnId="{5197A89F-1266-400E-BCC0-6363131A2702}">
      <dgm:prSet/>
      <dgm:spPr/>
      <dgm:t>
        <a:bodyPr/>
        <a:lstStyle/>
        <a:p>
          <a:endParaRPr lang="ru-RU"/>
        </a:p>
      </dgm:t>
    </dgm:pt>
    <dgm:pt modelId="{D8529421-72A1-466A-ACFF-21B46B90C949}" type="pres">
      <dgm:prSet presAssocID="{23B323FB-63E0-4E8C-996E-FA6D43DDCCD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1A7FE3-4BE3-499F-8C55-B3362016B8BB}" type="pres">
      <dgm:prSet presAssocID="{AC3CADB3-C855-44C5-827A-B24EB711DB61}" presName="linNode" presStyleCnt="0"/>
      <dgm:spPr/>
    </dgm:pt>
    <dgm:pt modelId="{D4449EE5-161C-42D7-B8B1-55DF4A8731D4}" type="pres">
      <dgm:prSet presAssocID="{AC3CADB3-C855-44C5-827A-B24EB711DB61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3B5D15-75DC-4DC5-A44A-3189D08B0562}" type="pres">
      <dgm:prSet presAssocID="{AC3CADB3-C855-44C5-827A-B24EB711DB61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AF2E96-A248-457C-8567-9EC5C46B3553}" type="pres">
      <dgm:prSet presAssocID="{56BBF0EC-A373-44F6-BC93-BBA6D12F9EC2}" presName="sp" presStyleCnt="0"/>
      <dgm:spPr/>
    </dgm:pt>
    <dgm:pt modelId="{8A3628E9-E52E-4132-A570-C46F863929EE}" type="pres">
      <dgm:prSet presAssocID="{DBEBFDF2-C248-4819-BEC0-371AF21A4EA1}" presName="linNode" presStyleCnt="0"/>
      <dgm:spPr/>
    </dgm:pt>
    <dgm:pt modelId="{6667EE83-63C8-4FDB-BADA-68933CCB507B}" type="pres">
      <dgm:prSet presAssocID="{DBEBFDF2-C248-4819-BEC0-371AF21A4EA1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B2F2C1-AAF5-40E5-9939-4DD66BB68A95}" type="pres">
      <dgm:prSet presAssocID="{DBEBFDF2-C248-4819-BEC0-371AF21A4EA1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760E260-CF7B-4C3C-BE1A-995B84A707FE}" srcId="{23B323FB-63E0-4E8C-996E-FA6D43DDCCDF}" destId="{AC3CADB3-C855-44C5-827A-B24EB711DB61}" srcOrd="0" destOrd="0" parTransId="{78DDE09C-05A6-4245-A961-FEA5BDD5D44D}" sibTransId="{56BBF0EC-A373-44F6-BC93-BBA6D12F9EC2}"/>
    <dgm:cxn modelId="{C2D54100-112A-403F-A20C-198B179305EC}" srcId="{DBEBFDF2-C248-4819-BEC0-371AF21A4EA1}" destId="{21101423-0014-4D0D-AB0A-487B2489D64E}" srcOrd="1" destOrd="0" parTransId="{F02897B4-139B-4AC0-BD9A-3FE6796E167F}" sibTransId="{14CDAD0A-E0A9-44CA-AED7-0BAC49861BA7}"/>
    <dgm:cxn modelId="{9A0843AD-69F0-441E-BCBF-34BB9F51320C}" type="presOf" srcId="{A1025CAB-BB6E-48A7-AD50-B6740614E367}" destId="{45B2F2C1-AAF5-40E5-9939-4DD66BB68A95}" srcOrd="0" destOrd="0" presId="urn:microsoft.com/office/officeart/2005/8/layout/vList5"/>
    <dgm:cxn modelId="{798617E5-0363-44C3-A906-9A80A3D392E5}" srcId="{DBEBFDF2-C248-4819-BEC0-371AF21A4EA1}" destId="{E59A8A91-ED56-4F2D-9738-88B4687FA1F5}" srcOrd="2" destOrd="0" parTransId="{706A7710-F5E9-40B8-A7D5-36F99AB0F904}" sibTransId="{285472A0-AD43-42B0-95AE-A7302E768650}"/>
    <dgm:cxn modelId="{C3746C25-00A3-4594-89F5-D0EFA426F5F8}" srcId="{23B323FB-63E0-4E8C-996E-FA6D43DDCCDF}" destId="{DBEBFDF2-C248-4819-BEC0-371AF21A4EA1}" srcOrd="1" destOrd="0" parTransId="{CC2A9166-05EF-44E9-BD3A-3DDF77494EC3}" sibTransId="{42DF8FEC-AE3F-4760-B8F2-735839F3A248}"/>
    <dgm:cxn modelId="{67E4813E-3057-44E7-84D7-361BC56F5BC4}" type="presOf" srcId="{AC3CADB3-C855-44C5-827A-B24EB711DB61}" destId="{D4449EE5-161C-42D7-B8B1-55DF4A8731D4}" srcOrd="0" destOrd="0" presId="urn:microsoft.com/office/officeart/2005/8/layout/vList5"/>
    <dgm:cxn modelId="{355FF982-1C7E-4BD9-ADCF-F06398939C6A}" type="presOf" srcId="{E59A8A91-ED56-4F2D-9738-88B4687FA1F5}" destId="{45B2F2C1-AAF5-40E5-9939-4DD66BB68A95}" srcOrd="0" destOrd="2" presId="urn:microsoft.com/office/officeart/2005/8/layout/vList5"/>
    <dgm:cxn modelId="{047BD3DA-74E2-4B9A-80F7-913E6354E147}" type="presOf" srcId="{DBEBFDF2-C248-4819-BEC0-371AF21A4EA1}" destId="{6667EE83-63C8-4FDB-BADA-68933CCB507B}" srcOrd="0" destOrd="0" presId="urn:microsoft.com/office/officeart/2005/8/layout/vList5"/>
    <dgm:cxn modelId="{C55CAA1A-AF98-4E93-B077-E2812C8596D7}" type="presOf" srcId="{7E89704A-C16E-42A0-8038-6991AED7CB68}" destId="{933B5D15-75DC-4DC5-A44A-3189D08B0562}" srcOrd="0" destOrd="0" presId="urn:microsoft.com/office/officeart/2005/8/layout/vList5"/>
    <dgm:cxn modelId="{A17C7A0F-9D05-4C1B-AF29-682454A216EA}" type="presOf" srcId="{C3A92E07-C5D3-4B90-9BD9-20FBA3DE79ED}" destId="{933B5D15-75DC-4DC5-A44A-3189D08B0562}" srcOrd="0" destOrd="1" presId="urn:microsoft.com/office/officeart/2005/8/layout/vList5"/>
    <dgm:cxn modelId="{697CB94C-0BE9-45A1-B2D2-29D20DE40533}" type="presOf" srcId="{0E5B70FE-7DE6-4C28-9024-37D47AE04640}" destId="{933B5D15-75DC-4DC5-A44A-3189D08B0562}" srcOrd="0" destOrd="2" presId="urn:microsoft.com/office/officeart/2005/8/layout/vList5"/>
    <dgm:cxn modelId="{47B5295F-2DC9-40FD-ADEE-EA48C4471D26}" type="presOf" srcId="{23B323FB-63E0-4E8C-996E-FA6D43DDCCDF}" destId="{D8529421-72A1-466A-ACFF-21B46B90C949}" srcOrd="0" destOrd="0" presId="urn:microsoft.com/office/officeart/2005/8/layout/vList5"/>
    <dgm:cxn modelId="{8AAF746F-E2BC-406C-8EF7-B6DD46D4C3CF}" srcId="{DBEBFDF2-C248-4819-BEC0-371AF21A4EA1}" destId="{A1025CAB-BB6E-48A7-AD50-B6740614E367}" srcOrd="0" destOrd="0" parTransId="{19A6118F-2C1B-4005-AD06-D12CBCD51857}" sibTransId="{29022DBC-9E2D-4FA0-ADE2-04A93D8A0E52}"/>
    <dgm:cxn modelId="{5197A89F-1266-400E-BCC0-6363131A2702}" srcId="{DBEBFDF2-C248-4819-BEC0-371AF21A4EA1}" destId="{F8DF780E-3AC5-4FC6-8A58-BE81EA1571C6}" srcOrd="3" destOrd="0" parTransId="{F0FBDBCB-6FFD-422C-8BEB-42522B82C5B7}" sibTransId="{5063D8BF-D4FE-40FD-843C-3AA0D49D0D1B}"/>
    <dgm:cxn modelId="{E8AE254F-00F3-4C92-A855-BC619355846D}" srcId="{AC3CADB3-C855-44C5-827A-B24EB711DB61}" destId="{0E5B70FE-7DE6-4C28-9024-37D47AE04640}" srcOrd="2" destOrd="0" parTransId="{B83E84C2-8AF0-4158-9CD3-78C5DA5F22F1}" sibTransId="{727C3641-B77C-46B2-8B9B-56B743E4241D}"/>
    <dgm:cxn modelId="{F23290B5-B6BE-4F69-A2BA-A04B21F68492}" type="presOf" srcId="{21101423-0014-4D0D-AB0A-487B2489D64E}" destId="{45B2F2C1-AAF5-40E5-9939-4DD66BB68A95}" srcOrd="0" destOrd="1" presId="urn:microsoft.com/office/officeart/2005/8/layout/vList5"/>
    <dgm:cxn modelId="{378CD836-B3DA-4DBE-A00D-5BFD7FCBC816}" srcId="{AC3CADB3-C855-44C5-827A-B24EB711DB61}" destId="{C3A92E07-C5D3-4B90-9BD9-20FBA3DE79ED}" srcOrd="1" destOrd="0" parTransId="{AA6ACE86-3F3A-4DFA-9D29-DB91B9953844}" sibTransId="{CDD874E0-6646-4B89-9DF6-3FB23EF16FBF}"/>
    <dgm:cxn modelId="{CB54AD43-6B79-44AF-9AB8-4D70D2CFCFE3}" srcId="{AC3CADB3-C855-44C5-827A-B24EB711DB61}" destId="{7E89704A-C16E-42A0-8038-6991AED7CB68}" srcOrd="0" destOrd="0" parTransId="{85DE11C7-C4AF-4860-B70A-7C066A497F86}" sibTransId="{6472852C-E781-483E-8F16-A6DE490BC4D9}"/>
    <dgm:cxn modelId="{DCCECB2F-5B79-4711-A572-F72C3904227B}" type="presOf" srcId="{F8DF780E-3AC5-4FC6-8A58-BE81EA1571C6}" destId="{45B2F2C1-AAF5-40E5-9939-4DD66BB68A95}" srcOrd="0" destOrd="3" presId="urn:microsoft.com/office/officeart/2005/8/layout/vList5"/>
    <dgm:cxn modelId="{CEE0948A-C40E-494E-A488-8DA7212B2AD1}" type="presParOf" srcId="{D8529421-72A1-466A-ACFF-21B46B90C949}" destId="{E21A7FE3-4BE3-499F-8C55-B3362016B8BB}" srcOrd="0" destOrd="0" presId="urn:microsoft.com/office/officeart/2005/8/layout/vList5"/>
    <dgm:cxn modelId="{EF1BEBE7-ABAB-4659-A722-235B9427462F}" type="presParOf" srcId="{E21A7FE3-4BE3-499F-8C55-B3362016B8BB}" destId="{D4449EE5-161C-42D7-B8B1-55DF4A8731D4}" srcOrd="0" destOrd="0" presId="urn:microsoft.com/office/officeart/2005/8/layout/vList5"/>
    <dgm:cxn modelId="{6F8A3948-8839-4BC8-88B7-3CD522DD95D4}" type="presParOf" srcId="{E21A7FE3-4BE3-499F-8C55-B3362016B8BB}" destId="{933B5D15-75DC-4DC5-A44A-3189D08B0562}" srcOrd="1" destOrd="0" presId="urn:microsoft.com/office/officeart/2005/8/layout/vList5"/>
    <dgm:cxn modelId="{6431D767-F250-4E5F-BDC5-DB1BF535C639}" type="presParOf" srcId="{D8529421-72A1-466A-ACFF-21B46B90C949}" destId="{30AF2E96-A248-457C-8567-9EC5C46B3553}" srcOrd="1" destOrd="0" presId="urn:microsoft.com/office/officeart/2005/8/layout/vList5"/>
    <dgm:cxn modelId="{7DA3981E-8021-4375-AB52-E806A5C5BEBC}" type="presParOf" srcId="{D8529421-72A1-466A-ACFF-21B46B90C949}" destId="{8A3628E9-E52E-4132-A570-C46F863929EE}" srcOrd="2" destOrd="0" presId="urn:microsoft.com/office/officeart/2005/8/layout/vList5"/>
    <dgm:cxn modelId="{D31C31C7-8D5B-4E25-B7FF-99A1051871E4}" type="presParOf" srcId="{8A3628E9-E52E-4132-A570-C46F863929EE}" destId="{6667EE83-63C8-4FDB-BADA-68933CCB507B}" srcOrd="0" destOrd="0" presId="urn:microsoft.com/office/officeart/2005/8/layout/vList5"/>
    <dgm:cxn modelId="{F9362374-18E2-4AD4-A001-420A60AF7E3E}" type="presParOf" srcId="{8A3628E9-E52E-4132-A570-C46F863929EE}" destId="{45B2F2C1-AAF5-40E5-9939-4DD66BB68A9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CD359BB-AF3B-47B4-BB25-E69EA080F945}" type="doc">
      <dgm:prSet loTypeId="urn:microsoft.com/office/officeart/2005/8/layout/process2" loCatId="process" qsTypeId="urn:microsoft.com/office/officeart/2005/8/quickstyle/simple1" qsCatId="simple" csTypeId="urn:microsoft.com/office/officeart/2005/8/colors/accent0_3" csCatId="mainScheme" phldr="1"/>
      <dgm:spPr/>
    </dgm:pt>
    <dgm:pt modelId="{7E872B9E-91C6-4B1E-84E7-3F0DDBA4B426}">
      <dgm:prSet phldrT="[Текст]"/>
      <dgm:spPr/>
      <dgm:t>
        <a:bodyPr/>
        <a:lstStyle/>
        <a:p>
          <a:r>
            <a:rPr lang="ru-RU" dirty="0" smtClean="0"/>
            <a:t>Деятельность Союза </a:t>
          </a:r>
          <a:r>
            <a:rPr lang="ru-RU" dirty="0" err="1" smtClean="0"/>
            <a:t>саморегулируемых</a:t>
          </a:r>
          <a:r>
            <a:rPr lang="ru-RU" dirty="0" smtClean="0"/>
            <a:t> организаций оценщиков (СОО)</a:t>
          </a:r>
          <a:endParaRPr lang="ru-RU" dirty="0"/>
        </a:p>
      </dgm:t>
    </dgm:pt>
    <dgm:pt modelId="{2546A2CA-CC5D-4E14-8CC1-E78DD4836FA7}" type="parTrans" cxnId="{F370E5DE-1CE3-487C-BC20-5910835E6F96}">
      <dgm:prSet/>
      <dgm:spPr/>
      <dgm:t>
        <a:bodyPr/>
        <a:lstStyle/>
        <a:p>
          <a:endParaRPr lang="ru-RU"/>
        </a:p>
      </dgm:t>
    </dgm:pt>
    <dgm:pt modelId="{CC4D96F2-9CC2-4A15-988B-373EBBEEE4C0}" type="sibTrans" cxnId="{F370E5DE-1CE3-487C-BC20-5910835E6F96}">
      <dgm:prSet/>
      <dgm:spPr/>
      <dgm:t>
        <a:bodyPr/>
        <a:lstStyle/>
        <a:p>
          <a:endParaRPr lang="ru-RU"/>
        </a:p>
      </dgm:t>
    </dgm:pt>
    <dgm:pt modelId="{17FBD4AA-03EC-4A0E-B30E-27DA42093481}">
      <dgm:prSet phldrT="[Текст]"/>
      <dgm:spPr/>
      <dgm:t>
        <a:bodyPr/>
        <a:lstStyle/>
        <a:p>
          <a:r>
            <a:rPr lang="ru-RU" dirty="0" smtClean="0"/>
            <a:t>Сохранение </a:t>
          </a:r>
          <a:br>
            <a:rPr lang="ru-RU" dirty="0" smtClean="0"/>
          </a:br>
          <a:r>
            <a:rPr lang="ru-RU" dirty="0" smtClean="0"/>
            <a:t>и развитие института независимой оценки в РФ</a:t>
          </a:r>
          <a:endParaRPr lang="ru-RU" dirty="0"/>
        </a:p>
      </dgm:t>
    </dgm:pt>
    <dgm:pt modelId="{551C78E1-7F65-4AED-8B96-042A34EAEF77}" type="parTrans" cxnId="{2479BB5F-F85A-4E49-BB12-B62E8F67A650}">
      <dgm:prSet/>
      <dgm:spPr/>
      <dgm:t>
        <a:bodyPr/>
        <a:lstStyle/>
        <a:p>
          <a:endParaRPr lang="ru-RU"/>
        </a:p>
      </dgm:t>
    </dgm:pt>
    <dgm:pt modelId="{1D03EB60-800E-455E-BF4F-B7113F79973C}" type="sibTrans" cxnId="{2479BB5F-F85A-4E49-BB12-B62E8F67A650}">
      <dgm:prSet/>
      <dgm:spPr/>
      <dgm:t>
        <a:bodyPr/>
        <a:lstStyle/>
        <a:p>
          <a:endParaRPr lang="ru-RU"/>
        </a:p>
      </dgm:t>
    </dgm:pt>
    <dgm:pt modelId="{1DE8AACE-3B2C-4ABB-8A0E-03FCAE6625C8}" type="pres">
      <dgm:prSet presAssocID="{4CD359BB-AF3B-47B4-BB25-E69EA080F945}" presName="linearFlow" presStyleCnt="0">
        <dgm:presLayoutVars>
          <dgm:resizeHandles val="exact"/>
        </dgm:presLayoutVars>
      </dgm:prSet>
      <dgm:spPr/>
    </dgm:pt>
    <dgm:pt modelId="{19116EEA-C3D0-4E14-A099-EDB762E071D2}" type="pres">
      <dgm:prSet presAssocID="{7E872B9E-91C6-4B1E-84E7-3F0DDBA4B426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2EAFA5-4B2B-4D0B-95E3-6AD6CEE26A08}" type="pres">
      <dgm:prSet presAssocID="{CC4D96F2-9CC2-4A15-988B-373EBBEEE4C0}" presName="sibTrans" presStyleLbl="sibTrans2D1" presStyleIdx="0" presStyleCnt="1"/>
      <dgm:spPr/>
      <dgm:t>
        <a:bodyPr/>
        <a:lstStyle/>
        <a:p>
          <a:endParaRPr lang="ru-RU"/>
        </a:p>
      </dgm:t>
    </dgm:pt>
    <dgm:pt modelId="{C6AEB7AC-FF33-45EB-9EBC-F4CAB2C817AF}" type="pres">
      <dgm:prSet presAssocID="{CC4D96F2-9CC2-4A15-988B-373EBBEEE4C0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0EF263CD-3DDB-4654-9409-C55D135F4717}" type="pres">
      <dgm:prSet presAssocID="{17FBD4AA-03EC-4A0E-B30E-27DA42093481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479BB5F-F85A-4E49-BB12-B62E8F67A650}" srcId="{4CD359BB-AF3B-47B4-BB25-E69EA080F945}" destId="{17FBD4AA-03EC-4A0E-B30E-27DA42093481}" srcOrd="1" destOrd="0" parTransId="{551C78E1-7F65-4AED-8B96-042A34EAEF77}" sibTransId="{1D03EB60-800E-455E-BF4F-B7113F79973C}"/>
    <dgm:cxn modelId="{FC1377F2-089C-4D0E-9723-D8DC25FFE13A}" type="presOf" srcId="{4CD359BB-AF3B-47B4-BB25-E69EA080F945}" destId="{1DE8AACE-3B2C-4ABB-8A0E-03FCAE6625C8}" srcOrd="0" destOrd="0" presId="urn:microsoft.com/office/officeart/2005/8/layout/process2"/>
    <dgm:cxn modelId="{84C7D8D9-CA70-496A-BA92-85CF58ABD174}" type="presOf" srcId="{17FBD4AA-03EC-4A0E-B30E-27DA42093481}" destId="{0EF263CD-3DDB-4654-9409-C55D135F4717}" srcOrd="0" destOrd="0" presId="urn:microsoft.com/office/officeart/2005/8/layout/process2"/>
    <dgm:cxn modelId="{F370E5DE-1CE3-487C-BC20-5910835E6F96}" srcId="{4CD359BB-AF3B-47B4-BB25-E69EA080F945}" destId="{7E872B9E-91C6-4B1E-84E7-3F0DDBA4B426}" srcOrd="0" destOrd="0" parTransId="{2546A2CA-CC5D-4E14-8CC1-E78DD4836FA7}" sibTransId="{CC4D96F2-9CC2-4A15-988B-373EBBEEE4C0}"/>
    <dgm:cxn modelId="{5C23CDA6-1A70-41EA-9FDA-462B51F91991}" type="presOf" srcId="{CC4D96F2-9CC2-4A15-988B-373EBBEEE4C0}" destId="{962EAFA5-4B2B-4D0B-95E3-6AD6CEE26A08}" srcOrd="0" destOrd="0" presId="urn:microsoft.com/office/officeart/2005/8/layout/process2"/>
    <dgm:cxn modelId="{0005AD62-BE85-4D43-8156-572825B98E38}" type="presOf" srcId="{CC4D96F2-9CC2-4A15-988B-373EBBEEE4C0}" destId="{C6AEB7AC-FF33-45EB-9EBC-F4CAB2C817AF}" srcOrd="1" destOrd="0" presId="urn:microsoft.com/office/officeart/2005/8/layout/process2"/>
    <dgm:cxn modelId="{E5A4A7A3-7DF1-4CF2-BD4A-A5E0045FC0C1}" type="presOf" srcId="{7E872B9E-91C6-4B1E-84E7-3F0DDBA4B426}" destId="{19116EEA-C3D0-4E14-A099-EDB762E071D2}" srcOrd="0" destOrd="0" presId="urn:microsoft.com/office/officeart/2005/8/layout/process2"/>
    <dgm:cxn modelId="{19CD3840-CF91-4ABE-9D21-7EBE70425361}" type="presParOf" srcId="{1DE8AACE-3B2C-4ABB-8A0E-03FCAE6625C8}" destId="{19116EEA-C3D0-4E14-A099-EDB762E071D2}" srcOrd="0" destOrd="0" presId="urn:microsoft.com/office/officeart/2005/8/layout/process2"/>
    <dgm:cxn modelId="{348D26DD-D2B9-431C-8ED0-B09752925D06}" type="presParOf" srcId="{1DE8AACE-3B2C-4ABB-8A0E-03FCAE6625C8}" destId="{962EAFA5-4B2B-4D0B-95E3-6AD6CEE26A08}" srcOrd="1" destOrd="0" presId="urn:microsoft.com/office/officeart/2005/8/layout/process2"/>
    <dgm:cxn modelId="{41C81A38-F453-4056-837A-9B47D66032C5}" type="presParOf" srcId="{962EAFA5-4B2B-4D0B-95E3-6AD6CEE26A08}" destId="{C6AEB7AC-FF33-45EB-9EBC-F4CAB2C817AF}" srcOrd="0" destOrd="0" presId="urn:microsoft.com/office/officeart/2005/8/layout/process2"/>
    <dgm:cxn modelId="{031E5E78-C411-4AF4-8221-44F1EB920C8D}" type="presParOf" srcId="{1DE8AACE-3B2C-4ABB-8A0E-03FCAE6625C8}" destId="{0EF263CD-3DDB-4654-9409-C55D135F4717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8B4E0F3-F6B3-4CAA-8E1E-B6F93C987F6A}" type="doc">
      <dgm:prSet loTypeId="urn:microsoft.com/office/officeart/2005/8/layout/lProcess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9873017-A803-430B-BC8E-91669730E5A8}">
      <dgm:prSet phldrT="[Текст]"/>
      <dgm:spPr/>
      <dgm:t>
        <a:bodyPr/>
        <a:lstStyle/>
        <a:p>
          <a:r>
            <a:rPr lang="ru-RU" b="0" dirty="0" smtClean="0"/>
            <a:t>Повышение качества оказываемых отраслью услуг</a:t>
          </a:r>
          <a:endParaRPr lang="ru-RU" dirty="0"/>
        </a:p>
      </dgm:t>
    </dgm:pt>
    <dgm:pt modelId="{065BB262-F3EA-4196-8CFB-32210A1BC633}" type="parTrans" cxnId="{07B18DD6-907A-44BC-8B15-926FE975CCC1}">
      <dgm:prSet/>
      <dgm:spPr/>
      <dgm:t>
        <a:bodyPr/>
        <a:lstStyle/>
        <a:p>
          <a:endParaRPr lang="ru-RU"/>
        </a:p>
      </dgm:t>
    </dgm:pt>
    <dgm:pt modelId="{9F46DD95-2202-43D5-B10A-A3D0C5A1D76E}" type="sibTrans" cxnId="{07B18DD6-907A-44BC-8B15-926FE975CCC1}">
      <dgm:prSet/>
      <dgm:spPr/>
      <dgm:t>
        <a:bodyPr/>
        <a:lstStyle/>
        <a:p>
          <a:endParaRPr lang="ru-RU"/>
        </a:p>
      </dgm:t>
    </dgm:pt>
    <dgm:pt modelId="{8A33BB38-BB94-4E55-8DC9-F8324A059B3C}">
      <dgm:prSet phldrT="[Текст]"/>
      <dgm:spPr/>
      <dgm:t>
        <a:bodyPr/>
        <a:lstStyle/>
        <a:p>
          <a:r>
            <a:rPr lang="ru-RU" b="0" dirty="0" smtClean="0"/>
            <a:t>Создать систему контроля качества результатов услуг</a:t>
          </a:r>
          <a:endParaRPr lang="ru-RU" b="0" dirty="0"/>
        </a:p>
      </dgm:t>
    </dgm:pt>
    <dgm:pt modelId="{86418522-9EED-4A9C-9BD4-9AA06216CDD1}" type="parTrans" cxnId="{A6F094D1-4D82-4A65-999B-A33109465281}">
      <dgm:prSet/>
      <dgm:spPr/>
      <dgm:t>
        <a:bodyPr/>
        <a:lstStyle/>
        <a:p>
          <a:endParaRPr lang="ru-RU"/>
        </a:p>
      </dgm:t>
    </dgm:pt>
    <dgm:pt modelId="{A503B902-848D-4531-AAD2-0D97BE9D1249}" type="sibTrans" cxnId="{A6F094D1-4D82-4A65-999B-A33109465281}">
      <dgm:prSet/>
      <dgm:spPr/>
      <dgm:t>
        <a:bodyPr/>
        <a:lstStyle/>
        <a:p>
          <a:endParaRPr lang="ru-RU"/>
        </a:p>
      </dgm:t>
    </dgm:pt>
    <dgm:pt modelId="{3117BA33-52DA-4B40-8819-3B5EBB089E7F}">
      <dgm:prSet phldrT="[Текст]"/>
      <dgm:spPr/>
      <dgm:t>
        <a:bodyPr/>
        <a:lstStyle/>
        <a:p>
          <a:r>
            <a:rPr lang="ru-RU" b="0" dirty="0" smtClean="0"/>
            <a:t>Разработать и внедрить эффективно работающую систему ответственности за некачественные отчёты и экспертные заключения</a:t>
          </a:r>
          <a:endParaRPr lang="ru-RU" dirty="0"/>
        </a:p>
      </dgm:t>
    </dgm:pt>
    <dgm:pt modelId="{16C3DE48-39D9-49FD-BB88-84B2F74061D1}" type="parTrans" cxnId="{D6783E85-DF12-4DA6-A9D4-2208E0A2DDA3}">
      <dgm:prSet/>
      <dgm:spPr/>
      <dgm:t>
        <a:bodyPr/>
        <a:lstStyle/>
        <a:p>
          <a:endParaRPr lang="ru-RU"/>
        </a:p>
      </dgm:t>
    </dgm:pt>
    <dgm:pt modelId="{18E40708-C992-442A-83BB-6EB469234A0D}" type="sibTrans" cxnId="{D6783E85-DF12-4DA6-A9D4-2208E0A2DDA3}">
      <dgm:prSet/>
      <dgm:spPr/>
      <dgm:t>
        <a:bodyPr/>
        <a:lstStyle/>
        <a:p>
          <a:endParaRPr lang="ru-RU"/>
        </a:p>
      </dgm:t>
    </dgm:pt>
    <dgm:pt modelId="{0120CA54-F9BF-4967-8035-DBC6E89005C5}">
      <dgm:prSet phldrT="[Текст]"/>
      <dgm:spPr/>
      <dgm:t>
        <a:bodyPr/>
        <a:lstStyle/>
        <a:p>
          <a:r>
            <a:rPr lang="ru-RU" b="0" dirty="0" smtClean="0"/>
            <a:t>Расширение рынка оценочных услуг</a:t>
          </a:r>
          <a:endParaRPr lang="ru-RU" dirty="0"/>
        </a:p>
      </dgm:t>
    </dgm:pt>
    <dgm:pt modelId="{15CFDAC0-4024-477C-B896-68D6C546EC48}" type="parTrans" cxnId="{E57A1425-6623-4390-9ECD-76A8F89BD137}">
      <dgm:prSet/>
      <dgm:spPr/>
      <dgm:t>
        <a:bodyPr/>
        <a:lstStyle/>
        <a:p>
          <a:endParaRPr lang="ru-RU"/>
        </a:p>
      </dgm:t>
    </dgm:pt>
    <dgm:pt modelId="{C1E51898-98B6-41D7-9DA7-85921F7E696E}" type="sibTrans" cxnId="{E57A1425-6623-4390-9ECD-76A8F89BD137}">
      <dgm:prSet/>
      <dgm:spPr/>
      <dgm:t>
        <a:bodyPr/>
        <a:lstStyle/>
        <a:p>
          <a:endParaRPr lang="ru-RU"/>
        </a:p>
      </dgm:t>
    </dgm:pt>
    <dgm:pt modelId="{B3985256-945E-4760-AAE8-0E6FEA97670A}">
      <dgm:prSet phldrT="[Текст]"/>
      <dgm:spPr/>
      <dgm:t>
        <a:bodyPr/>
        <a:lstStyle/>
        <a:p>
          <a:r>
            <a:rPr lang="ru-RU" b="0" dirty="0" smtClean="0"/>
            <a:t>Выявить потребности общества и государства в качественной оценке и дополнительных услугах в рамках компетенций оценщиков</a:t>
          </a:r>
          <a:endParaRPr lang="ru-RU" dirty="0"/>
        </a:p>
      </dgm:t>
    </dgm:pt>
    <dgm:pt modelId="{1120F3DC-7646-4C55-8E3D-938556DE5895}" type="parTrans" cxnId="{0799A904-846F-4450-B88C-5491A175C4CC}">
      <dgm:prSet/>
      <dgm:spPr/>
      <dgm:t>
        <a:bodyPr/>
        <a:lstStyle/>
        <a:p>
          <a:endParaRPr lang="ru-RU"/>
        </a:p>
      </dgm:t>
    </dgm:pt>
    <dgm:pt modelId="{97485AD1-8067-402A-A529-F05268F8FC6C}" type="sibTrans" cxnId="{0799A904-846F-4450-B88C-5491A175C4CC}">
      <dgm:prSet/>
      <dgm:spPr/>
      <dgm:t>
        <a:bodyPr/>
        <a:lstStyle/>
        <a:p>
          <a:endParaRPr lang="ru-RU"/>
        </a:p>
      </dgm:t>
    </dgm:pt>
    <dgm:pt modelId="{2A059270-5B1E-46E1-85DA-DC5D0ACAC0F3}">
      <dgm:prSet phldrT="[Текст]"/>
      <dgm:spPr/>
      <dgm:t>
        <a:bodyPr/>
        <a:lstStyle/>
        <a:p>
          <a:r>
            <a:rPr lang="ru-RU" b="0" dirty="0" smtClean="0"/>
            <a:t>Развить дополнительные направления деятельности</a:t>
          </a:r>
          <a:endParaRPr lang="ru-RU" dirty="0"/>
        </a:p>
      </dgm:t>
    </dgm:pt>
    <dgm:pt modelId="{EC3618A7-B885-4B33-9C39-DA460A5E7ED1}" type="parTrans" cxnId="{5575B189-6FF9-4BC6-8D2D-FFDCAED0841D}">
      <dgm:prSet/>
      <dgm:spPr/>
      <dgm:t>
        <a:bodyPr/>
        <a:lstStyle/>
        <a:p>
          <a:endParaRPr lang="ru-RU"/>
        </a:p>
      </dgm:t>
    </dgm:pt>
    <dgm:pt modelId="{8C6FB0DC-04C0-4BDE-AAB3-92F4E67A50BF}" type="sibTrans" cxnId="{5575B189-6FF9-4BC6-8D2D-FFDCAED0841D}">
      <dgm:prSet/>
      <dgm:spPr/>
      <dgm:t>
        <a:bodyPr/>
        <a:lstStyle/>
        <a:p>
          <a:endParaRPr lang="ru-RU"/>
        </a:p>
      </dgm:t>
    </dgm:pt>
    <dgm:pt modelId="{2E7F510C-B46F-4605-B620-72E9754764F4}">
      <dgm:prSet phldrT="[Текст]"/>
      <dgm:spPr/>
      <dgm:t>
        <a:bodyPr/>
        <a:lstStyle/>
        <a:p>
          <a:r>
            <a:rPr lang="ru-RU" b="0" dirty="0" smtClean="0"/>
            <a:t>Создать дополнительные институциональные возможности для роста качества отчетов и экспертных заключений</a:t>
          </a:r>
          <a:endParaRPr lang="ru-RU" dirty="0"/>
        </a:p>
      </dgm:t>
    </dgm:pt>
    <dgm:pt modelId="{E609A631-2EE4-491E-97BB-12A18EB0C448}" type="parTrans" cxnId="{8DEDDC96-C65A-413A-B021-BB657EADAF26}">
      <dgm:prSet/>
      <dgm:spPr/>
      <dgm:t>
        <a:bodyPr/>
        <a:lstStyle/>
        <a:p>
          <a:endParaRPr lang="ru-RU"/>
        </a:p>
      </dgm:t>
    </dgm:pt>
    <dgm:pt modelId="{CC591E6D-30B7-46B4-902C-F75C05CDA101}" type="sibTrans" cxnId="{8DEDDC96-C65A-413A-B021-BB657EADAF26}">
      <dgm:prSet/>
      <dgm:spPr/>
      <dgm:t>
        <a:bodyPr/>
        <a:lstStyle/>
        <a:p>
          <a:endParaRPr lang="ru-RU"/>
        </a:p>
      </dgm:t>
    </dgm:pt>
    <dgm:pt modelId="{16364913-0815-4B33-829A-FC01DF070310}">
      <dgm:prSet phldrT="[Текст]"/>
      <dgm:spPr/>
      <dgm:t>
        <a:bodyPr/>
        <a:lstStyle/>
        <a:p>
          <a:r>
            <a:rPr lang="ru-RU" b="0" dirty="0" smtClean="0"/>
            <a:t>Развить институт обязательной, по законодательству, оценки </a:t>
          </a:r>
          <a:endParaRPr lang="ru-RU" dirty="0"/>
        </a:p>
      </dgm:t>
    </dgm:pt>
    <dgm:pt modelId="{3A152829-CBD2-41AF-B41B-689408FC1C7E}" type="parTrans" cxnId="{CF5489C1-4A1D-40C2-BE0A-1F895D8CECE7}">
      <dgm:prSet/>
      <dgm:spPr/>
      <dgm:t>
        <a:bodyPr/>
        <a:lstStyle/>
        <a:p>
          <a:endParaRPr lang="ru-RU"/>
        </a:p>
      </dgm:t>
    </dgm:pt>
    <dgm:pt modelId="{606C3CBC-6FF5-42CC-9DB8-32ED8E8E5951}" type="sibTrans" cxnId="{CF5489C1-4A1D-40C2-BE0A-1F895D8CECE7}">
      <dgm:prSet/>
      <dgm:spPr/>
      <dgm:t>
        <a:bodyPr/>
        <a:lstStyle/>
        <a:p>
          <a:endParaRPr lang="ru-RU"/>
        </a:p>
      </dgm:t>
    </dgm:pt>
    <dgm:pt modelId="{2CFDD5E3-DAC3-4205-8FFD-02A0D80B79A6}" type="pres">
      <dgm:prSet presAssocID="{B8B4E0F3-F6B3-4CAA-8E1E-B6F93C987F6A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A1BD1BD-5DB6-449A-9EE8-3492C8870999}" type="pres">
      <dgm:prSet presAssocID="{D9873017-A803-430B-BC8E-91669730E5A8}" presName="compNode" presStyleCnt="0"/>
      <dgm:spPr/>
    </dgm:pt>
    <dgm:pt modelId="{5EB16008-8ABB-4E3E-A9B5-104E1FF80A88}" type="pres">
      <dgm:prSet presAssocID="{D9873017-A803-430B-BC8E-91669730E5A8}" presName="aNode" presStyleLbl="bgShp" presStyleIdx="0" presStyleCnt="2"/>
      <dgm:spPr/>
      <dgm:t>
        <a:bodyPr/>
        <a:lstStyle/>
        <a:p>
          <a:endParaRPr lang="ru-RU"/>
        </a:p>
      </dgm:t>
    </dgm:pt>
    <dgm:pt modelId="{BC23D3D3-90E6-4E8D-8C85-76FFB253B6A8}" type="pres">
      <dgm:prSet presAssocID="{D9873017-A803-430B-BC8E-91669730E5A8}" presName="textNode" presStyleLbl="bgShp" presStyleIdx="0" presStyleCnt="2"/>
      <dgm:spPr/>
      <dgm:t>
        <a:bodyPr/>
        <a:lstStyle/>
        <a:p>
          <a:endParaRPr lang="ru-RU"/>
        </a:p>
      </dgm:t>
    </dgm:pt>
    <dgm:pt modelId="{88F4FBC1-58F2-4C77-838A-538C1DCF7D38}" type="pres">
      <dgm:prSet presAssocID="{D9873017-A803-430B-BC8E-91669730E5A8}" presName="compChildNode" presStyleCnt="0"/>
      <dgm:spPr/>
    </dgm:pt>
    <dgm:pt modelId="{59DA265F-6433-44ED-A86C-4EE2FE6DFFE4}" type="pres">
      <dgm:prSet presAssocID="{D9873017-A803-430B-BC8E-91669730E5A8}" presName="theInnerList" presStyleCnt="0"/>
      <dgm:spPr/>
    </dgm:pt>
    <dgm:pt modelId="{2529E441-4178-46F6-AFEB-C68396843A6E}" type="pres">
      <dgm:prSet presAssocID="{8A33BB38-BB94-4E55-8DC9-F8324A059B3C}" presName="child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C10ECA-9F13-4131-86B7-8E23DB636413}" type="pres">
      <dgm:prSet presAssocID="{8A33BB38-BB94-4E55-8DC9-F8324A059B3C}" presName="aSpace2" presStyleCnt="0"/>
      <dgm:spPr/>
    </dgm:pt>
    <dgm:pt modelId="{EBF8EC85-BB1F-4928-8E3A-A595C583E9E0}" type="pres">
      <dgm:prSet presAssocID="{3117BA33-52DA-4B40-8819-3B5EBB089E7F}" presName="child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644DE2-8CC1-4A80-BD76-994207BB7D9F}" type="pres">
      <dgm:prSet presAssocID="{3117BA33-52DA-4B40-8819-3B5EBB089E7F}" presName="aSpace2" presStyleCnt="0"/>
      <dgm:spPr/>
    </dgm:pt>
    <dgm:pt modelId="{6C6A566C-E131-43AD-A4B8-29F14A89C60F}" type="pres">
      <dgm:prSet presAssocID="{2E7F510C-B46F-4605-B620-72E9754764F4}" presName="child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A831AC-34D1-4970-83F5-FF85DC6B823D}" type="pres">
      <dgm:prSet presAssocID="{D9873017-A803-430B-BC8E-91669730E5A8}" presName="aSpace" presStyleCnt="0"/>
      <dgm:spPr/>
    </dgm:pt>
    <dgm:pt modelId="{140A31DA-4E18-4704-B65D-EACD95453740}" type="pres">
      <dgm:prSet presAssocID="{0120CA54-F9BF-4967-8035-DBC6E89005C5}" presName="compNode" presStyleCnt="0"/>
      <dgm:spPr/>
    </dgm:pt>
    <dgm:pt modelId="{17A1B3F0-7959-4B56-92F3-98F585F5E90D}" type="pres">
      <dgm:prSet presAssocID="{0120CA54-F9BF-4967-8035-DBC6E89005C5}" presName="aNode" presStyleLbl="bgShp" presStyleIdx="1" presStyleCnt="2"/>
      <dgm:spPr/>
      <dgm:t>
        <a:bodyPr/>
        <a:lstStyle/>
        <a:p>
          <a:endParaRPr lang="ru-RU"/>
        </a:p>
      </dgm:t>
    </dgm:pt>
    <dgm:pt modelId="{6B741D75-6130-4B02-9677-71CDF9592DE6}" type="pres">
      <dgm:prSet presAssocID="{0120CA54-F9BF-4967-8035-DBC6E89005C5}" presName="textNode" presStyleLbl="bgShp" presStyleIdx="1" presStyleCnt="2"/>
      <dgm:spPr/>
      <dgm:t>
        <a:bodyPr/>
        <a:lstStyle/>
        <a:p>
          <a:endParaRPr lang="ru-RU"/>
        </a:p>
      </dgm:t>
    </dgm:pt>
    <dgm:pt modelId="{1AA00C56-7A3D-4587-9B04-6D84496DB004}" type="pres">
      <dgm:prSet presAssocID="{0120CA54-F9BF-4967-8035-DBC6E89005C5}" presName="compChildNode" presStyleCnt="0"/>
      <dgm:spPr/>
    </dgm:pt>
    <dgm:pt modelId="{49E3BD4C-87B8-44C0-8707-AAF9D1F40417}" type="pres">
      <dgm:prSet presAssocID="{0120CA54-F9BF-4967-8035-DBC6E89005C5}" presName="theInnerList" presStyleCnt="0"/>
      <dgm:spPr/>
    </dgm:pt>
    <dgm:pt modelId="{522CF853-4F55-47BF-B32A-9CA743935D79}" type="pres">
      <dgm:prSet presAssocID="{B3985256-945E-4760-AAE8-0E6FEA97670A}" presName="child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E7810A-D17F-477D-A26D-16A5160113C9}" type="pres">
      <dgm:prSet presAssocID="{B3985256-945E-4760-AAE8-0E6FEA97670A}" presName="aSpace2" presStyleCnt="0"/>
      <dgm:spPr/>
    </dgm:pt>
    <dgm:pt modelId="{C599F4AA-7414-4E17-9EFE-F18C069A1D5D}" type="pres">
      <dgm:prSet presAssocID="{2A059270-5B1E-46E1-85DA-DC5D0ACAC0F3}" presName="child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5C97C1-E9C0-47B2-B0D6-1EE72959E5CF}" type="pres">
      <dgm:prSet presAssocID="{2A059270-5B1E-46E1-85DA-DC5D0ACAC0F3}" presName="aSpace2" presStyleCnt="0"/>
      <dgm:spPr/>
    </dgm:pt>
    <dgm:pt modelId="{E6C4EB03-FB44-4E5A-9B25-6479208C2B3C}" type="pres">
      <dgm:prSet presAssocID="{16364913-0815-4B33-829A-FC01DF070310}" presName="child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7B18DD6-907A-44BC-8B15-926FE975CCC1}" srcId="{B8B4E0F3-F6B3-4CAA-8E1E-B6F93C987F6A}" destId="{D9873017-A803-430B-BC8E-91669730E5A8}" srcOrd="0" destOrd="0" parTransId="{065BB262-F3EA-4196-8CFB-32210A1BC633}" sibTransId="{9F46DD95-2202-43D5-B10A-A3D0C5A1D76E}"/>
    <dgm:cxn modelId="{5575B189-6FF9-4BC6-8D2D-FFDCAED0841D}" srcId="{0120CA54-F9BF-4967-8035-DBC6E89005C5}" destId="{2A059270-5B1E-46E1-85DA-DC5D0ACAC0F3}" srcOrd="1" destOrd="0" parTransId="{EC3618A7-B885-4B33-9C39-DA460A5E7ED1}" sibTransId="{8C6FB0DC-04C0-4BDE-AAB3-92F4E67A50BF}"/>
    <dgm:cxn modelId="{A520A1E1-DED6-4EA2-A3F7-B938F3291E33}" type="presOf" srcId="{B3985256-945E-4760-AAE8-0E6FEA97670A}" destId="{522CF853-4F55-47BF-B32A-9CA743935D79}" srcOrd="0" destOrd="0" presId="urn:microsoft.com/office/officeart/2005/8/layout/lProcess2"/>
    <dgm:cxn modelId="{0799A904-846F-4450-B88C-5491A175C4CC}" srcId="{0120CA54-F9BF-4967-8035-DBC6E89005C5}" destId="{B3985256-945E-4760-AAE8-0E6FEA97670A}" srcOrd="0" destOrd="0" parTransId="{1120F3DC-7646-4C55-8E3D-938556DE5895}" sibTransId="{97485AD1-8067-402A-A529-F05268F8FC6C}"/>
    <dgm:cxn modelId="{A6F094D1-4D82-4A65-999B-A33109465281}" srcId="{D9873017-A803-430B-BC8E-91669730E5A8}" destId="{8A33BB38-BB94-4E55-8DC9-F8324A059B3C}" srcOrd="0" destOrd="0" parTransId="{86418522-9EED-4A9C-9BD4-9AA06216CDD1}" sibTransId="{A503B902-848D-4531-AAD2-0D97BE9D1249}"/>
    <dgm:cxn modelId="{8DEDDC96-C65A-413A-B021-BB657EADAF26}" srcId="{D9873017-A803-430B-BC8E-91669730E5A8}" destId="{2E7F510C-B46F-4605-B620-72E9754764F4}" srcOrd="2" destOrd="0" parTransId="{E609A631-2EE4-491E-97BB-12A18EB0C448}" sibTransId="{CC591E6D-30B7-46B4-902C-F75C05CDA101}"/>
    <dgm:cxn modelId="{39BA1607-88A8-4ED1-B787-A306C100058E}" type="presOf" srcId="{B8B4E0F3-F6B3-4CAA-8E1E-B6F93C987F6A}" destId="{2CFDD5E3-DAC3-4205-8FFD-02A0D80B79A6}" srcOrd="0" destOrd="0" presId="urn:microsoft.com/office/officeart/2005/8/layout/lProcess2"/>
    <dgm:cxn modelId="{36D7B42F-AC0F-4EE8-BE02-54B445679BD5}" type="presOf" srcId="{16364913-0815-4B33-829A-FC01DF070310}" destId="{E6C4EB03-FB44-4E5A-9B25-6479208C2B3C}" srcOrd="0" destOrd="0" presId="urn:microsoft.com/office/officeart/2005/8/layout/lProcess2"/>
    <dgm:cxn modelId="{D6783E85-DF12-4DA6-A9D4-2208E0A2DDA3}" srcId="{D9873017-A803-430B-BC8E-91669730E5A8}" destId="{3117BA33-52DA-4B40-8819-3B5EBB089E7F}" srcOrd="1" destOrd="0" parTransId="{16C3DE48-39D9-49FD-BB88-84B2F74061D1}" sibTransId="{18E40708-C992-442A-83BB-6EB469234A0D}"/>
    <dgm:cxn modelId="{0F5E3BD4-8057-4551-8B09-587F382961B9}" type="presOf" srcId="{2A059270-5B1E-46E1-85DA-DC5D0ACAC0F3}" destId="{C599F4AA-7414-4E17-9EFE-F18C069A1D5D}" srcOrd="0" destOrd="0" presId="urn:microsoft.com/office/officeart/2005/8/layout/lProcess2"/>
    <dgm:cxn modelId="{C3C5EC40-D725-4045-8DCB-01AFAD0AF1DD}" type="presOf" srcId="{8A33BB38-BB94-4E55-8DC9-F8324A059B3C}" destId="{2529E441-4178-46F6-AFEB-C68396843A6E}" srcOrd="0" destOrd="0" presId="urn:microsoft.com/office/officeart/2005/8/layout/lProcess2"/>
    <dgm:cxn modelId="{E57A1425-6623-4390-9ECD-76A8F89BD137}" srcId="{B8B4E0F3-F6B3-4CAA-8E1E-B6F93C987F6A}" destId="{0120CA54-F9BF-4967-8035-DBC6E89005C5}" srcOrd="1" destOrd="0" parTransId="{15CFDAC0-4024-477C-B896-68D6C546EC48}" sibTransId="{C1E51898-98B6-41D7-9DA7-85921F7E696E}"/>
    <dgm:cxn modelId="{360239C8-0238-483D-ACDB-E442D94F1E0A}" type="presOf" srcId="{D9873017-A803-430B-BC8E-91669730E5A8}" destId="{BC23D3D3-90E6-4E8D-8C85-76FFB253B6A8}" srcOrd="1" destOrd="0" presId="urn:microsoft.com/office/officeart/2005/8/layout/lProcess2"/>
    <dgm:cxn modelId="{3F980933-89A2-458A-B4C5-AF2F8FD5C6CA}" type="presOf" srcId="{0120CA54-F9BF-4967-8035-DBC6E89005C5}" destId="{6B741D75-6130-4B02-9677-71CDF9592DE6}" srcOrd="1" destOrd="0" presId="urn:microsoft.com/office/officeart/2005/8/layout/lProcess2"/>
    <dgm:cxn modelId="{CF5489C1-4A1D-40C2-BE0A-1F895D8CECE7}" srcId="{0120CA54-F9BF-4967-8035-DBC6E89005C5}" destId="{16364913-0815-4B33-829A-FC01DF070310}" srcOrd="2" destOrd="0" parTransId="{3A152829-CBD2-41AF-B41B-689408FC1C7E}" sibTransId="{606C3CBC-6FF5-42CC-9DB8-32ED8E8E5951}"/>
    <dgm:cxn modelId="{F1E80F0A-7CBD-4713-B2AF-C4EC68A5A25F}" type="presOf" srcId="{0120CA54-F9BF-4967-8035-DBC6E89005C5}" destId="{17A1B3F0-7959-4B56-92F3-98F585F5E90D}" srcOrd="0" destOrd="0" presId="urn:microsoft.com/office/officeart/2005/8/layout/lProcess2"/>
    <dgm:cxn modelId="{BCCFF38A-161B-49A6-BDF8-FA9DBE34B963}" type="presOf" srcId="{3117BA33-52DA-4B40-8819-3B5EBB089E7F}" destId="{EBF8EC85-BB1F-4928-8E3A-A595C583E9E0}" srcOrd="0" destOrd="0" presId="urn:microsoft.com/office/officeart/2005/8/layout/lProcess2"/>
    <dgm:cxn modelId="{8B555194-70C9-4039-B053-AFD9BD7EEF54}" type="presOf" srcId="{D9873017-A803-430B-BC8E-91669730E5A8}" destId="{5EB16008-8ABB-4E3E-A9B5-104E1FF80A88}" srcOrd="0" destOrd="0" presId="urn:microsoft.com/office/officeart/2005/8/layout/lProcess2"/>
    <dgm:cxn modelId="{6152FD62-2858-4973-8A28-796DF44669F0}" type="presOf" srcId="{2E7F510C-B46F-4605-B620-72E9754764F4}" destId="{6C6A566C-E131-43AD-A4B8-29F14A89C60F}" srcOrd="0" destOrd="0" presId="urn:microsoft.com/office/officeart/2005/8/layout/lProcess2"/>
    <dgm:cxn modelId="{1B69E90D-3A21-425C-B119-474E9E375532}" type="presParOf" srcId="{2CFDD5E3-DAC3-4205-8FFD-02A0D80B79A6}" destId="{CA1BD1BD-5DB6-449A-9EE8-3492C8870999}" srcOrd="0" destOrd="0" presId="urn:microsoft.com/office/officeart/2005/8/layout/lProcess2"/>
    <dgm:cxn modelId="{6B8006AD-F13F-49DF-8490-46D894ECD9AB}" type="presParOf" srcId="{CA1BD1BD-5DB6-449A-9EE8-3492C8870999}" destId="{5EB16008-8ABB-4E3E-A9B5-104E1FF80A88}" srcOrd="0" destOrd="0" presId="urn:microsoft.com/office/officeart/2005/8/layout/lProcess2"/>
    <dgm:cxn modelId="{26EA619E-BABE-412C-A79C-37F82A8F7EEA}" type="presParOf" srcId="{CA1BD1BD-5DB6-449A-9EE8-3492C8870999}" destId="{BC23D3D3-90E6-4E8D-8C85-76FFB253B6A8}" srcOrd="1" destOrd="0" presId="urn:microsoft.com/office/officeart/2005/8/layout/lProcess2"/>
    <dgm:cxn modelId="{7C20AE0F-E931-4BBC-99BE-3DBB0690456B}" type="presParOf" srcId="{CA1BD1BD-5DB6-449A-9EE8-3492C8870999}" destId="{88F4FBC1-58F2-4C77-838A-538C1DCF7D38}" srcOrd="2" destOrd="0" presId="urn:microsoft.com/office/officeart/2005/8/layout/lProcess2"/>
    <dgm:cxn modelId="{E3708C7D-037B-4FCA-A835-382ABE730FF7}" type="presParOf" srcId="{88F4FBC1-58F2-4C77-838A-538C1DCF7D38}" destId="{59DA265F-6433-44ED-A86C-4EE2FE6DFFE4}" srcOrd="0" destOrd="0" presId="urn:microsoft.com/office/officeart/2005/8/layout/lProcess2"/>
    <dgm:cxn modelId="{323EBB5D-9930-426D-AB97-5ED63DCC0B3F}" type="presParOf" srcId="{59DA265F-6433-44ED-A86C-4EE2FE6DFFE4}" destId="{2529E441-4178-46F6-AFEB-C68396843A6E}" srcOrd="0" destOrd="0" presId="urn:microsoft.com/office/officeart/2005/8/layout/lProcess2"/>
    <dgm:cxn modelId="{C9F38F7F-C4CA-41D1-B37C-1BA39130D12D}" type="presParOf" srcId="{59DA265F-6433-44ED-A86C-4EE2FE6DFFE4}" destId="{97C10ECA-9F13-4131-86B7-8E23DB636413}" srcOrd="1" destOrd="0" presId="urn:microsoft.com/office/officeart/2005/8/layout/lProcess2"/>
    <dgm:cxn modelId="{10CBCF8E-1779-4848-9BB7-995FE3B50180}" type="presParOf" srcId="{59DA265F-6433-44ED-A86C-4EE2FE6DFFE4}" destId="{EBF8EC85-BB1F-4928-8E3A-A595C583E9E0}" srcOrd="2" destOrd="0" presId="urn:microsoft.com/office/officeart/2005/8/layout/lProcess2"/>
    <dgm:cxn modelId="{EAFFEF3F-4230-496F-A0CB-CDF6CBC873BD}" type="presParOf" srcId="{59DA265F-6433-44ED-A86C-4EE2FE6DFFE4}" destId="{B9644DE2-8CC1-4A80-BD76-994207BB7D9F}" srcOrd="3" destOrd="0" presId="urn:microsoft.com/office/officeart/2005/8/layout/lProcess2"/>
    <dgm:cxn modelId="{D53DA3DE-7FB8-45AB-8FA6-EA71E64D275C}" type="presParOf" srcId="{59DA265F-6433-44ED-A86C-4EE2FE6DFFE4}" destId="{6C6A566C-E131-43AD-A4B8-29F14A89C60F}" srcOrd="4" destOrd="0" presId="urn:microsoft.com/office/officeart/2005/8/layout/lProcess2"/>
    <dgm:cxn modelId="{D845CDEC-8D57-46C1-B972-C722EAE55634}" type="presParOf" srcId="{2CFDD5E3-DAC3-4205-8FFD-02A0D80B79A6}" destId="{33A831AC-34D1-4970-83F5-FF85DC6B823D}" srcOrd="1" destOrd="0" presId="urn:microsoft.com/office/officeart/2005/8/layout/lProcess2"/>
    <dgm:cxn modelId="{1D36F662-58D1-4027-830C-C1967F326A12}" type="presParOf" srcId="{2CFDD5E3-DAC3-4205-8FFD-02A0D80B79A6}" destId="{140A31DA-4E18-4704-B65D-EACD95453740}" srcOrd="2" destOrd="0" presId="urn:microsoft.com/office/officeart/2005/8/layout/lProcess2"/>
    <dgm:cxn modelId="{24C39331-4220-42E1-97EA-FC1E6F7F0B7B}" type="presParOf" srcId="{140A31DA-4E18-4704-B65D-EACD95453740}" destId="{17A1B3F0-7959-4B56-92F3-98F585F5E90D}" srcOrd="0" destOrd="0" presId="urn:microsoft.com/office/officeart/2005/8/layout/lProcess2"/>
    <dgm:cxn modelId="{6B3A787F-A6CB-46DD-A2D1-A6FA3D657C90}" type="presParOf" srcId="{140A31DA-4E18-4704-B65D-EACD95453740}" destId="{6B741D75-6130-4B02-9677-71CDF9592DE6}" srcOrd="1" destOrd="0" presId="urn:microsoft.com/office/officeart/2005/8/layout/lProcess2"/>
    <dgm:cxn modelId="{D9AA936F-CD8E-4419-9A57-32C2D5FD4974}" type="presParOf" srcId="{140A31DA-4E18-4704-B65D-EACD95453740}" destId="{1AA00C56-7A3D-4587-9B04-6D84496DB004}" srcOrd="2" destOrd="0" presId="urn:microsoft.com/office/officeart/2005/8/layout/lProcess2"/>
    <dgm:cxn modelId="{8079A86F-E0A2-4391-94BD-724CBED75ACE}" type="presParOf" srcId="{1AA00C56-7A3D-4587-9B04-6D84496DB004}" destId="{49E3BD4C-87B8-44C0-8707-AAF9D1F40417}" srcOrd="0" destOrd="0" presId="urn:microsoft.com/office/officeart/2005/8/layout/lProcess2"/>
    <dgm:cxn modelId="{AA27B2D8-6B9A-47A2-B98C-DB5227070175}" type="presParOf" srcId="{49E3BD4C-87B8-44C0-8707-AAF9D1F40417}" destId="{522CF853-4F55-47BF-B32A-9CA743935D79}" srcOrd="0" destOrd="0" presId="urn:microsoft.com/office/officeart/2005/8/layout/lProcess2"/>
    <dgm:cxn modelId="{7CD771BD-1F77-48CD-9AFC-93F52FDFA4FB}" type="presParOf" srcId="{49E3BD4C-87B8-44C0-8707-AAF9D1F40417}" destId="{8FE7810A-D17F-477D-A26D-16A5160113C9}" srcOrd="1" destOrd="0" presId="urn:microsoft.com/office/officeart/2005/8/layout/lProcess2"/>
    <dgm:cxn modelId="{8F3FB2C7-5707-4BD3-BB82-8BB05D27040E}" type="presParOf" srcId="{49E3BD4C-87B8-44C0-8707-AAF9D1F40417}" destId="{C599F4AA-7414-4E17-9EFE-F18C069A1D5D}" srcOrd="2" destOrd="0" presId="urn:microsoft.com/office/officeart/2005/8/layout/lProcess2"/>
    <dgm:cxn modelId="{A0A3AD11-DBAA-441D-9D9B-79D659D5C499}" type="presParOf" srcId="{49E3BD4C-87B8-44C0-8707-AAF9D1F40417}" destId="{A25C97C1-E9C0-47B2-B0D6-1EE72959E5CF}" srcOrd="3" destOrd="0" presId="urn:microsoft.com/office/officeart/2005/8/layout/lProcess2"/>
    <dgm:cxn modelId="{90645CD0-F095-4277-82E6-7F46355FD8A8}" type="presParOf" srcId="{49E3BD4C-87B8-44C0-8707-AAF9D1F40417}" destId="{E6C4EB03-FB44-4E5A-9B25-6479208C2B3C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E816859-6E08-4CB1-A5F1-77255F3967AE}" type="doc">
      <dgm:prSet loTypeId="urn:microsoft.com/office/officeart/2005/8/layout/cycle2" loCatId="cycle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F65B895B-46F3-475D-BFC0-2113DA440F47}">
      <dgm:prSet phldrT="[Текст]" custT="1"/>
      <dgm:spPr/>
      <dgm:t>
        <a:bodyPr/>
        <a:lstStyle/>
        <a:p>
          <a:r>
            <a:rPr kumimoji="0" lang="ru-RU" sz="2000" kern="1200" dirty="0" smtClean="0">
              <a:latin typeface="+mn-lt"/>
              <a:ea typeface="+mj-ea"/>
              <a:cs typeface="+mj-cs"/>
            </a:rPr>
            <a:t>12 из 13 СРО оценщиков</a:t>
          </a:r>
        </a:p>
      </dgm:t>
    </dgm:pt>
    <dgm:pt modelId="{F7DFB119-FD95-40EB-BBBF-EC3979EE9205}" type="parTrans" cxnId="{52D6C49D-ABB0-48FB-8188-FF8FF8FC50D9}">
      <dgm:prSet/>
      <dgm:spPr/>
      <dgm:t>
        <a:bodyPr/>
        <a:lstStyle/>
        <a:p>
          <a:endParaRPr lang="ru-RU"/>
        </a:p>
      </dgm:t>
    </dgm:pt>
    <dgm:pt modelId="{85775AE9-52E7-4D70-B15F-C67930BCBF06}" type="sibTrans" cxnId="{52D6C49D-ABB0-48FB-8188-FF8FF8FC50D9}">
      <dgm:prSet/>
      <dgm:spPr/>
      <dgm:t>
        <a:bodyPr/>
        <a:lstStyle/>
        <a:p>
          <a:endParaRPr lang="ru-RU"/>
        </a:p>
      </dgm:t>
    </dgm:pt>
    <dgm:pt modelId="{0268476A-3535-4BD7-97FF-26AB4101CAB7}">
      <dgm:prSet phldrT="[Текст]" custT="1"/>
      <dgm:spPr/>
      <dgm:t>
        <a:bodyPr/>
        <a:lstStyle/>
        <a:p>
          <a:r>
            <a:rPr lang="ru-RU" sz="2000" kern="1200" dirty="0" smtClean="0">
              <a:uFillTx/>
            </a:rPr>
            <a:t>≈1</a:t>
          </a:r>
          <a:r>
            <a:rPr kumimoji="0" lang="ru-RU" sz="2000" kern="1200" dirty="0" smtClean="0">
              <a:latin typeface="+mn-lt"/>
              <a:ea typeface="+mj-ea"/>
              <a:cs typeface="+mj-cs"/>
            </a:rPr>
            <a:t>2 000 оценщиков всей РФ</a:t>
          </a:r>
        </a:p>
      </dgm:t>
    </dgm:pt>
    <dgm:pt modelId="{CDE4A94F-56F8-4354-A6E9-2C1198D6866C}" type="parTrans" cxnId="{6631858A-EA79-4DE7-A6F3-3720DC24EC72}">
      <dgm:prSet/>
      <dgm:spPr/>
      <dgm:t>
        <a:bodyPr/>
        <a:lstStyle/>
        <a:p>
          <a:endParaRPr lang="ru-RU"/>
        </a:p>
      </dgm:t>
    </dgm:pt>
    <dgm:pt modelId="{2B6F800E-4410-4650-8C04-40D99EAFE070}" type="sibTrans" cxnId="{6631858A-EA79-4DE7-A6F3-3720DC24EC72}">
      <dgm:prSet/>
      <dgm:spPr/>
      <dgm:t>
        <a:bodyPr/>
        <a:lstStyle/>
        <a:p>
          <a:endParaRPr lang="ru-RU"/>
        </a:p>
      </dgm:t>
    </dgm:pt>
    <dgm:pt modelId="{553D2A3C-96FA-4108-B37B-24E0DF9DF381}">
      <dgm:prSet phldrT="[Текст]" custT="1"/>
      <dgm:spPr/>
      <dgm:t>
        <a:bodyPr/>
        <a:lstStyle/>
        <a:p>
          <a:r>
            <a:rPr lang="ru-RU" sz="2000" kern="1200" dirty="0" smtClean="0">
              <a:uFillTx/>
            </a:rPr>
            <a:t>≈</a:t>
          </a:r>
          <a:r>
            <a:rPr kumimoji="0" lang="ru-RU" sz="2000" kern="1200" dirty="0" smtClean="0">
              <a:latin typeface="+mn-lt"/>
              <a:ea typeface="+mj-ea"/>
              <a:cs typeface="+mj-cs"/>
            </a:rPr>
            <a:t>97% </a:t>
          </a:r>
          <a:br>
            <a:rPr kumimoji="0" lang="ru-RU" sz="2000" kern="1200" dirty="0" smtClean="0">
              <a:latin typeface="+mn-lt"/>
              <a:ea typeface="+mj-ea"/>
              <a:cs typeface="+mj-cs"/>
            </a:rPr>
          </a:br>
          <a:r>
            <a:rPr lang="ru-RU" sz="2000" kern="1200" dirty="0" smtClean="0"/>
            <a:t>от общего числа оценщиков</a:t>
          </a:r>
          <a:endParaRPr kumimoji="0" lang="ru-RU" sz="2000" kern="1200" dirty="0" smtClean="0">
            <a:latin typeface="+mn-lt"/>
            <a:ea typeface="+mj-ea"/>
            <a:cs typeface="+mj-cs"/>
          </a:endParaRPr>
        </a:p>
      </dgm:t>
    </dgm:pt>
    <dgm:pt modelId="{DF16CC1D-F390-4C86-AB4A-FDC253FD239F}" type="parTrans" cxnId="{CE2E25BD-A6A2-4061-AB4C-B7664059D1F0}">
      <dgm:prSet/>
      <dgm:spPr/>
      <dgm:t>
        <a:bodyPr/>
        <a:lstStyle/>
        <a:p>
          <a:endParaRPr lang="ru-RU"/>
        </a:p>
      </dgm:t>
    </dgm:pt>
    <dgm:pt modelId="{823A5762-0202-4964-AABE-FB7A7C87DEB1}" type="sibTrans" cxnId="{CE2E25BD-A6A2-4061-AB4C-B7664059D1F0}">
      <dgm:prSet/>
      <dgm:spPr/>
      <dgm:t>
        <a:bodyPr/>
        <a:lstStyle/>
        <a:p>
          <a:endParaRPr lang="ru-RU"/>
        </a:p>
      </dgm:t>
    </dgm:pt>
    <dgm:pt modelId="{D588CC49-D255-485F-AD8C-137C9CB622CA}" type="pres">
      <dgm:prSet presAssocID="{4E816859-6E08-4CB1-A5F1-77255F3967A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BAE2079-F615-4F98-AF51-404C3F014677}" type="pres">
      <dgm:prSet presAssocID="{F65B895B-46F3-475D-BFC0-2113DA440F47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2C96D9-FE63-44B8-B045-C240C27661D5}" type="pres">
      <dgm:prSet presAssocID="{85775AE9-52E7-4D70-B15F-C67930BCBF06}" presName="sibTrans" presStyleLbl="sibTrans2D1" presStyleIdx="0" presStyleCnt="3"/>
      <dgm:spPr/>
      <dgm:t>
        <a:bodyPr/>
        <a:lstStyle/>
        <a:p>
          <a:endParaRPr lang="ru-RU"/>
        </a:p>
      </dgm:t>
    </dgm:pt>
    <dgm:pt modelId="{7D0E7D20-D887-46DA-A4F0-0D8621105FAA}" type="pres">
      <dgm:prSet presAssocID="{85775AE9-52E7-4D70-B15F-C67930BCBF06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645398C1-66D0-479C-B789-D65922719771}" type="pres">
      <dgm:prSet presAssocID="{0268476A-3535-4BD7-97FF-26AB4101CAB7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ABBAA1-F573-496B-9187-F194A888B3EB}" type="pres">
      <dgm:prSet presAssocID="{2B6F800E-4410-4650-8C04-40D99EAFE070}" presName="sibTrans" presStyleLbl="sibTrans2D1" presStyleIdx="1" presStyleCnt="3"/>
      <dgm:spPr/>
      <dgm:t>
        <a:bodyPr/>
        <a:lstStyle/>
        <a:p>
          <a:endParaRPr lang="ru-RU"/>
        </a:p>
      </dgm:t>
    </dgm:pt>
    <dgm:pt modelId="{BBF98F83-E92B-48E9-AB69-E429308FB21A}" type="pres">
      <dgm:prSet presAssocID="{2B6F800E-4410-4650-8C04-40D99EAFE070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6F08C608-6184-43AD-83AD-54E00E86464C}" type="pres">
      <dgm:prSet presAssocID="{553D2A3C-96FA-4108-B37B-24E0DF9DF381}" presName="node" presStyleLbl="node1" presStyleIdx="2" presStyleCnt="3" custRadScaleRad="100120" custRadScaleInc="28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387536-1D6F-4017-AE5A-93C30F1CDAFD}" type="pres">
      <dgm:prSet presAssocID="{823A5762-0202-4964-AABE-FB7A7C87DEB1}" presName="sibTrans" presStyleLbl="sibTrans2D1" presStyleIdx="2" presStyleCnt="3"/>
      <dgm:spPr/>
      <dgm:t>
        <a:bodyPr/>
        <a:lstStyle/>
        <a:p>
          <a:endParaRPr lang="ru-RU"/>
        </a:p>
      </dgm:t>
    </dgm:pt>
    <dgm:pt modelId="{1C463FFF-B31F-4D8C-83E4-8B66F4F26831}" type="pres">
      <dgm:prSet presAssocID="{823A5762-0202-4964-AABE-FB7A7C87DEB1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6631858A-EA79-4DE7-A6F3-3720DC24EC72}" srcId="{4E816859-6E08-4CB1-A5F1-77255F3967AE}" destId="{0268476A-3535-4BD7-97FF-26AB4101CAB7}" srcOrd="1" destOrd="0" parTransId="{CDE4A94F-56F8-4354-A6E9-2C1198D6866C}" sibTransId="{2B6F800E-4410-4650-8C04-40D99EAFE070}"/>
    <dgm:cxn modelId="{52D6C49D-ABB0-48FB-8188-FF8FF8FC50D9}" srcId="{4E816859-6E08-4CB1-A5F1-77255F3967AE}" destId="{F65B895B-46F3-475D-BFC0-2113DA440F47}" srcOrd="0" destOrd="0" parTransId="{F7DFB119-FD95-40EB-BBBF-EC3979EE9205}" sibTransId="{85775AE9-52E7-4D70-B15F-C67930BCBF06}"/>
    <dgm:cxn modelId="{F8CB97D2-4BA7-4E76-881F-39648B338A7F}" type="presOf" srcId="{823A5762-0202-4964-AABE-FB7A7C87DEB1}" destId="{4B387536-1D6F-4017-AE5A-93C30F1CDAFD}" srcOrd="0" destOrd="0" presId="urn:microsoft.com/office/officeart/2005/8/layout/cycle2"/>
    <dgm:cxn modelId="{1493EC26-7709-4AE2-BAAF-25508A9455F0}" type="presOf" srcId="{85775AE9-52E7-4D70-B15F-C67930BCBF06}" destId="{412C96D9-FE63-44B8-B045-C240C27661D5}" srcOrd="0" destOrd="0" presId="urn:microsoft.com/office/officeart/2005/8/layout/cycle2"/>
    <dgm:cxn modelId="{214D3B9F-4EE7-487E-B1D5-7A81FB951687}" type="presOf" srcId="{2B6F800E-4410-4650-8C04-40D99EAFE070}" destId="{D1ABBAA1-F573-496B-9187-F194A888B3EB}" srcOrd="0" destOrd="0" presId="urn:microsoft.com/office/officeart/2005/8/layout/cycle2"/>
    <dgm:cxn modelId="{260BCC45-87A3-4914-9EE5-56A210CE9417}" type="presOf" srcId="{823A5762-0202-4964-AABE-FB7A7C87DEB1}" destId="{1C463FFF-B31F-4D8C-83E4-8B66F4F26831}" srcOrd="1" destOrd="0" presId="urn:microsoft.com/office/officeart/2005/8/layout/cycle2"/>
    <dgm:cxn modelId="{5B807C22-8D12-4CA7-A6B5-7A5244C8E9B1}" type="presOf" srcId="{4E816859-6E08-4CB1-A5F1-77255F3967AE}" destId="{D588CC49-D255-485F-AD8C-137C9CB622CA}" srcOrd="0" destOrd="0" presId="urn:microsoft.com/office/officeart/2005/8/layout/cycle2"/>
    <dgm:cxn modelId="{E05EC78B-2AC9-4FAC-8C15-BC44582FFE66}" type="presOf" srcId="{0268476A-3535-4BD7-97FF-26AB4101CAB7}" destId="{645398C1-66D0-479C-B789-D65922719771}" srcOrd="0" destOrd="0" presId="urn:microsoft.com/office/officeart/2005/8/layout/cycle2"/>
    <dgm:cxn modelId="{C85EC876-992C-4740-B219-6B29BA708D58}" type="presOf" srcId="{553D2A3C-96FA-4108-B37B-24E0DF9DF381}" destId="{6F08C608-6184-43AD-83AD-54E00E86464C}" srcOrd="0" destOrd="0" presId="urn:microsoft.com/office/officeart/2005/8/layout/cycle2"/>
    <dgm:cxn modelId="{9F61A247-CFCA-43B6-B168-E032BC1E5697}" type="presOf" srcId="{F65B895B-46F3-475D-BFC0-2113DA440F47}" destId="{3BAE2079-F615-4F98-AF51-404C3F014677}" srcOrd="0" destOrd="0" presId="urn:microsoft.com/office/officeart/2005/8/layout/cycle2"/>
    <dgm:cxn modelId="{CE2E25BD-A6A2-4061-AB4C-B7664059D1F0}" srcId="{4E816859-6E08-4CB1-A5F1-77255F3967AE}" destId="{553D2A3C-96FA-4108-B37B-24E0DF9DF381}" srcOrd="2" destOrd="0" parTransId="{DF16CC1D-F390-4C86-AB4A-FDC253FD239F}" sibTransId="{823A5762-0202-4964-AABE-FB7A7C87DEB1}"/>
    <dgm:cxn modelId="{C383484D-1AAC-416B-BA84-3ECD5AE5DF3C}" type="presOf" srcId="{2B6F800E-4410-4650-8C04-40D99EAFE070}" destId="{BBF98F83-E92B-48E9-AB69-E429308FB21A}" srcOrd="1" destOrd="0" presId="urn:microsoft.com/office/officeart/2005/8/layout/cycle2"/>
    <dgm:cxn modelId="{670A4ECD-D28C-4AA6-A685-84DD9A6B2C28}" type="presOf" srcId="{85775AE9-52E7-4D70-B15F-C67930BCBF06}" destId="{7D0E7D20-D887-46DA-A4F0-0D8621105FAA}" srcOrd="1" destOrd="0" presId="urn:microsoft.com/office/officeart/2005/8/layout/cycle2"/>
    <dgm:cxn modelId="{3C0124DB-525D-4D88-8114-2E08E4E5B96C}" type="presParOf" srcId="{D588CC49-D255-485F-AD8C-137C9CB622CA}" destId="{3BAE2079-F615-4F98-AF51-404C3F014677}" srcOrd="0" destOrd="0" presId="urn:microsoft.com/office/officeart/2005/8/layout/cycle2"/>
    <dgm:cxn modelId="{AB6147FA-211A-4E04-A693-F7CD15BAD04F}" type="presParOf" srcId="{D588CC49-D255-485F-AD8C-137C9CB622CA}" destId="{412C96D9-FE63-44B8-B045-C240C27661D5}" srcOrd="1" destOrd="0" presId="urn:microsoft.com/office/officeart/2005/8/layout/cycle2"/>
    <dgm:cxn modelId="{9235EDFC-E610-4151-8F7C-5246560B1AAC}" type="presParOf" srcId="{412C96D9-FE63-44B8-B045-C240C27661D5}" destId="{7D0E7D20-D887-46DA-A4F0-0D8621105FAA}" srcOrd="0" destOrd="0" presId="urn:microsoft.com/office/officeart/2005/8/layout/cycle2"/>
    <dgm:cxn modelId="{6F6F4EA3-094A-4336-9F2D-6DD32D3C09D1}" type="presParOf" srcId="{D588CC49-D255-485F-AD8C-137C9CB622CA}" destId="{645398C1-66D0-479C-B789-D65922719771}" srcOrd="2" destOrd="0" presId="urn:microsoft.com/office/officeart/2005/8/layout/cycle2"/>
    <dgm:cxn modelId="{09317C3A-1BFF-4417-A7DA-596815D3EA34}" type="presParOf" srcId="{D588CC49-D255-485F-AD8C-137C9CB622CA}" destId="{D1ABBAA1-F573-496B-9187-F194A888B3EB}" srcOrd="3" destOrd="0" presId="urn:microsoft.com/office/officeart/2005/8/layout/cycle2"/>
    <dgm:cxn modelId="{59DAB297-3E77-40E2-B0DA-EA5492882E41}" type="presParOf" srcId="{D1ABBAA1-F573-496B-9187-F194A888B3EB}" destId="{BBF98F83-E92B-48E9-AB69-E429308FB21A}" srcOrd="0" destOrd="0" presId="urn:microsoft.com/office/officeart/2005/8/layout/cycle2"/>
    <dgm:cxn modelId="{EE688810-A06A-408B-B158-24ADEEC2D4FE}" type="presParOf" srcId="{D588CC49-D255-485F-AD8C-137C9CB622CA}" destId="{6F08C608-6184-43AD-83AD-54E00E86464C}" srcOrd="4" destOrd="0" presId="urn:microsoft.com/office/officeart/2005/8/layout/cycle2"/>
    <dgm:cxn modelId="{EF3CEC2D-75A8-4108-B200-4A8E81F05DED}" type="presParOf" srcId="{D588CC49-D255-485F-AD8C-137C9CB622CA}" destId="{4B387536-1D6F-4017-AE5A-93C30F1CDAFD}" srcOrd="5" destOrd="0" presId="urn:microsoft.com/office/officeart/2005/8/layout/cycle2"/>
    <dgm:cxn modelId="{8E968D01-53B0-43D8-BE0F-224EDCA0FDEE}" type="presParOf" srcId="{4B387536-1D6F-4017-AE5A-93C30F1CDAFD}" destId="{1C463FFF-B31F-4D8C-83E4-8B66F4F2683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B1D9950-09C4-4B82-B22E-7D2EE23EF522}" type="doc">
      <dgm:prSet loTypeId="urn:microsoft.com/office/officeart/2005/8/layout/hierarchy1" loCatId="hierarchy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52D0152C-9FF6-4FE9-B085-863D44A64042}">
      <dgm:prSet phldrT="[Текст]" custT="1"/>
      <dgm:spPr/>
      <dgm:t>
        <a:bodyPr/>
        <a:lstStyle/>
        <a:p>
          <a:r>
            <a:rPr lang="ru-RU" sz="1800" dirty="0" smtClean="0"/>
            <a:t>Общее собрание</a:t>
          </a:r>
          <a:endParaRPr lang="ru-RU" sz="1800" dirty="0"/>
        </a:p>
      </dgm:t>
    </dgm:pt>
    <dgm:pt modelId="{0980557C-45B9-4BEA-B346-11E17ADB42EC}" type="parTrans" cxnId="{200074D7-8832-4146-AD28-8B56B8B1F952}">
      <dgm:prSet/>
      <dgm:spPr/>
      <dgm:t>
        <a:bodyPr/>
        <a:lstStyle/>
        <a:p>
          <a:endParaRPr lang="ru-RU" sz="2400"/>
        </a:p>
      </dgm:t>
    </dgm:pt>
    <dgm:pt modelId="{968424E2-A0C2-4816-8E00-2B94D27E2B55}" type="sibTrans" cxnId="{200074D7-8832-4146-AD28-8B56B8B1F952}">
      <dgm:prSet/>
      <dgm:spPr/>
      <dgm:t>
        <a:bodyPr/>
        <a:lstStyle/>
        <a:p>
          <a:endParaRPr lang="ru-RU" sz="2400"/>
        </a:p>
      </dgm:t>
    </dgm:pt>
    <dgm:pt modelId="{EC39983B-16BD-4DDF-ADC5-C0B06A2D1084}">
      <dgm:prSet phldrT="[Текст]" custT="1"/>
      <dgm:spPr/>
      <dgm:t>
        <a:bodyPr/>
        <a:lstStyle/>
        <a:p>
          <a:r>
            <a:rPr lang="ru-RU" sz="1800" dirty="0" smtClean="0"/>
            <a:t>Совет</a:t>
          </a:r>
          <a:endParaRPr lang="ru-RU" sz="1800" dirty="0"/>
        </a:p>
      </dgm:t>
    </dgm:pt>
    <dgm:pt modelId="{C68072D6-CBD8-46AE-AC47-4C20D67B16D7}" type="parTrans" cxnId="{B6BC135D-10BA-4495-9992-6C5C44D50F70}">
      <dgm:prSet/>
      <dgm:spPr/>
      <dgm:t>
        <a:bodyPr/>
        <a:lstStyle/>
        <a:p>
          <a:endParaRPr lang="ru-RU" sz="2400"/>
        </a:p>
      </dgm:t>
    </dgm:pt>
    <dgm:pt modelId="{906A8B79-7FCA-4E56-9DD5-15B879EB6DF3}" type="sibTrans" cxnId="{B6BC135D-10BA-4495-9992-6C5C44D50F70}">
      <dgm:prSet/>
      <dgm:spPr/>
      <dgm:t>
        <a:bodyPr/>
        <a:lstStyle/>
        <a:p>
          <a:endParaRPr lang="ru-RU" sz="2400"/>
        </a:p>
      </dgm:t>
    </dgm:pt>
    <dgm:pt modelId="{549700A2-5F73-41A6-8270-CA76BB1A492C}">
      <dgm:prSet phldrT="[Текст]" custT="1"/>
      <dgm:spPr/>
      <dgm:t>
        <a:bodyPr/>
        <a:lstStyle/>
        <a:p>
          <a:r>
            <a:rPr lang="ru-RU" sz="1800" dirty="0" smtClean="0"/>
            <a:t>Исполнительный директор</a:t>
          </a:r>
          <a:endParaRPr lang="ru-RU" sz="1800" dirty="0"/>
        </a:p>
      </dgm:t>
    </dgm:pt>
    <dgm:pt modelId="{E06EA231-B76B-4A53-862E-45E3B5F797AC}" type="parTrans" cxnId="{0CCAA78C-67CC-43EB-A1AD-66811FD9BC76}">
      <dgm:prSet/>
      <dgm:spPr/>
      <dgm:t>
        <a:bodyPr/>
        <a:lstStyle/>
        <a:p>
          <a:endParaRPr lang="ru-RU" sz="2400"/>
        </a:p>
      </dgm:t>
    </dgm:pt>
    <dgm:pt modelId="{3775250B-960F-468B-A01F-186CF824D7A3}" type="sibTrans" cxnId="{0CCAA78C-67CC-43EB-A1AD-66811FD9BC76}">
      <dgm:prSet/>
      <dgm:spPr/>
      <dgm:t>
        <a:bodyPr/>
        <a:lstStyle/>
        <a:p>
          <a:endParaRPr lang="ru-RU" sz="2400"/>
        </a:p>
      </dgm:t>
    </dgm:pt>
    <dgm:pt modelId="{33BCB98D-BB93-4CF3-99EA-CADCD070FEB0}">
      <dgm:prSet phldrT="[Текст]" custT="1"/>
      <dgm:spPr/>
      <dgm:t>
        <a:bodyPr/>
        <a:lstStyle/>
        <a:p>
          <a:r>
            <a:rPr lang="ru-RU" sz="1800" dirty="0" err="1" smtClean="0"/>
            <a:t>Аппеляционный</a:t>
          </a:r>
          <a:r>
            <a:rPr lang="ru-RU" sz="1800" dirty="0" smtClean="0"/>
            <a:t> орган</a:t>
          </a:r>
          <a:endParaRPr lang="ru-RU" sz="1800" dirty="0"/>
        </a:p>
      </dgm:t>
    </dgm:pt>
    <dgm:pt modelId="{A187DF9F-A7B0-4CAA-AF1D-7622FD56E76D}" type="parTrans" cxnId="{8C5EB536-AEB4-4253-967B-A45EB78978A2}">
      <dgm:prSet/>
      <dgm:spPr/>
      <dgm:t>
        <a:bodyPr/>
        <a:lstStyle/>
        <a:p>
          <a:endParaRPr lang="ru-RU" sz="2400"/>
        </a:p>
      </dgm:t>
    </dgm:pt>
    <dgm:pt modelId="{0649D183-CD03-4A26-A01D-1672D3D687CA}" type="sibTrans" cxnId="{8C5EB536-AEB4-4253-967B-A45EB78978A2}">
      <dgm:prSet/>
      <dgm:spPr/>
      <dgm:t>
        <a:bodyPr/>
        <a:lstStyle/>
        <a:p>
          <a:endParaRPr lang="ru-RU" sz="2400"/>
        </a:p>
      </dgm:t>
    </dgm:pt>
    <dgm:pt modelId="{47AC8782-0E18-4706-A062-848F3385D267}">
      <dgm:prSet phldrT="[Текст]" custT="1"/>
      <dgm:spPr/>
      <dgm:t>
        <a:bodyPr/>
        <a:lstStyle/>
        <a:p>
          <a:r>
            <a:rPr lang="ru-RU" sz="1800" dirty="0" smtClean="0"/>
            <a:t>Комитеты Союза СОО</a:t>
          </a:r>
          <a:endParaRPr lang="ru-RU" sz="1800" dirty="0"/>
        </a:p>
      </dgm:t>
    </dgm:pt>
    <dgm:pt modelId="{32639AC9-4EC9-4809-A462-067D68CBA655}" type="parTrans" cxnId="{0B282C89-626D-4C1E-9187-985B135134BF}">
      <dgm:prSet/>
      <dgm:spPr/>
      <dgm:t>
        <a:bodyPr/>
        <a:lstStyle/>
        <a:p>
          <a:endParaRPr lang="ru-RU" sz="2400"/>
        </a:p>
      </dgm:t>
    </dgm:pt>
    <dgm:pt modelId="{3A2C7822-0C1A-4B46-8814-942AE95279C8}" type="sibTrans" cxnId="{0B282C89-626D-4C1E-9187-985B135134BF}">
      <dgm:prSet/>
      <dgm:spPr/>
      <dgm:t>
        <a:bodyPr/>
        <a:lstStyle/>
        <a:p>
          <a:endParaRPr lang="ru-RU" sz="2400"/>
        </a:p>
      </dgm:t>
    </dgm:pt>
    <dgm:pt modelId="{152B77E9-6A8E-44E6-AD99-B2DDCD279027}" type="pres">
      <dgm:prSet presAssocID="{7B1D9950-09C4-4B82-B22E-7D2EE23EF52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3CF4209-780F-41A9-90A0-0B1CB4812FB7}" type="pres">
      <dgm:prSet presAssocID="{52D0152C-9FF6-4FE9-B085-863D44A64042}" presName="hierRoot1" presStyleCnt="0"/>
      <dgm:spPr/>
    </dgm:pt>
    <dgm:pt modelId="{DEFD2430-8874-4E3C-8AD8-7A9FF19F2363}" type="pres">
      <dgm:prSet presAssocID="{52D0152C-9FF6-4FE9-B085-863D44A64042}" presName="composite" presStyleCnt="0"/>
      <dgm:spPr/>
    </dgm:pt>
    <dgm:pt modelId="{D563166F-CFF7-4A2F-A9C3-0FBDC3F8DC91}" type="pres">
      <dgm:prSet presAssocID="{52D0152C-9FF6-4FE9-B085-863D44A64042}" presName="background" presStyleLbl="node0" presStyleIdx="0" presStyleCnt="1"/>
      <dgm:spPr/>
    </dgm:pt>
    <dgm:pt modelId="{FD386071-D21B-4E8B-A38C-BB807EFD4ABE}" type="pres">
      <dgm:prSet presAssocID="{52D0152C-9FF6-4FE9-B085-863D44A64042}" presName="text" presStyleLbl="fgAcc0" presStyleIdx="0" presStyleCnt="1" custScaleX="1140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9903065-2481-4F18-B735-E01BD7C0A6EF}" type="pres">
      <dgm:prSet presAssocID="{52D0152C-9FF6-4FE9-B085-863D44A64042}" presName="hierChild2" presStyleCnt="0"/>
      <dgm:spPr/>
    </dgm:pt>
    <dgm:pt modelId="{74437651-66FC-468E-A767-0366B634D030}" type="pres">
      <dgm:prSet presAssocID="{C68072D6-CBD8-46AE-AC47-4C20D67B16D7}" presName="Name10" presStyleLbl="parChTrans1D2" presStyleIdx="0" presStyleCnt="1"/>
      <dgm:spPr/>
      <dgm:t>
        <a:bodyPr/>
        <a:lstStyle/>
        <a:p>
          <a:endParaRPr lang="ru-RU"/>
        </a:p>
      </dgm:t>
    </dgm:pt>
    <dgm:pt modelId="{1B7700F1-37C8-42FB-BE17-A308519CB21B}" type="pres">
      <dgm:prSet presAssocID="{EC39983B-16BD-4DDF-ADC5-C0B06A2D1084}" presName="hierRoot2" presStyleCnt="0"/>
      <dgm:spPr/>
    </dgm:pt>
    <dgm:pt modelId="{EFF0C24D-F0D4-4CEF-BC22-B4180C23A192}" type="pres">
      <dgm:prSet presAssocID="{EC39983B-16BD-4DDF-ADC5-C0B06A2D1084}" presName="composite2" presStyleCnt="0"/>
      <dgm:spPr/>
    </dgm:pt>
    <dgm:pt modelId="{6ADF998B-C021-4556-B745-AB33069FA2C8}" type="pres">
      <dgm:prSet presAssocID="{EC39983B-16BD-4DDF-ADC5-C0B06A2D1084}" presName="background2" presStyleLbl="node2" presStyleIdx="0" presStyleCnt="1"/>
      <dgm:spPr/>
    </dgm:pt>
    <dgm:pt modelId="{80A29A2A-9BC1-403C-91C3-AF9C3A7A9610}" type="pres">
      <dgm:prSet presAssocID="{EC39983B-16BD-4DDF-ADC5-C0B06A2D1084}" presName="text2" presStyleLbl="fgAcc2" presStyleIdx="0" presStyleCnt="1" custScaleX="1140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F9C898A-BE9E-4ADB-B704-6305DAA7949D}" type="pres">
      <dgm:prSet presAssocID="{EC39983B-16BD-4DDF-ADC5-C0B06A2D1084}" presName="hierChild3" presStyleCnt="0"/>
      <dgm:spPr/>
    </dgm:pt>
    <dgm:pt modelId="{2865D31F-655C-4011-9AB4-488423592234}" type="pres">
      <dgm:prSet presAssocID="{E06EA231-B76B-4A53-862E-45E3B5F797AC}" presName="Name17" presStyleLbl="parChTrans1D3" presStyleIdx="0" presStyleCnt="3"/>
      <dgm:spPr/>
      <dgm:t>
        <a:bodyPr/>
        <a:lstStyle/>
        <a:p>
          <a:endParaRPr lang="ru-RU"/>
        </a:p>
      </dgm:t>
    </dgm:pt>
    <dgm:pt modelId="{2B2C5679-3A94-49C4-8729-EA2FDC58CEFC}" type="pres">
      <dgm:prSet presAssocID="{549700A2-5F73-41A6-8270-CA76BB1A492C}" presName="hierRoot3" presStyleCnt="0"/>
      <dgm:spPr/>
    </dgm:pt>
    <dgm:pt modelId="{69E13514-7625-404B-8E23-5D71A62FF8DF}" type="pres">
      <dgm:prSet presAssocID="{549700A2-5F73-41A6-8270-CA76BB1A492C}" presName="composite3" presStyleCnt="0"/>
      <dgm:spPr/>
    </dgm:pt>
    <dgm:pt modelId="{FBC44AC6-636A-4993-9661-10DBBE99075A}" type="pres">
      <dgm:prSet presAssocID="{549700A2-5F73-41A6-8270-CA76BB1A492C}" presName="background3" presStyleLbl="node3" presStyleIdx="0" presStyleCnt="3"/>
      <dgm:spPr/>
    </dgm:pt>
    <dgm:pt modelId="{7E029F7E-9332-4D78-B1A3-C93EDE861B8B}" type="pres">
      <dgm:prSet presAssocID="{549700A2-5F73-41A6-8270-CA76BB1A492C}" presName="text3" presStyleLbl="fgAcc3" presStyleIdx="0" presStyleCnt="3" custScaleX="13126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02E1919-330C-4DA4-AAA7-8E3C936248EC}" type="pres">
      <dgm:prSet presAssocID="{549700A2-5F73-41A6-8270-CA76BB1A492C}" presName="hierChild4" presStyleCnt="0"/>
      <dgm:spPr/>
    </dgm:pt>
    <dgm:pt modelId="{B968650B-5566-48B5-B87D-898968485DCC}" type="pres">
      <dgm:prSet presAssocID="{A187DF9F-A7B0-4CAA-AF1D-7622FD56E76D}" presName="Name17" presStyleLbl="parChTrans1D3" presStyleIdx="1" presStyleCnt="3"/>
      <dgm:spPr/>
      <dgm:t>
        <a:bodyPr/>
        <a:lstStyle/>
        <a:p>
          <a:endParaRPr lang="ru-RU"/>
        </a:p>
      </dgm:t>
    </dgm:pt>
    <dgm:pt modelId="{BB60EBC3-E775-4458-8DBC-0311A4C2E370}" type="pres">
      <dgm:prSet presAssocID="{33BCB98D-BB93-4CF3-99EA-CADCD070FEB0}" presName="hierRoot3" presStyleCnt="0"/>
      <dgm:spPr/>
    </dgm:pt>
    <dgm:pt modelId="{E7CDDD85-058E-46D9-86DC-7F7259C143F8}" type="pres">
      <dgm:prSet presAssocID="{33BCB98D-BB93-4CF3-99EA-CADCD070FEB0}" presName="composite3" presStyleCnt="0"/>
      <dgm:spPr/>
    </dgm:pt>
    <dgm:pt modelId="{84C5D816-130B-46F3-9F04-E33359A27268}" type="pres">
      <dgm:prSet presAssocID="{33BCB98D-BB93-4CF3-99EA-CADCD070FEB0}" presName="background3" presStyleLbl="node3" presStyleIdx="1" presStyleCnt="3"/>
      <dgm:spPr/>
    </dgm:pt>
    <dgm:pt modelId="{53611CDC-5F06-4DEA-B14E-E565568820D6}" type="pres">
      <dgm:prSet presAssocID="{33BCB98D-BB93-4CF3-99EA-CADCD070FEB0}" presName="text3" presStyleLbl="fgAcc3" presStyleIdx="1" presStyleCnt="3" custScaleX="13025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DE25893-5A54-4EAD-B7AF-372D34600072}" type="pres">
      <dgm:prSet presAssocID="{33BCB98D-BB93-4CF3-99EA-CADCD070FEB0}" presName="hierChild4" presStyleCnt="0"/>
      <dgm:spPr/>
    </dgm:pt>
    <dgm:pt modelId="{55AC8375-88AF-4381-B076-4759335961F0}" type="pres">
      <dgm:prSet presAssocID="{32639AC9-4EC9-4809-A462-067D68CBA655}" presName="Name17" presStyleLbl="parChTrans1D3" presStyleIdx="2" presStyleCnt="3"/>
      <dgm:spPr/>
      <dgm:t>
        <a:bodyPr/>
        <a:lstStyle/>
        <a:p>
          <a:endParaRPr lang="ru-RU"/>
        </a:p>
      </dgm:t>
    </dgm:pt>
    <dgm:pt modelId="{8EC248BF-75A4-4F53-A981-30E982894BEE}" type="pres">
      <dgm:prSet presAssocID="{47AC8782-0E18-4706-A062-848F3385D267}" presName="hierRoot3" presStyleCnt="0"/>
      <dgm:spPr/>
    </dgm:pt>
    <dgm:pt modelId="{1D70F9BD-0D9E-46FF-9E10-B501B6F661ED}" type="pres">
      <dgm:prSet presAssocID="{47AC8782-0E18-4706-A062-848F3385D267}" presName="composite3" presStyleCnt="0"/>
      <dgm:spPr/>
    </dgm:pt>
    <dgm:pt modelId="{AA748606-3B43-4421-8F06-236D9E343DF8}" type="pres">
      <dgm:prSet presAssocID="{47AC8782-0E18-4706-A062-848F3385D267}" presName="background3" presStyleLbl="node3" presStyleIdx="2" presStyleCnt="3"/>
      <dgm:spPr/>
    </dgm:pt>
    <dgm:pt modelId="{7423F5E0-4720-49E9-9A4D-D01D459003C4}" type="pres">
      <dgm:prSet presAssocID="{47AC8782-0E18-4706-A062-848F3385D267}" presName="text3" presStyleLbl="fgAcc3" presStyleIdx="2" presStyleCnt="3" custScaleX="13143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064932F-4CF7-4827-BFFC-ECF6EB733371}" type="pres">
      <dgm:prSet presAssocID="{47AC8782-0E18-4706-A062-848F3385D267}" presName="hierChild4" presStyleCnt="0"/>
      <dgm:spPr/>
    </dgm:pt>
  </dgm:ptLst>
  <dgm:cxnLst>
    <dgm:cxn modelId="{200074D7-8832-4146-AD28-8B56B8B1F952}" srcId="{7B1D9950-09C4-4B82-B22E-7D2EE23EF522}" destId="{52D0152C-9FF6-4FE9-B085-863D44A64042}" srcOrd="0" destOrd="0" parTransId="{0980557C-45B9-4BEA-B346-11E17ADB42EC}" sibTransId="{968424E2-A0C2-4816-8E00-2B94D27E2B55}"/>
    <dgm:cxn modelId="{59FE4647-F76C-4B52-A3BA-104A1AAA798D}" type="presOf" srcId="{A187DF9F-A7B0-4CAA-AF1D-7622FD56E76D}" destId="{B968650B-5566-48B5-B87D-898968485DCC}" srcOrd="0" destOrd="0" presId="urn:microsoft.com/office/officeart/2005/8/layout/hierarchy1"/>
    <dgm:cxn modelId="{13F12905-E228-4639-B127-0E11B626D757}" type="presOf" srcId="{47AC8782-0E18-4706-A062-848F3385D267}" destId="{7423F5E0-4720-49E9-9A4D-D01D459003C4}" srcOrd="0" destOrd="0" presId="urn:microsoft.com/office/officeart/2005/8/layout/hierarchy1"/>
    <dgm:cxn modelId="{8C5EB536-AEB4-4253-967B-A45EB78978A2}" srcId="{EC39983B-16BD-4DDF-ADC5-C0B06A2D1084}" destId="{33BCB98D-BB93-4CF3-99EA-CADCD070FEB0}" srcOrd="1" destOrd="0" parTransId="{A187DF9F-A7B0-4CAA-AF1D-7622FD56E76D}" sibTransId="{0649D183-CD03-4A26-A01D-1672D3D687CA}"/>
    <dgm:cxn modelId="{F229A479-1707-42DA-9A4F-A4F8D41C963B}" type="presOf" srcId="{33BCB98D-BB93-4CF3-99EA-CADCD070FEB0}" destId="{53611CDC-5F06-4DEA-B14E-E565568820D6}" srcOrd="0" destOrd="0" presId="urn:microsoft.com/office/officeart/2005/8/layout/hierarchy1"/>
    <dgm:cxn modelId="{BE9B7AE1-8109-4D84-B716-26ADB1CB6FD1}" type="presOf" srcId="{549700A2-5F73-41A6-8270-CA76BB1A492C}" destId="{7E029F7E-9332-4D78-B1A3-C93EDE861B8B}" srcOrd="0" destOrd="0" presId="urn:microsoft.com/office/officeart/2005/8/layout/hierarchy1"/>
    <dgm:cxn modelId="{BE0E2AA1-0260-4E7F-8BC2-C87F32FC7E53}" type="presOf" srcId="{7B1D9950-09C4-4B82-B22E-7D2EE23EF522}" destId="{152B77E9-6A8E-44E6-AD99-B2DDCD279027}" srcOrd="0" destOrd="0" presId="urn:microsoft.com/office/officeart/2005/8/layout/hierarchy1"/>
    <dgm:cxn modelId="{B6BC135D-10BA-4495-9992-6C5C44D50F70}" srcId="{52D0152C-9FF6-4FE9-B085-863D44A64042}" destId="{EC39983B-16BD-4DDF-ADC5-C0B06A2D1084}" srcOrd="0" destOrd="0" parTransId="{C68072D6-CBD8-46AE-AC47-4C20D67B16D7}" sibTransId="{906A8B79-7FCA-4E56-9DD5-15B879EB6DF3}"/>
    <dgm:cxn modelId="{91EAE86A-8EDE-442F-8883-15378C4F0AEA}" type="presOf" srcId="{32639AC9-4EC9-4809-A462-067D68CBA655}" destId="{55AC8375-88AF-4381-B076-4759335961F0}" srcOrd="0" destOrd="0" presId="urn:microsoft.com/office/officeart/2005/8/layout/hierarchy1"/>
    <dgm:cxn modelId="{0CCAA78C-67CC-43EB-A1AD-66811FD9BC76}" srcId="{EC39983B-16BD-4DDF-ADC5-C0B06A2D1084}" destId="{549700A2-5F73-41A6-8270-CA76BB1A492C}" srcOrd="0" destOrd="0" parTransId="{E06EA231-B76B-4A53-862E-45E3B5F797AC}" sibTransId="{3775250B-960F-468B-A01F-186CF824D7A3}"/>
    <dgm:cxn modelId="{186F850B-5E3D-4ED1-AEC2-B833A4CCBDFA}" type="presOf" srcId="{E06EA231-B76B-4A53-862E-45E3B5F797AC}" destId="{2865D31F-655C-4011-9AB4-488423592234}" srcOrd="0" destOrd="0" presId="urn:microsoft.com/office/officeart/2005/8/layout/hierarchy1"/>
    <dgm:cxn modelId="{15BE2746-56A2-44A3-B1CA-24EC4A823E9B}" type="presOf" srcId="{C68072D6-CBD8-46AE-AC47-4C20D67B16D7}" destId="{74437651-66FC-468E-A767-0366B634D030}" srcOrd="0" destOrd="0" presId="urn:microsoft.com/office/officeart/2005/8/layout/hierarchy1"/>
    <dgm:cxn modelId="{C41578C8-4BE6-41E5-B695-B7C83C9606E3}" type="presOf" srcId="{52D0152C-9FF6-4FE9-B085-863D44A64042}" destId="{FD386071-D21B-4E8B-A38C-BB807EFD4ABE}" srcOrd="0" destOrd="0" presId="urn:microsoft.com/office/officeart/2005/8/layout/hierarchy1"/>
    <dgm:cxn modelId="{0B282C89-626D-4C1E-9187-985B135134BF}" srcId="{EC39983B-16BD-4DDF-ADC5-C0B06A2D1084}" destId="{47AC8782-0E18-4706-A062-848F3385D267}" srcOrd="2" destOrd="0" parTransId="{32639AC9-4EC9-4809-A462-067D68CBA655}" sibTransId="{3A2C7822-0C1A-4B46-8814-942AE95279C8}"/>
    <dgm:cxn modelId="{EB297A15-0A93-46FE-8E9E-5A5DE743DBB0}" type="presOf" srcId="{EC39983B-16BD-4DDF-ADC5-C0B06A2D1084}" destId="{80A29A2A-9BC1-403C-91C3-AF9C3A7A9610}" srcOrd="0" destOrd="0" presId="urn:microsoft.com/office/officeart/2005/8/layout/hierarchy1"/>
    <dgm:cxn modelId="{7E296CCC-9088-4A49-9802-2A13ACD965A8}" type="presParOf" srcId="{152B77E9-6A8E-44E6-AD99-B2DDCD279027}" destId="{13CF4209-780F-41A9-90A0-0B1CB4812FB7}" srcOrd="0" destOrd="0" presId="urn:microsoft.com/office/officeart/2005/8/layout/hierarchy1"/>
    <dgm:cxn modelId="{07F8055C-C06A-40C2-8594-D02E0FCEB3C6}" type="presParOf" srcId="{13CF4209-780F-41A9-90A0-0B1CB4812FB7}" destId="{DEFD2430-8874-4E3C-8AD8-7A9FF19F2363}" srcOrd="0" destOrd="0" presId="urn:microsoft.com/office/officeart/2005/8/layout/hierarchy1"/>
    <dgm:cxn modelId="{34CD7EA6-9A1B-47A8-B19C-92BFA190748A}" type="presParOf" srcId="{DEFD2430-8874-4E3C-8AD8-7A9FF19F2363}" destId="{D563166F-CFF7-4A2F-A9C3-0FBDC3F8DC91}" srcOrd="0" destOrd="0" presId="urn:microsoft.com/office/officeart/2005/8/layout/hierarchy1"/>
    <dgm:cxn modelId="{924C5527-0320-4D75-BC65-4406B18A8733}" type="presParOf" srcId="{DEFD2430-8874-4E3C-8AD8-7A9FF19F2363}" destId="{FD386071-D21B-4E8B-A38C-BB807EFD4ABE}" srcOrd="1" destOrd="0" presId="urn:microsoft.com/office/officeart/2005/8/layout/hierarchy1"/>
    <dgm:cxn modelId="{0D9F1E5C-9707-43A9-B056-C59EDDEBA4B9}" type="presParOf" srcId="{13CF4209-780F-41A9-90A0-0B1CB4812FB7}" destId="{A9903065-2481-4F18-B735-E01BD7C0A6EF}" srcOrd="1" destOrd="0" presId="urn:microsoft.com/office/officeart/2005/8/layout/hierarchy1"/>
    <dgm:cxn modelId="{09603D88-9C5E-4DCC-BE08-60412DBDFB1A}" type="presParOf" srcId="{A9903065-2481-4F18-B735-E01BD7C0A6EF}" destId="{74437651-66FC-468E-A767-0366B634D030}" srcOrd="0" destOrd="0" presId="urn:microsoft.com/office/officeart/2005/8/layout/hierarchy1"/>
    <dgm:cxn modelId="{F3A0DC5E-4686-420B-AAC0-F1C472239C0D}" type="presParOf" srcId="{A9903065-2481-4F18-B735-E01BD7C0A6EF}" destId="{1B7700F1-37C8-42FB-BE17-A308519CB21B}" srcOrd="1" destOrd="0" presId="urn:microsoft.com/office/officeart/2005/8/layout/hierarchy1"/>
    <dgm:cxn modelId="{43660136-E75D-4281-AA93-B5D7354DAE6B}" type="presParOf" srcId="{1B7700F1-37C8-42FB-BE17-A308519CB21B}" destId="{EFF0C24D-F0D4-4CEF-BC22-B4180C23A192}" srcOrd="0" destOrd="0" presId="urn:microsoft.com/office/officeart/2005/8/layout/hierarchy1"/>
    <dgm:cxn modelId="{C862B701-3D89-45AA-9E9C-650BD8A52600}" type="presParOf" srcId="{EFF0C24D-F0D4-4CEF-BC22-B4180C23A192}" destId="{6ADF998B-C021-4556-B745-AB33069FA2C8}" srcOrd="0" destOrd="0" presId="urn:microsoft.com/office/officeart/2005/8/layout/hierarchy1"/>
    <dgm:cxn modelId="{83194297-D0F9-4A0B-B8D7-50A683AE7BB7}" type="presParOf" srcId="{EFF0C24D-F0D4-4CEF-BC22-B4180C23A192}" destId="{80A29A2A-9BC1-403C-91C3-AF9C3A7A9610}" srcOrd="1" destOrd="0" presId="urn:microsoft.com/office/officeart/2005/8/layout/hierarchy1"/>
    <dgm:cxn modelId="{3ED753D5-B778-48C0-B4EC-A321413C8BBE}" type="presParOf" srcId="{1B7700F1-37C8-42FB-BE17-A308519CB21B}" destId="{9F9C898A-BE9E-4ADB-B704-6305DAA7949D}" srcOrd="1" destOrd="0" presId="urn:microsoft.com/office/officeart/2005/8/layout/hierarchy1"/>
    <dgm:cxn modelId="{E8A36A0C-E919-4992-8A60-BCA8EA6BC3DD}" type="presParOf" srcId="{9F9C898A-BE9E-4ADB-B704-6305DAA7949D}" destId="{2865D31F-655C-4011-9AB4-488423592234}" srcOrd="0" destOrd="0" presId="urn:microsoft.com/office/officeart/2005/8/layout/hierarchy1"/>
    <dgm:cxn modelId="{7F938B05-15A3-4299-A227-4BD4ECF1218F}" type="presParOf" srcId="{9F9C898A-BE9E-4ADB-B704-6305DAA7949D}" destId="{2B2C5679-3A94-49C4-8729-EA2FDC58CEFC}" srcOrd="1" destOrd="0" presId="urn:microsoft.com/office/officeart/2005/8/layout/hierarchy1"/>
    <dgm:cxn modelId="{1C99BD7F-2DCD-4C7D-AFCA-F1F397EDD7BF}" type="presParOf" srcId="{2B2C5679-3A94-49C4-8729-EA2FDC58CEFC}" destId="{69E13514-7625-404B-8E23-5D71A62FF8DF}" srcOrd="0" destOrd="0" presId="urn:microsoft.com/office/officeart/2005/8/layout/hierarchy1"/>
    <dgm:cxn modelId="{7DE1940E-BA3E-4FA9-814C-9CEAFF74CB16}" type="presParOf" srcId="{69E13514-7625-404B-8E23-5D71A62FF8DF}" destId="{FBC44AC6-636A-4993-9661-10DBBE99075A}" srcOrd="0" destOrd="0" presId="urn:microsoft.com/office/officeart/2005/8/layout/hierarchy1"/>
    <dgm:cxn modelId="{AC642E0B-FC83-457B-9EE4-67AE448C8172}" type="presParOf" srcId="{69E13514-7625-404B-8E23-5D71A62FF8DF}" destId="{7E029F7E-9332-4D78-B1A3-C93EDE861B8B}" srcOrd="1" destOrd="0" presId="urn:microsoft.com/office/officeart/2005/8/layout/hierarchy1"/>
    <dgm:cxn modelId="{DEB5868D-EDC3-431A-A227-E599278636E1}" type="presParOf" srcId="{2B2C5679-3A94-49C4-8729-EA2FDC58CEFC}" destId="{302E1919-330C-4DA4-AAA7-8E3C936248EC}" srcOrd="1" destOrd="0" presId="urn:microsoft.com/office/officeart/2005/8/layout/hierarchy1"/>
    <dgm:cxn modelId="{6019F0AA-2BE4-461C-AA61-67D4F8C3D0C4}" type="presParOf" srcId="{9F9C898A-BE9E-4ADB-B704-6305DAA7949D}" destId="{B968650B-5566-48B5-B87D-898968485DCC}" srcOrd="2" destOrd="0" presId="urn:microsoft.com/office/officeart/2005/8/layout/hierarchy1"/>
    <dgm:cxn modelId="{9934AE82-17E7-4A70-BCDF-DD864CCC75F4}" type="presParOf" srcId="{9F9C898A-BE9E-4ADB-B704-6305DAA7949D}" destId="{BB60EBC3-E775-4458-8DBC-0311A4C2E370}" srcOrd="3" destOrd="0" presId="urn:microsoft.com/office/officeart/2005/8/layout/hierarchy1"/>
    <dgm:cxn modelId="{69E0C4EC-CDB4-439A-A20D-082D07E04A07}" type="presParOf" srcId="{BB60EBC3-E775-4458-8DBC-0311A4C2E370}" destId="{E7CDDD85-058E-46D9-86DC-7F7259C143F8}" srcOrd="0" destOrd="0" presId="urn:microsoft.com/office/officeart/2005/8/layout/hierarchy1"/>
    <dgm:cxn modelId="{2FA037B1-84B7-46B8-8F2B-9F364647DFCE}" type="presParOf" srcId="{E7CDDD85-058E-46D9-86DC-7F7259C143F8}" destId="{84C5D816-130B-46F3-9F04-E33359A27268}" srcOrd="0" destOrd="0" presId="urn:microsoft.com/office/officeart/2005/8/layout/hierarchy1"/>
    <dgm:cxn modelId="{412D372B-7976-410C-A742-85ECFF335BF0}" type="presParOf" srcId="{E7CDDD85-058E-46D9-86DC-7F7259C143F8}" destId="{53611CDC-5F06-4DEA-B14E-E565568820D6}" srcOrd="1" destOrd="0" presId="urn:microsoft.com/office/officeart/2005/8/layout/hierarchy1"/>
    <dgm:cxn modelId="{73E83268-1B4F-4E6C-B24D-BE685783E9AE}" type="presParOf" srcId="{BB60EBC3-E775-4458-8DBC-0311A4C2E370}" destId="{1DE25893-5A54-4EAD-B7AF-372D34600072}" srcOrd="1" destOrd="0" presId="urn:microsoft.com/office/officeart/2005/8/layout/hierarchy1"/>
    <dgm:cxn modelId="{0D17864B-E4A0-4609-B5A7-5764C9198C14}" type="presParOf" srcId="{9F9C898A-BE9E-4ADB-B704-6305DAA7949D}" destId="{55AC8375-88AF-4381-B076-4759335961F0}" srcOrd="4" destOrd="0" presId="urn:microsoft.com/office/officeart/2005/8/layout/hierarchy1"/>
    <dgm:cxn modelId="{31426960-0739-4418-B172-4348730A87F6}" type="presParOf" srcId="{9F9C898A-BE9E-4ADB-B704-6305DAA7949D}" destId="{8EC248BF-75A4-4F53-A981-30E982894BEE}" srcOrd="5" destOrd="0" presId="urn:microsoft.com/office/officeart/2005/8/layout/hierarchy1"/>
    <dgm:cxn modelId="{CAA7DE2B-3C5A-4762-BC3B-BFDF16FADF31}" type="presParOf" srcId="{8EC248BF-75A4-4F53-A981-30E982894BEE}" destId="{1D70F9BD-0D9E-46FF-9E10-B501B6F661ED}" srcOrd="0" destOrd="0" presId="urn:microsoft.com/office/officeart/2005/8/layout/hierarchy1"/>
    <dgm:cxn modelId="{5C5FBFBA-B3CE-4B08-A108-4C51DE75BC82}" type="presParOf" srcId="{1D70F9BD-0D9E-46FF-9E10-B501B6F661ED}" destId="{AA748606-3B43-4421-8F06-236D9E343DF8}" srcOrd="0" destOrd="0" presId="urn:microsoft.com/office/officeart/2005/8/layout/hierarchy1"/>
    <dgm:cxn modelId="{1782ADCE-DEC6-430D-81D7-7AE25976AB5D}" type="presParOf" srcId="{1D70F9BD-0D9E-46FF-9E10-B501B6F661ED}" destId="{7423F5E0-4720-49E9-9A4D-D01D459003C4}" srcOrd="1" destOrd="0" presId="urn:microsoft.com/office/officeart/2005/8/layout/hierarchy1"/>
    <dgm:cxn modelId="{CBF3EF9F-1F3B-4F43-982B-1FFF18255D70}" type="presParOf" srcId="{8EC248BF-75A4-4F53-A981-30E982894BEE}" destId="{9064932F-4CF7-4827-BFFC-ECF6EB73337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02B706D-1878-4672-AEE1-6CB637D1FDC1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7CECDA67-26AA-479C-A184-FB155C84766F}">
      <dgm:prSet phldrT="[Текст]" custT="1"/>
      <dgm:spPr/>
      <dgm:t>
        <a:bodyPr/>
        <a:lstStyle/>
        <a:p>
          <a:r>
            <a:rPr lang="ru-RU" sz="2000" dirty="0" smtClean="0"/>
            <a:t>Комитет по стратегии развития оценочной деятельности</a:t>
          </a:r>
          <a:endParaRPr lang="ru-RU" sz="2000" dirty="0"/>
        </a:p>
      </dgm:t>
    </dgm:pt>
    <dgm:pt modelId="{7E309593-1FAF-49DD-A145-8B33A66F3D87}" type="parTrans" cxnId="{B17A58F2-2927-4C0E-9CD8-7D7E9A491D6B}">
      <dgm:prSet/>
      <dgm:spPr/>
      <dgm:t>
        <a:bodyPr/>
        <a:lstStyle/>
        <a:p>
          <a:endParaRPr lang="ru-RU" sz="2000"/>
        </a:p>
      </dgm:t>
    </dgm:pt>
    <dgm:pt modelId="{A762A434-BDB9-478A-81B7-FC81C59D6394}" type="sibTrans" cxnId="{B17A58F2-2927-4C0E-9CD8-7D7E9A491D6B}">
      <dgm:prSet/>
      <dgm:spPr/>
      <dgm:t>
        <a:bodyPr/>
        <a:lstStyle/>
        <a:p>
          <a:endParaRPr lang="ru-RU" sz="2000"/>
        </a:p>
      </dgm:t>
    </dgm:pt>
    <dgm:pt modelId="{6F24BF2C-8F00-4926-944D-19EE3F89418D}">
      <dgm:prSet phldrT="[Текст]" custT="1"/>
      <dgm:spPr/>
      <dgm:t>
        <a:bodyPr/>
        <a:lstStyle/>
        <a:p>
          <a:r>
            <a:rPr lang="ru-RU" sz="2000" dirty="0" smtClean="0"/>
            <a:t>Комитет по научным и методическим вопросам оценочной деятельности</a:t>
          </a:r>
          <a:endParaRPr lang="ru-RU" sz="2000" dirty="0"/>
        </a:p>
      </dgm:t>
    </dgm:pt>
    <dgm:pt modelId="{BD68B717-CA85-4D9D-8AAD-FDC16848B122}" type="parTrans" cxnId="{91D3FB62-1665-42DA-AF1C-387C07E57059}">
      <dgm:prSet/>
      <dgm:spPr/>
      <dgm:t>
        <a:bodyPr/>
        <a:lstStyle/>
        <a:p>
          <a:endParaRPr lang="ru-RU" sz="2000"/>
        </a:p>
      </dgm:t>
    </dgm:pt>
    <dgm:pt modelId="{95E7E961-FE39-47C6-A81D-9A75DA0F0E06}" type="sibTrans" cxnId="{91D3FB62-1665-42DA-AF1C-387C07E57059}">
      <dgm:prSet/>
      <dgm:spPr/>
      <dgm:t>
        <a:bodyPr/>
        <a:lstStyle/>
        <a:p>
          <a:endParaRPr lang="ru-RU" sz="2000"/>
        </a:p>
      </dgm:t>
    </dgm:pt>
    <dgm:pt modelId="{ED59FD0B-C865-4DBC-ABA6-7DC20036F76B}">
      <dgm:prSet phldrT="[Текст]" custT="1"/>
      <dgm:spPr/>
      <dgm:t>
        <a:bodyPr/>
        <a:lstStyle/>
        <a:p>
          <a:r>
            <a:rPr lang="ru-RU" sz="2000" dirty="0" smtClean="0"/>
            <a:t>Комитет по стандартам</a:t>
          </a:r>
          <a:endParaRPr lang="ru-RU" sz="2000" dirty="0"/>
        </a:p>
      </dgm:t>
    </dgm:pt>
    <dgm:pt modelId="{94ED1759-E476-4423-A80A-6F7E9991D35F}" type="parTrans" cxnId="{5BC4F212-B8EC-43A8-8F5D-CF751961E53B}">
      <dgm:prSet/>
      <dgm:spPr/>
      <dgm:t>
        <a:bodyPr/>
        <a:lstStyle/>
        <a:p>
          <a:endParaRPr lang="ru-RU" sz="2000"/>
        </a:p>
      </dgm:t>
    </dgm:pt>
    <dgm:pt modelId="{CCEECFD6-3C8C-438E-81C9-6B13190A9BBD}" type="sibTrans" cxnId="{5BC4F212-B8EC-43A8-8F5D-CF751961E53B}">
      <dgm:prSet/>
      <dgm:spPr/>
      <dgm:t>
        <a:bodyPr/>
        <a:lstStyle/>
        <a:p>
          <a:endParaRPr lang="ru-RU" sz="2000"/>
        </a:p>
      </dgm:t>
    </dgm:pt>
    <dgm:pt modelId="{6B2506C7-09CE-4A6C-943B-D2AB114FD69B}">
      <dgm:prSet phldrT="[Текст]" custT="1"/>
      <dgm:spPr/>
      <dgm:t>
        <a:bodyPr/>
        <a:lstStyle/>
        <a:p>
          <a:r>
            <a:rPr lang="ru-RU" sz="2000" dirty="0" smtClean="0"/>
            <a:t>Комитет по кадастровой оценке и оспариванию кадастровой стоимости</a:t>
          </a:r>
          <a:endParaRPr lang="ru-RU" sz="2000" dirty="0"/>
        </a:p>
      </dgm:t>
    </dgm:pt>
    <dgm:pt modelId="{FFB1AC1E-223A-4F37-A843-0CDFC9F0B05D}" type="parTrans" cxnId="{2CC08D1D-E1BE-4EB3-BBC1-CBFAD92BA854}">
      <dgm:prSet/>
      <dgm:spPr/>
      <dgm:t>
        <a:bodyPr/>
        <a:lstStyle/>
        <a:p>
          <a:endParaRPr lang="ru-RU" sz="2000"/>
        </a:p>
      </dgm:t>
    </dgm:pt>
    <dgm:pt modelId="{A4CAFF71-B25F-45A3-9F0D-5A2494F8386E}" type="sibTrans" cxnId="{2CC08D1D-E1BE-4EB3-BBC1-CBFAD92BA854}">
      <dgm:prSet/>
      <dgm:spPr/>
      <dgm:t>
        <a:bodyPr/>
        <a:lstStyle/>
        <a:p>
          <a:endParaRPr lang="ru-RU" sz="2000"/>
        </a:p>
      </dgm:t>
    </dgm:pt>
    <dgm:pt modelId="{CEEEC2EB-8EFC-40CE-99B2-AA085BB880B4}">
      <dgm:prSet phldrT="[Текст]" custT="1"/>
      <dgm:spPr/>
      <dgm:t>
        <a:bodyPr/>
        <a:lstStyle/>
        <a:p>
          <a:r>
            <a:rPr lang="ru-RU" sz="2000" dirty="0" smtClean="0"/>
            <a:t>Комитет по работе с потребителями оценочных услуг</a:t>
          </a:r>
        </a:p>
      </dgm:t>
    </dgm:pt>
    <dgm:pt modelId="{B7B6BC99-8D1D-4D58-955B-05121B7322E5}" type="parTrans" cxnId="{D653746A-5E78-4063-A35C-48461605970A}">
      <dgm:prSet/>
      <dgm:spPr/>
      <dgm:t>
        <a:bodyPr/>
        <a:lstStyle/>
        <a:p>
          <a:endParaRPr lang="ru-RU" sz="2000"/>
        </a:p>
      </dgm:t>
    </dgm:pt>
    <dgm:pt modelId="{290E5BE1-6A6E-4DA9-BAA5-26547DA79406}" type="sibTrans" cxnId="{D653746A-5E78-4063-A35C-48461605970A}">
      <dgm:prSet/>
      <dgm:spPr/>
      <dgm:t>
        <a:bodyPr/>
        <a:lstStyle/>
        <a:p>
          <a:endParaRPr lang="ru-RU" sz="2000"/>
        </a:p>
      </dgm:t>
    </dgm:pt>
    <dgm:pt modelId="{31A8D179-A00E-4B00-8D9C-5C6F4300DF7B}">
      <dgm:prSet phldrT="[Текст]" custT="1"/>
      <dgm:spPr/>
      <dgm:t>
        <a:bodyPr/>
        <a:lstStyle/>
        <a:p>
          <a:r>
            <a:rPr lang="ru-RU" sz="2000" dirty="0" smtClean="0"/>
            <a:t>Комитет по образованию</a:t>
          </a:r>
        </a:p>
      </dgm:t>
    </dgm:pt>
    <dgm:pt modelId="{55E81752-0D9A-45FC-8B75-A57299739E12}" type="parTrans" cxnId="{1CFABB5A-61C4-4B0F-B0DC-C65FBABC2088}">
      <dgm:prSet/>
      <dgm:spPr/>
      <dgm:t>
        <a:bodyPr/>
        <a:lstStyle/>
        <a:p>
          <a:endParaRPr lang="ru-RU" sz="2000"/>
        </a:p>
      </dgm:t>
    </dgm:pt>
    <dgm:pt modelId="{E8FB2C25-713C-4B9F-8BA4-E4DE0CE4D970}" type="sibTrans" cxnId="{1CFABB5A-61C4-4B0F-B0DC-C65FBABC2088}">
      <dgm:prSet/>
      <dgm:spPr/>
      <dgm:t>
        <a:bodyPr/>
        <a:lstStyle/>
        <a:p>
          <a:endParaRPr lang="ru-RU" sz="2000"/>
        </a:p>
      </dgm:t>
    </dgm:pt>
    <dgm:pt modelId="{386BF813-AF39-469B-AF6B-4576334F2A0C}">
      <dgm:prSet phldrT="[Текст]" custT="1"/>
      <dgm:spPr/>
      <dgm:t>
        <a:bodyPr/>
        <a:lstStyle/>
        <a:p>
          <a:r>
            <a:rPr lang="ru-RU" sz="2000" dirty="0" smtClean="0"/>
            <a:t>Комитет по квалификациям в оценочной деятельности</a:t>
          </a:r>
        </a:p>
      </dgm:t>
    </dgm:pt>
    <dgm:pt modelId="{90B824BF-1190-4EFC-A319-977EF45A7A7D}" type="parTrans" cxnId="{7E389A62-5709-4920-9533-DB56333015C4}">
      <dgm:prSet/>
      <dgm:spPr/>
      <dgm:t>
        <a:bodyPr/>
        <a:lstStyle/>
        <a:p>
          <a:endParaRPr lang="ru-RU" sz="2000"/>
        </a:p>
      </dgm:t>
    </dgm:pt>
    <dgm:pt modelId="{3ACBD00D-A843-4F2F-976C-BE80CC19BBE2}" type="sibTrans" cxnId="{7E389A62-5709-4920-9533-DB56333015C4}">
      <dgm:prSet/>
      <dgm:spPr/>
      <dgm:t>
        <a:bodyPr/>
        <a:lstStyle/>
        <a:p>
          <a:endParaRPr lang="ru-RU" sz="2000"/>
        </a:p>
      </dgm:t>
    </dgm:pt>
    <dgm:pt modelId="{D83AA2AA-9007-424B-A29B-E536EEC7573C}">
      <dgm:prSet phldrT="[Текст]" custT="1"/>
      <dgm:spPr/>
      <dgm:t>
        <a:bodyPr/>
        <a:lstStyle/>
        <a:p>
          <a:r>
            <a:rPr lang="ru-RU" sz="2000" smtClean="0"/>
            <a:t>Комитет по судебной оценочной экспертизе</a:t>
          </a:r>
          <a:endParaRPr lang="ru-RU" sz="2000" dirty="0" smtClean="0"/>
        </a:p>
      </dgm:t>
    </dgm:pt>
    <dgm:pt modelId="{403999C6-F827-41C4-8FB5-0E3C522A7890}" type="parTrans" cxnId="{EF507238-C5B9-4A47-97BC-A0DD9111FB0B}">
      <dgm:prSet/>
      <dgm:spPr/>
      <dgm:t>
        <a:bodyPr/>
        <a:lstStyle/>
        <a:p>
          <a:endParaRPr lang="ru-RU" sz="2000"/>
        </a:p>
      </dgm:t>
    </dgm:pt>
    <dgm:pt modelId="{EBA96100-15A6-4CFE-AB5C-CEC4602A0786}" type="sibTrans" cxnId="{EF507238-C5B9-4A47-97BC-A0DD9111FB0B}">
      <dgm:prSet/>
      <dgm:spPr/>
      <dgm:t>
        <a:bodyPr/>
        <a:lstStyle/>
        <a:p>
          <a:endParaRPr lang="ru-RU" sz="2000"/>
        </a:p>
      </dgm:t>
    </dgm:pt>
    <dgm:pt modelId="{273F0497-D03D-4253-BE22-F129A9AC417E}" type="pres">
      <dgm:prSet presAssocID="{C02B706D-1878-4672-AEE1-6CB637D1FDC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16D6680-F29E-484F-9CF0-37DF70923931}" type="pres">
      <dgm:prSet presAssocID="{7CECDA67-26AA-479C-A184-FB155C84766F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D1BDA2-222C-4F76-B17F-60A7051421D8}" type="pres">
      <dgm:prSet presAssocID="{A762A434-BDB9-478A-81B7-FC81C59D6394}" presName="spacer" presStyleCnt="0"/>
      <dgm:spPr/>
    </dgm:pt>
    <dgm:pt modelId="{FBB668CB-9A44-4C2E-AE98-F8712C8DD8DC}" type="pres">
      <dgm:prSet presAssocID="{6F24BF2C-8F00-4926-944D-19EE3F89418D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C3479F-6C4D-47CA-A45D-EB954B357353}" type="pres">
      <dgm:prSet presAssocID="{95E7E961-FE39-47C6-A81D-9A75DA0F0E06}" presName="spacer" presStyleCnt="0"/>
      <dgm:spPr/>
    </dgm:pt>
    <dgm:pt modelId="{2D7FCFC9-5EBD-4818-8F17-FC0D413A1419}" type="pres">
      <dgm:prSet presAssocID="{ED59FD0B-C865-4DBC-ABA6-7DC20036F76B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F1F34B-B6DC-495A-BFE2-2922D93B6534}" type="pres">
      <dgm:prSet presAssocID="{CCEECFD6-3C8C-438E-81C9-6B13190A9BBD}" presName="spacer" presStyleCnt="0"/>
      <dgm:spPr/>
    </dgm:pt>
    <dgm:pt modelId="{42183492-6BE9-43C3-B856-32D301601FE7}" type="pres">
      <dgm:prSet presAssocID="{6B2506C7-09CE-4A6C-943B-D2AB114FD69B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70E529-B4A2-4C1D-B649-0769FB2FD154}" type="pres">
      <dgm:prSet presAssocID="{A4CAFF71-B25F-45A3-9F0D-5A2494F8386E}" presName="spacer" presStyleCnt="0"/>
      <dgm:spPr/>
    </dgm:pt>
    <dgm:pt modelId="{122D2F3D-6FEA-4755-83BB-C456F5CB28A2}" type="pres">
      <dgm:prSet presAssocID="{CEEEC2EB-8EFC-40CE-99B2-AA085BB880B4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D2DC21-00CF-4CC5-A693-CE97E06C67CE}" type="pres">
      <dgm:prSet presAssocID="{290E5BE1-6A6E-4DA9-BAA5-26547DA79406}" presName="spacer" presStyleCnt="0"/>
      <dgm:spPr/>
    </dgm:pt>
    <dgm:pt modelId="{4CB093DD-43CF-4746-8EA3-78FDC0275953}" type="pres">
      <dgm:prSet presAssocID="{31A8D179-A00E-4B00-8D9C-5C6F4300DF7B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B13A32-5E90-4F0E-BE3B-E2BCABF3C78A}" type="pres">
      <dgm:prSet presAssocID="{E8FB2C25-713C-4B9F-8BA4-E4DE0CE4D970}" presName="spacer" presStyleCnt="0"/>
      <dgm:spPr/>
    </dgm:pt>
    <dgm:pt modelId="{4DB3F471-F178-48F3-8D66-00BD2BCACF6C}" type="pres">
      <dgm:prSet presAssocID="{386BF813-AF39-469B-AF6B-4576334F2A0C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D01CE9-4DAF-436F-A639-CE64989F68CE}" type="pres">
      <dgm:prSet presAssocID="{3ACBD00D-A843-4F2F-976C-BE80CC19BBE2}" presName="spacer" presStyleCnt="0"/>
      <dgm:spPr/>
    </dgm:pt>
    <dgm:pt modelId="{9CA0F917-210E-4C35-94D5-E0FF5E8B5CE6}" type="pres">
      <dgm:prSet presAssocID="{D83AA2AA-9007-424B-A29B-E536EEC7573C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17A58F2-2927-4C0E-9CD8-7D7E9A491D6B}" srcId="{C02B706D-1878-4672-AEE1-6CB637D1FDC1}" destId="{7CECDA67-26AA-479C-A184-FB155C84766F}" srcOrd="0" destOrd="0" parTransId="{7E309593-1FAF-49DD-A145-8B33A66F3D87}" sibTransId="{A762A434-BDB9-478A-81B7-FC81C59D6394}"/>
    <dgm:cxn modelId="{5BC4F212-B8EC-43A8-8F5D-CF751961E53B}" srcId="{C02B706D-1878-4672-AEE1-6CB637D1FDC1}" destId="{ED59FD0B-C865-4DBC-ABA6-7DC20036F76B}" srcOrd="2" destOrd="0" parTransId="{94ED1759-E476-4423-A80A-6F7E9991D35F}" sibTransId="{CCEECFD6-3C8C-438E-81C9-6B13190A9BBD}"/>
    <dgm:cxn modelId="{A2396932-A285-4162-A752-B41A53F65A39}" type="presOf" srcId="{D83AA2AA-9007-424B-A29B-E536EEC7573C}" destId="{9CA0F917-210E-4C35-94D5-E0FF5E8B5CE6}" srcOrd="0" destOrd="0" presId="urn:microsoft.com/office/officeart/2005/8/layout/vList2"/>
    <dgm:cxn modelId="{CCD26BFD-2940-464F-9F64-9CC87017BAB8}" type="presOf" srcId="{CEEEC2EB-8EFC-40CE-99B2-AA085BB880B4}" destId="{122D2F3D-6FEA-4755-83BB-C456F5CB28A2}" srcOrd="0" destOrd="0" presId="urn:microsoft.com/office/officeart/2005/8/layout/vList2"/>
    <dgm:cxn modelId="{F78767DB-D641-42E1-BF18-ABDFC353B1A4}" type="presOf" srcId="{7CECDA67-26AA-479C-A184-FB155C84766F}" destId="{116D6680-F29E-484F-9CF0-37DF70923931}" srcOrd="0" destOrd="0" presId="urn:microsoft.com/office/officeart/2005/8/layout/vList2"/>
    <dgm:cxn modelId="{29638069-1293-4153-B7A8-0297F4C2B5C7}" type="presOf" srcId="{6F24BF2C-8F00-4926-944D-19EE3F89418D}" destId="{FBB668CB-9A44-4C2E-AE98-F8712C8DD8DC}" srcOrd="0" destOrd="0" presId="urn:microsoft.com/office/officeart/2005/8/layout/vList2"/>
    <dgm:cxn modelId="{7EA3277F-C4A4-43ED-9DC1-D5C34AC5865D}" type="presOf" srcId="{386BF813-AF39-469B-AF6B-4576334F2A0C}" destId="{4DB3F471-F178-48F3-8D66-00BD2BCACF6C}" srcOrd="0" destOrd="0" presId="urn:microsoft.com/office/officeart/2005/8/layout/vList2"/>
    <dgm:cxn modelId="{4A59591F-DF7C-457D-AB37-96DF280F8B99}" type="presOf" srcId="{6B2506C7-09CE-4A6C-943B-D2AB114FD69B}" destId="{42183492-6BE9-43C3-B856-32D301601FE7}" srcOrd="0" destOrd="0" presId="urn:microsoft.com/office/officeart/2005/8/layout/vList2"/>
    <dgm:cxn modelId="{1CFABB5A-61C4-4B0F-B0DC-C65FBABC2088}" srcId="{C02B706D-1878-4672-AEE1-6CB637D1FDC1}" destId="{31A8D179-A00E-4B00-8D9C-5C6F4300DF7B}" srcOrd="5" destOrd="0" parTransId="{55E81752-0D9A-45FC-8B75-A57299739E12}" sibTransId="{E8FB2C25-713C-4B9F-8BA4-E4DE0CE4D970}"/>
    <dgm:cxn modelId="{39DD1743-F50F-47EF-A190-C0CAA1A711A5}" type="presOf" srcId="{C02B706D-1878-4672-AEE1-6CB637D1FDC1}" destId="{273F0497-D03D-4253-BE22-F129A9AC417E}" srcOrd="0" destOrd="0" presId="urn:microsoft.com/office/officeart/2005/8/layout/vList2"/>
    <dgm:cxn modelId="{EF507238-C5B9-4A47-97BC-A0DD9111FB0B}" srcId="{C02B706D-1878-4672-AEE1-6CB637D1FDC1}" destId="{D83AA2AA-9007-424B-A29B-E536EEC7573C}" srcOrd="7" destOrd="0" parTransId="{403999C6-F827-41C4-8FB5-0E3C522A7890}" sibTransId="{EBA96100-15A6-4CFE-AB5C-CEC4602A0786}"/>
    <dgm:cxn modelId="{2CC08D1D-E1BE-4EB3-BBC1-CBFAD92BA854}" srcId="{C02B706D-1878-4672-AEE1-6CB637D1FDC1}" destId="{6B2506C7-09CE-4A6C-943B-D2AB114FD69B}" srcOrd="3" destOrd="0" parTransId="{FFB1AC1E-223A-4F37-A843-0CDFC9F0B05D}" sibTransId="{A4CAFF71-B25F-45A3-9F0D-5A2494F8386E}"/>
    <dgm:cxn modelId="{7E389A62-5709-4920-9533-DB56333015C4}" srcId="{C02B706D-1878-4672-AEE1-6CB637D1FDC1}" destId="{386BF813-AF39-469B-AF6B-4576334F2A0C}" srcOrd="6" destOrd="0" parTransId="{90B824BF-1190-4EFC-A319-977EF45A7A7D}" sibTransId="{3ACBD00D-A843-4F2F-976C-BE80CC19BBE2}"/>
    <dgm:cxn modelId="{FCB5E64E-DAD3-4E33-910A-0C4BEED78BBB}" type="presOf" srcId="{ED59FD0B-C865-4DBC-ABA6-7DC20036F76B}" destId="{2D7FCFC9-5EBD-4818-8F17-FC0D413A1419}" srcOrd="0" destOrd="0" presId="urn:microsoft.com/office/officeart/2005/8/layout/vList2"/>
    <dgm:cxn modelId="{8BDA5505-A55E-456F-BAA6-3049F52A937C}" type="presOf" srcId="{31A8D179-A00E-4B00-8D9C-5C6F4300DF7B}" destId="{4CB093DD-43CF-4746-8EA3-78FDC0275953}" srcOrd="0" destOrd="0" presId="urn:microsoft.com/office/officeart/2005/8/layout/vList2"/>
    <dgm:cxn modelId="{91D3FB62-1665-42DA-AF1C-387C07E57059}" srcId="{C02B706D-1878-4672-AEE1-6CB637D1FDC1}" destId="{6F24BF2C-8F00-4926-944D-19EE3F89418D}" srcOrd="1" destOrd="0" parTransId="{BD68B717-CA85-4D9D-8AAD-FDC16848B122}" sibTransId="{95E7E961-FE39-47C6-A81D-9A75DA0F0E06}"/>
    <dgm:cxn modelId="{D653746A-5E78-4063-A35C-48461605970A}" srcId="{C02B706D-1878-4672-AEE1-6CB637D1FDC1}" destId="{CEEEC2EB-8EFC-40CE-99B2-AA085BB880B4}" srcOrd="4" destOrd="0" parTransId="{B7B6BC99-8D1D-4D58-955B-05121B7322E5}" sibTransId="{290E5BE1-6A6E-4DA9-BAA5-26547DA79406}"/>
    <dgm:cxn modelId="{00180912-5468-497F-BC14-61D8A195D7A2}" type="presParOf" srcId="{273F0497-D03D-4253-BE22-F129A9AC417E}" destId="{116D6680-F29E-484F-9CF0-37DF70923931}" srcOrd="0" destOrd="0" presId="urn:microsoft.com/office/officeart/2005/8/layout/vList2"/>
    <dgm:cxn modelId="{4A8B10DA-75A9-493D-BFD1-2A90F7B9C2D2}" type="presParOf" srcId="{273F0497-D03D-4253-BE22-F129A9AC417E}" destId="{42D1BDA2-222C-4F76-B17F-60A7051421D8}" srcOrd="1" destOrd="0" presId="urn:microsoft.com/office/officeart/2005/8/layout/vList2"/>
    <dgm:cxn modelId="{F967E9BD-C402-4F45-BBFC-37939EDED787}" type="presParOf" srcId="{273F0497-D03D-4253-BE22-F129A9AC417E}" destId="{FBB668CB-9A44-4C2E-AE98-F8712C8DD8DC}" srcOrd="2" destOrd="0" presId="urn:microsoft.com/office/officeart/2005/8/layout/vList2"/>
    <dgm:cxn modelId="{6547E86A-96D0-4ABB-BD40-E029072F97B8}" type="presParOf" srcId="{273F0497-D03D-4253-BE22-F129A9AC417E}" destId="{E7C3479F-6C4D-47CA-A45D-EB954B357353}" srcOrd="3" destOrd="0" presId="urn:microsoft.com/office/officeart/2005/8/layout/vList2"/>
    <dgm:cxn modelId="{FCF6A347-B172-43A8-8BE0-4AB22FFF62F3}" type="presParOf" srcId="{273F0497-D03D-4253-BE22-F129A9AC417E}" destId="{2D7FCFC9-5EBD-4818-8F17-FC0D413A1419}" srcOrd="4" destOrd="0" presId="urn:microsoft.com/office/officeart/2005/8/layout/vList2"/>
    <dgm:cxn modelId="{3E1F77BD-93AF-402A-8CD4-3483E1106014}" type="presParOf" srcId="{273F0497-D03D-4253-BE22-F129A9AC417E}" destId="{20F1F34B-B6DC-495A-BFE2-2922D93B6534}" srcOrd="5" destOrd="0" presId="urn:microsoft.com/office/officeart/2005/8/layout/vList2"/>
    <dgm:cxn modelId="{806090AA-BC97-461E-936B-FE9D7E7F2653}" type="presParOf" srcId="{273F0497-D03D-4253-BE22-F129A9AC417E}" destId="{42183492-6BE9-43C3-B856-32D301601FE7}" srcOrd="6" destOrd="0" presId="urn:microsoft.com/office/officeart/2005/8/layout/vList2"/>
    <dgm:cxn modelId="{1CAB8449-1492-4367-A56C-E334B518BC2A}" type="presParOf" srcId="{273F0497-D03D-4253-BE22-F129A9AC417E}" destId="{9470E529-B4A2-4C1D-B649-0769FB2FD154}" srcOrd="7" destOrd="0" presId="urn:microsoft.com/office/officeart/2005/8/layout/vList2"/>
    <dgm:cxn modelId="{1744351F-AC4C-4D98-A6EE-66965E7C9626}" type="presParOf" srcId="{273F0497-D03D-4253-BE22-F129A9AC417E}" destId="{122D2F3D-6FEA-4755-83BB-C456F5CB28A2}" srcOrd="8" destOrd="0" presId="urn:microsoft.com/office/officeart/2005/8/layout/vList2"/>
    <dgm:cxn modelId="{0E689AFA-29AF-432E-9F7A-0059386B8234}" type="presParOf" srcId="{273F0497-D03D-4253-BE22-F129A9AC417E}" destId="{AFD2DC21-00CF-4CC5-A693-CE97E06C67CE}" srcOrd="9" destOrd="0" presId="urn:microsoft.com/office/officeart/2005/8/layout/vList2"/>
    <dgm:cxn modelId="{DB53A3AF-11C4-49BF-B096-E60A2C30C485}" type="presParOf" srcId="{273F0497-D03D-4253-BE22-F129A9AC417E}" destId="{4CB093DD-43CF-4746-8EA3-78FDC0275953}" srcOrd="10" destOrd="0" presId="urn:microsoft.com/office/officeart/2005/8/layout/vList2"/>
    <dgm:cxn modelId="{C4A00AC0-C943-491D-B6F7-937C1DD0416D}" type="presParOf" srcId="{273F0497-D03D-4253-BE22-F129A9AC417E}" destId="{7CB13A32-5E90-4F0E-BE3B-E2BCABF3C78A}" srcOrd="11" destOrd="0" presId="urn:microsoft.com/office/officeart/2005/8/layout/vList2"/>
    <dgm:cxn modelId="{2F4C97F6-AF86-4B76-81C8-BED8F1FBE23B}" type="presParOf" srcId="{273F0497-D03D-4253-BE22-F129A9AC417E}" destId="{4DB3F471-F178-48F3-8D66-00BD2BCACF6C}" srcOrd="12" destOrd="0" presId="urn:microsoft.com/office/officeart/2005/8/layout/vList2"/>
    <dgm:cxn modelId="{4BE04C28-7AB7-4458-AF4C-906C311F6968}" type="presParOf" srcId="{273F0497-D03D-4253-BE22-F129A9AC417E}" destId="{81D01CE9-4DAF-436F-A639-CE64989F68CE}" srcOrd="13" destOrd="0" presId="urn:microsoft.com/office/officeart/2005/8/layout/vList2"/>
    <dgm:cxn modelId="{2481DB86-10E2-41D1-855A-45F056C58FB2}" type="presParOf" srcId="{273F0497-D03D-4253-BE22-F129A9AC417E}" destId="{9CA0F917-210E-4C35-94D5-E0FF5E8B5CE6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5F93587-7B73-4AA8-8C3D-11172CC79647}" type="doc">
      <dgm:prSet loTypeId="urn:microsoft.com/office/officeart/2005/8/layout/pyramid1" loCatId="pyramid" qsTypeId="urn:microsoft.com/office/officeart/2005/8/quickstyle/simple3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AE05A675-DB3C-4C26-AB41-CB1445F7DCD0}">
      <dgm:prSet phldrT="[Текст]" custT="1"/>
      <dgm:spPr/>
      <dgm:t>
        <a:bodyPr/>
        <a:lstStyle/>
        <a:p>
          <a:r>
            <a:rPr lang="ru-RU" sz="2800" dirty="0" smtClean="0"/>
            <a:t>СРО оценщиков</a:t>
          </a:r>
          <a:endParaRPr lang="ru-RU" sz="2800" dirty="0"/>
        </a:p>
      </dgm:t>
    </dgm:pt>
    <dgm:pt modelId="{3EA475FF-01CC-4946-A0D6-77BCD883C155}" type="parTrans" cxnId="{1C70E2F0-31C1-43AB-9759-515268CF2D7E}">
      <dgm:prSet/>
      <dgm:spPr/>
      <dgm:t>
        <a:bodyPr/>
        <a:lstStyle/>
        <a:p>
          <a:endParaRPr lang="ru-RU" sz="2800"/>
        </a:p>
      </dgm:t>
    </dgm:pt>
    <dgm:pt modelId="{A82F1A34-1A7B-41D1-8A8F-73E76B755CEF}" type="sibTrans" cxnId="{1C70E2F0-31C1-43AB-9759-515268CF2D7E}">
      <dgm:prSet/>
      <dgm:spPr/>
      <dgm:t>
        <a:bodyPr/>
        <a:lstStyle/>
        <a:p>
          <a:endParaRPr lang="ru-RU" sz="2800"/>
        </a:p>
      </dgm:t>
    </dgm:pt>
    <dgm:pt modelId="{B7C61B1B-1D23-47BC-8B15-79A95E43F14D}">
      <dgm:prSet phldrT="[Текст]" custT="1"/>
      <dgm:spPr/>
      <dgm:t>
        <a:bodyPr/>
        <a:lstStyle/>
        <a:p>
          <a:r>
            <a:rPr lang="ru-RU" sz="2800" dirty="0" smtClean="0"/>
            <a:t>Оценщик</a:t>
          </a:r>
          <a:endParaRPr lang="ru-RU" sz="2800" dirty="0"/>
        </a:p>
      </dgm:t>
    </dgm:pt>
    <dgm:pt modelId="{98BE8262-AAF5-485D-B753-E2B8E34B21EB}" type="parTrans" cxnId="{F8E83F3E-4A62-41FE-A6BD-A0F374F42153}">
      <dgm:prSet/>
      <dgm:spPr/>
      <dgm:t>
        <a:bodyPr/>
        <a:lstStyle/>
        <a:p>
          <a:endParaRPr lang="ru-RU" sz="2800"/>
        </a:p>
      </dgm:t>
    </dgm:pt>
    <dgm:pt modelId="{49933E72-82CA-4CB2-B986-EB1AEEEC9DCF}" type="sibTrans" cxnId="{F8E83F3E-4A62-41FE-A6BD-A0F374F42153}">
      <dgm:prSet/>
      <dgm:spPr/>
      <dgm:t>
        <a:bodyPr/>
        <a:lstStyle/>
        <a:p>
          <a:endParaRPr lang="ru-RU" sz="2800"/>
        </a:p>
      </dgm:t>
    </dgm:pt>
    <dgm:pt modelId="{818B8208-8A91-4885-950C-3B6C91551651}">
      <dgm:prSet phldrT="[Текст]" custT="1"/>
      <dgm:spPr/>
      <dgm:t>
        <a:bodyPr/>
        <a:lstStyle/>
        <a:p>
          <a:r>
            <a:rPr lang="ru-RU" sz="2800" dirty="0" smtClean="0"/>
            <a:t>Заказчик</a:t>
          </a:r>
          <a:endParaRPr lang="ru-RU" sz="2800" dirty="0"/>
        </a:p>
      </dgm:t>
    </dgm:pt>
    <dgm:pt modelId="{4A8165E2-3A73-491B-A29F-A6088335BCFA}" type="parTrans" cxnId="{08AD862A-97D4-4EF6-8BDE-F5DEDE83E258}">
      <dgm:prSet/>
      <dgm:spPr/>
      <dgm:t>
        <a:bodyPr/>
        <a:lstStyle/>
        <a:p>
          <a:endParaRPr lang="ru-RU"/>
        </a:p>
      </dgm:t>
    </dgm:pt>
    <dgm:pt modelId="{EBB9ED2E-ABF7-4050-BAD7-3CFFE08D4F6F}" type="sibTrans" cxnId="{08AD862A-97D4-4EF6-8BDE-F5DEDE83E258}">
      <dgm:prSet/>
      <dgm:spPr/>
      <dgm:t>
        <a:bodyPr/>
        <a:lstStyle/>
        <a:p>
          <a:endParaRPr lang="ru-RU"/>
        </a:p>
      </dgm:t>
    </dgm:pt>
    <dgm:pt modelId="{D1024075-C914-4E7D-8417-A35A874F88AB}">
      <dgm:prSet phldrT="[Текст]" custT="1"/>
      <dgm:spPr/>
      <dgm:t>
        <a:bodyPr/>
        <a:lstStyle/>
        <a:p>
          <a:r>
            <a:rPr lang="ru-RU" sz="2800" dirty="0" smtClean="0"/>
            <a:t>Союз </a:t>
          </a:r>
          <a:br>
            <a:rPr lang="ru-RU" sz="2800" dirty="0" smtClean="0"/>
          </a:br>
          <a:r>
            <a:rPr lang="ru-RU" sz="2800" dirty="0" smtClean="0"/>
            <a:t>СОО</a:t>
          </a:r>
          <a:endParaRPr lang="ru-RU" sz="2800" dirty="0"/>
        </a:p>
      </dgm:t>
    </dgm:pt>
    <dgm:pt modelId="{929A41CD-354F-4D76-95B7-53AA9B7343DB}" type="parTrans" cxnId="{8B14EAD1-93A6-4BDC-81CA-2CC7F81E4688}">
      <dgm:prSet/>
      <dgm:spPr/>
      <dgm:t>
        <a:bodyPr/>
        <a:lstStyle/>
        <a:p>
          <a:endParaRPr lang="ru-RU"/>
        </a:p>
      </dgm:t>
    </dgm:pt>
    <dgm:pt modelId="{1A69F709-674F-40BA-8DB2-DF2D93BDE8EB}" type="sibTrans" cxnId="{8B14EAD1-93A6-4BDC-81CA-2CC7F81E4688}">
      <dgm:prSet/>
      <dgm:spPr/>
      <dgm:t>
        <a:bodyPr/>
        <a:lstStyle/>
        <a:p>
          <a:endParaRPr lang="ru-RU"/>
        </a:p>
      </dgm:t>
    </dgm:pt>
    <dgm:pt modelId="{1CD5C4EF-6F70-4377-8649-5C05E7D31D2F}">
      <dgm:prSet phldrT="[Текст]" custT="1"/>
      <dgm:spPr/>
      <dgm:t>
        <a:bodyPr/>
        <a:lstStyle/>
        <a:p>
          <a:r>
            <a:rPr lang="ru-RU" sz="2000" dirty="0" smtClean="0"/>
            <a:t/>
          </a:r>
          <a:br>
            <a:rPr lang="ru-RU" sz="2000" dirty="0" smtClean="0"/>
          </a:br>
          <a:r>
            <a:rPr lang="ru-RU" sz="2000" dirty="0" smtClean="0"/>
            <a:t/>
          </a:r>
          <a:br>
            <a:rPr lang="ru-RU" sz="2000" dirty="0" smtClean="0"/>
          </a:br>
          <a:r>
            <a:rPr lang="ru-RU" sz="2800" dirty="0" err="1" smtClean="0"/>
            <a:t>Гос-во</a:t>
          </a:r>
          <a:endParaRPr lang="ru-RU" sz="2800" dirty="0"/>
        </a:p>
      </dgm:t>
    </dgm:pt>
    <dgm:pt modelId="{7459BA43-E515-49BA-B34A-9336F063C9AF}" type="sibTrans" cxnId="{0EEFD184-2753-4632-9407-AFD33F6BAF87}">
      <dgm:prSet/>
      <dgm:spPr/>
      <dgm:t>
        <a:bodyPr/>
        <a:lstStyle/>
        <a:p>
          <a:endParaRPr lang="ru-RU"/>
        </a:p>
      </dgm:t>
    </dgm:pt>
    <dgm:pt modelId="{F385AE38-D06A-4768-BEC9-69DC6CFFA7E5}" type="parTrans" cxnId="{0EEFD184-2753-4632-9407-AFD33F6BAF87}">
      <dgm:prSet/>
      <dgm:spPr/>
      <dgm:t>
        <a:bodyPr/>
        <a:lstStyle/>
        <a:p>
          <a:endParaRPr lang="ru-RU"/>
        </a:p>
      </dgm:t>
    </dgm:pt>
    <dgm:pt modelId="{92D4A4EB-4358-4C45-8603-8D20FBDBD8E0}" type="pres">
      <dgm:prSet presAssocID="{F5F93587-7B73-4AA8-8C3D-11172CC7964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8C6316-B55D-45F1-B351-D8430CF32B49}" type="pres">
      <dgm:prSet presAssocID="{1CD5C4EF-6F70-4377-8649-5C05E7D31D2F}" presName="Name8" presStyleCnt="0"/>
      <dgm:spPr/>
      <dgm:t>
        <a:bodyPr/>
        <a:lstStyle/>
        <a:p>
          <a:endParaRPr lang="ru-RU"/>
        </a:p>
      </dgm:t>
    </dgm:pt>
    <dgm:pt modelId="{905519CA-3F3A-4711-9990-9308DC130C4D}" type="pres">
      <dgm:prSet presAssocID="{1CD5C4EF-6F70-4377-8649-5C05E7D31D2F}" presName="level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12569E-7DEB-4D07-91B7-517FDAE2EAF3}" type="pres">
      <dgm:prSet presAssocID="{1CD5C4EF-6F70-4377-8649-5C05E7D31D2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53A1CD-962E-4113-8AFC-6303AA64F009}" type="pres">
      <dgm:prSet presAssocID="{D1024075-C914-4E7D-8417-A35A874F88AB}" presName="Name8" presStyleCnt="0"/>
      <dgm:spPr/>
      <dgm:t>
        <a:bodyPr/>
        <a:lstStyle/>
        <a:p>
          <a:endParaRPr lang="ru-RU"/>
        </a:p>
      </dgm:t>
    </dgm:pt>
    <dgm:pt modelId="{064FDA3A-D9FA-4188-BBE9-D96A1930FE38}" type="pres">
      <dgm:prSet presAssocID="{D1024075-C914-4E7D-8417-A35A874F88AB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DCAC52-0CCA-4A65-96EE-A2B2BAB0B439}" type="pres">
      <dgm:prSet presAssocID="{D1024075-C914-4E7D-8417-A35A874F88A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E68119-6A42-4107-A97E-D8878A1A8113}" type="pres">
      <dgm:prSet presAssocID="{AE05A675-DB3C-4C26-AB41-CB1445F7DCD0}" presName="Name8" presStyleCnt="0"/>
      <dgm:spPr/>
      <dgm:t>
        <a:bodyPr/>
        <a:lstStyle/>
        <a:p>
          <a:endParaRPr lang="ru-RU"/>
        </a:p>
      </dgm:t>
    </dgm:pt>
    <dgm:pt modelId="{965EF321-A72E-4B77-93EA-9F2B0A0BEC36}" type="pres">
      <dgm:prSet presAssocID="{AE05A675-DB3C-4C26-AB41-CB1445F7DCD0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362EC6-CA1C-453A-ADEA-78BFEE862C70}" type="pres">
      <dgm:prSet presAssocID="{AE05A675-DB3C-4C26-AB41-CB1445F7DCD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962E4B-F301-4957-94D1-03250133D7C0}" type="pres">
      <dgm:prSet presAssocID="{B7C61B1B-1D23-47BC-8B15-79A95E43F14D}" presName="Name8" presStyleCnt="0"/>
      <dgm:spPr/>
      <dgm:t>
        <a:bodyPr/>
        <a:lstStyle/>
        <a:p>
          <a:endParaRPr lang="ru-RU"/>
        </a:p>
      </dgm:t>
    </dgm:pt>
    <dgm:pt modelId="{BE7B6DEC-A4CB-45A3-A0CF-3D8F9396199B}" type="pres">
      <dgm:prSet presAssocID="{B7C61B1B-1D23-47BC-8B15-79A95E43F14D}" presName="level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1A4FA4-D87B-4E7B-BD12-F10B1473A12A}" type="pres">
      <dgm:prSet presAssocID="{B7C61B1B-1D23-47BC-8B15-79A95E43F14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5CECF6-A7A6-44CD-84B4-D36FA9CFD07D}" type="pres">
      <dgm:prSet presAssocID="{818B8208-8A91-4885-950C-3B6C91551651}" presName="Name8" presStyleCnt="0"/>
      <dgm:spPr/>
      <dgm:t>
        <a:bodyPr/>
        <a:lstStyle/>
        <a:p>
          <a:endParaRPr lang="ru-RU"/>
        </a:p>
      </dgm:t>
    </dgm:pt>
    <dgm:pt modelId="{4153750E-9036-487D-B932-898D2FB68283}" type="pres">
      <dgm:prSet presAssocID="{818B8208-8A91-4885-950C-3B6C91551651}" presName="level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8A0E8F-C429-40A9-9D61-BE345E161EDC}" type="pres">
      <dgm:prSet presAssocID="{818B8208-8A91-4885-950C-3B6C9155165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7B1129A-C22B-4888-80A2-33827EA768C3}" type="presOf" srcId="{F5F93587-7B73-4AA8-8C3D-11172CC79647}" destId="{92D4A4EB-4358-4C45-8603-8D20FBDBD8E0}" srcOrd="0" destOrd="0" presId="urn:microsoft.com/office/officeart/2005/8/layout/pyramid1"/>
    <dgm:cxn modelId="{56B8013B-045C-484B-9B6C-0D4DE2B1ABD3}" type="presOf" srcId="{AE05A675-DB3C-4C26-AB41-CB1445F7DCD0}" destId="{8D362EC6-CA1C-453A-ADEA-78BFEE862C70}" srcOrd="1" destOrd="0" presId="urn:microsoft.com/office/officeart/2005/8/layout/pyramid1"/>
    <dgm:cxn modelId="{29CC3755-BC29-4AC7-855F-AD6F6E341371}" type="presOf" srcId="{AE05A675-DB3C-4C26-AB41-CB1445F7DCD0}" destId="{965EF321-A72E-4B77-93EA-9F2B0A0BEC36}" srcOrd="0" destOrd="0" presId="urn:microsoft.com/office/officeart/2005/8/layout/pyramid1"/>
    <dgm:cxn modelId="{1C70E2F0-31C1-43AB-9759-515268CF2D7E}" srcId="{F5F93587-7B73-4AA8-8C3D-11172CC79647}" destId="{AE05A675-DB3C-4C26-AB41-CB1445F7DCD0}" srcOrd="2" destOrd="0" parTransId="{3EA475FF-01CC-4946-A0D6-77BCD883C155}" sibTransId="{A82F1A34-1A7B-41D1-8A8F-73E76B755CEF}"/>
    <dgm:cxn modelId="{8B14EAD1-93A6-4BDC-81CA-2CC7F81E4688}" srcId="{F5F93587-7B73-4AA8-8C3D-11172CC79647}" destId="{D1024075-C914-4E7D-8417-A35A874F88AB}" srcOrd="1" destOrd="0" parTransId="{929A41CD-354F-4D76-95B7-53AA9B7343DB}" sibTransId="{1A69F709-674F-40BA-8DB2-DF2D93BDE8EB}"/>
    <dgm:cxn modelId="{46451660-A911-406F-B191-6EFC1DADA961}" type="presOf" srcId="{1CD5C4EF-6F70-4377-8649-5C05E7D31D2F}" destId="{5812569E-7DEB-4D07-91B7-517FDAE2EAF3}" srcOrd="1" destOrd="0" presId="urn:microsoft.com/office/officeart/2005/8/layout/pyramid1"/>
    <dgm:cxn modelId="{CEAD25F4-5817-4162-8E13-43A583CEAB64}" type="presOf" srcId="{818B8208-8A91-4885-950C-3B6C91551651}" destId="{8A8A0E8F-C429-40A9-9D61-BE345E161EDC}" srcOrd="1" destOrd="0" presId="urn:microsoft.com/office/officeart/2005/8/layout/pyramid1"/>
    <dgm:cxn modelId="{2B843B5E-8359-447B-8968-8B46E88EA745}" type="presOf" srcId="{818B8208-8A91-4885-950C-3B6C91551651}" destId="{4153750E-9036-487D-B932-898D2FB68283}" srcOrd="0" destOrd="0" presId="urn:microsoft.com/office/officeart/2005/8/layout/pyramid1"/>
    <dgm:cxn modelId="{F8E83F3E-4A62-41FE-A6BD-A0F374F42153}" srcId="{F5F93587-7B73-4AA8-8C3D-11172CC79647}" destId="{B7C61B1B-1D23-47BC-8B15-79A95E43F14D}" srcOrd="3" destOrd="0" parTransId="{98BE8262-AAF5-485D-B753-E2B8E34B21EB}" sibTransId="{49933E72-82CA-4CB2-B986-EB1AEEEC9DCF}"/>
    <dgm:cxn modelId="{60D5740B-32BC-4089-9BA6-AF162799AECE}" type="presOf" srcId="{B7C61B1B-1D23-47BC-8B15-79A95E43F14D}" destId="{BE7B6DEC-A4CB-45A3-A0CF-3D8F9396199B}" srcOrd="0" destOrd="0" presId="urn:microsoft.com/office/officeart/2005/8/layout/pyramid1"/>
    <dgm:cxn modelId="{0EEFD184-2753-4632-9407-AFD33F6BAF87}" srcId="{F5F93587-7B73-4AA8-8C3D-11172CC79647}" destId="{1CD5C4EF-6F70-4377-8649-5C05E7D31D2F}" srcOrd="0" destOrd="0" parTransId="{F385AE38-D06A-4768-BEC9-69DC6CFFA7E5}" sibTransId="{7459BA43-E515-49BA-B34A-9336F063C9AF}"/>
    <dgm:cxn modelId="{1EDEB443-9413-4A29-AED8-B3A37477D222}" type="presOf" srcId="{1CD5C4EF-6F70-4377-8649-5C05E7D31D2F}" destId="{905519CA-3F3A-4711-9990-9308DC130C4D}" srcOrd="0" destOrd="0" presId="urn:microsoft.com/office/officeart/2005/8/layout/pyramid1"/>
    <dgm:cxn modelId="{74A75A07-1DF6-44DC-AEC9-E2FD47AE1226}" type="presOf" srcId="{B7C61B1B-1D23-47BC-8B15-79A95E43F14D}" destId="{A81A4FA4-D87B-4E7B-BD12-F10B1473A12A}" srcOrd="1" destOrd="0" presId="urn:microsoft.com/office/officeart/2005/8/layout/pyramid1"/>
    <dgm:cxn modelId="{08AD862A-97D4-4EF6-8BDE-F5DEDE83E258}" srcId="{F5F93587-7B73-4AA8-8C3D-11172CC79647}" destId="{818B8208-8A91-4885-950C-3B6C91551651}" srcOrd="4" destOrd="0" parTransId="{4A8165E2-3A73-491B-A29F-A6088335BCFA}" sibTransId="{EBB9ED2E-ABF7-4050-BAD7-3CFFE08D4F6F}"/>
    <dgm:cxn modelId="{0A349BDB-AD46-477F-A7EF-2A08358209A1}" type="presOf" srcId="{D1024075-C914-4E7D-8417-A35A874F88AB}" destId="{1EDCAC52-0CCA-4A65-96EE-A2B2BAB0B439}" srcOrd="1" destOrd="0" presId="urn:microsoft.com/office/officeart/2005/8/layout/pyramid1"/>
    <dgm:cxn modelId="{C3147915-3E09-4A6D-8EDA-EEFFE59CD9B5}" type="presOf" srcId="{D1024075-C914-4E7D-8417-A35A874F88AB}" destId="{064FDA3A-D9FA-4188-BBE9-D96A1930FE38}" srcOrd="0" destOrd="0" presId="urn:microsoft.com/office/officeart/2005/8/layout/pyramid1"/>
    <dgm:cxn modelId="{9A1647D8-DBAB-4697-BDC3-A05F95B54EC6}" type="presParOf" srcId="{92D4A4EB-4358-4C45-8603-8D20FBDBD8E0}" destId="{FD8C6316-B55D-45F1-B351-D8430CF32B49}" srcOrd="0" destOrd="0" presId="urn:microsoft.com/office/officeart/2005/8/layout/pyramid1"/>
    <dgm:cxn modelId="{C0936AEA-C6F2-465B-A59E-4F84FD0CFB21}" type="presParOf" srcId="{FD8C6316-B55D-45F1-B351-D8430CF32B49}" destId="{905519CA-3F3A-4711-9990-9308DC130C4D}" srcOrd="0" destOrd="0" presId="urn:microsoft.com/office/officeart/2005/8/layout/pyramid1"/>
    <dgm:cxn modelId="{CFD551A5-02B7-4523-A83B-81482F0B3C3B}" type="presParOf" srcId="{FD8C6316-B55D-45F1-B351-D8430CF32B49}" destId="{5812569E-7DEB-4D07-91B7-517FDAE2EAF3}" srcOrd="1" destOrd="0" presId="urn:microsoft.com/office/officeart/2005/8/layout/pyramid1"/>
    <dgm:cxn modelId="{34D431ED-B92C-4221-9DF7-C8D8676037D7}" type="presParOf" srcId="{92D4A4EB-4358-4C45-8603-8D20FBDBD8E0}" destId="{F253A1CD-962E-4113-8AFC-6303AA64F009}" srcOrd="1" destOrd="0" presId="urn:microsoft.com/office/officeart/2005/8/layout/pyramid1"/>
    <dgm:cxn modelId="{FF170EB3-8EC6-4404-9EF9-232CD4F348B8}" type="presParOf" srcId="{F253A1CD-962E-4113-8AFC-6303AA64F009}" destId="{064FDA3A-D9FA-4188-BBE9-D96A1930FE38}" srcOrd="0" destOrd="0" presId="urn:microsoft.com/office/officeart/2005/8/layout/pyramid1"/>
    <dgm:cxn modelId="{B48E2A23-638D-420B-A3E3-B1438D3C0B15}" type="presParOf" srcId="{F253A1CD-962E-4113-8AFC-6303AA64F009}" destId="{1EDCAC52-0CCA-4A65-96EE-A2B2BAB0B439}" srcOrd="1" destOrd="0" presId="urn:microsoft.com/office/officeart/2005/8/layout/pyramid1"/>
    <dgm:cxn modelId="{C1BA57F5-E1A6-4C96-9133-1B60BC3EE35C}" type="presParOf" srcId="{92D4A4EB-4358-4C45-8603-8D20FBDBD8E0}" destId="{2BE68119-6A42-4107-A97E-D8878A1A8113}" srcOrd="2" destOrd="0" presId="urn:microsoft.com/office/officeart/2005/8/layout/pyramid1"/>
    <dgm:cxn modelId="{4C54E445-24CA-4A9F-8DAB-64CDA5F28266}" type="presParOf" srcId="{2BE68119-6A42-4107-A97E-D8878A1A8113}" destId="{965EF321-A72E-4B77-93EA-9F2B0A0BEC36}" srcOrd="0" destOrd="0" presId="urn:microsoft.com/office/officeart/2005/8/layout/pyramid1"/>
    <dgm:cxn modelId="{B1270D29-C021-482A-916E-982E8102E130}" type="presParOf" srcId="{2BE68119-6A42-4107-A97E-D8878A1A8113}" destId="{8D362EC6-CA1C-453A-ADEA-78BFEE862C70}" srcOrd="1" destOrd="0" presId="urn:microsoft.com/office/officeart/2005/8/layout/pyramid1"/>
    <dgm:cxn modelId="{8CD0BC98-44CF-4949-A366-9FD445D6041F}" type="presParOf" srcId="{92D4A4EB-4358-4C45-8603-8D20FBDBD8E0}" destId="{5A962E4B-F301-4957-94D1-03250133D7C0}" srcOrd="3" destOrd="0" presId="urn:microsoft.com/office/officeart/2005/8/layout/pyramid1"/>
    <dgm:cxn modelId="{E819F44A-7B35-40D0-B0BD-876933DA93C9}" type="presParOf" srcId="{5A962E4B-F301-4957-94D1-03250133D7C0}" destId="{BE7B6DEC-A4CB-45A3-A0CF-3D8F9396199B}" srcOrd="0" destOrd="0" presId="urn:microsoft.com/office/officeart/2005/8/layout/pyramid1"/>
    <dgm:cxn modelId="{656F5D25-A390-4765-B475-E1594FE32A69}" type="presParOf" srcId="{5A962E4B-F301-4957-94D1-03250133D7C0}" destId="{A81A4FA4-D87B-4E7B-BD12-F10B1473A12A}" srcOrd="1" destOrd="0" presId="urn:microsoft.com/office/officeart/2005/8/layout/pyramid1"/>
    <dgm:cxn modelId="{61CE54F2-E58C-49F1-A201-D73F9291BCAD}" type="presParOf" srcId="{92D4A4EB-4358-4C45-8603-8D20FBDBD8E0}" destId="{855CECF6-A7A6-44CD-84B4-D36FA9CFD07D}" srcOrd="4" destOrd="0" presId="urn:microsoft.com/office/officeart/2005/8/layout/pyramid1"/>
    <dgm:cxn modelId="{E7188FF3-5E85-40C4-B784-6D1E6F840D2C}" type="presParOf" srcId="{855CECF6-A7A6-44CD-84B4-D36FA9CFD07D}" destId="{4153750E-9036-487D-B932-898D2FB68283}" srcOrd="0" destOrd="0" presId="urn:microsoft.com/office/officeart/2005/8/layout/pyramid1"/>
    <dgm:cxn modelId="{83641435-AB9D-4D93-8525-2961F7687D07}" type="presParOf" srcId="{855CECF6-A7A6-44CD-84B4-D36FA9CFD07D}" destId="{8A8A0E8F-C429-40A9-9D61-BE345E161EDC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CC01775-907C-4D70-9A35-4D8B8D801C2C}" type="doc">
      <dgm:prSet loTypeId="urn:microsoft.com/office/officeart/2005/8/layout/chevron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DE758586-6CC3-4955-8C83-0C604F8C461B}">
      <dgm:prSet phldrT="[Текст]"/>
      <dgm:spPr/>
      <dgm:t>
        <a:bodyPr/>
        <a:lstStyle/>
        <a:p>
          <a:r>
            <a:rPr lang="ru-RU" b="1" dirty="0" smtClean="0"/>
            <a:t>4 750 000</a:t>
          </a:r>
          <a:endParaRPr lang="ru-RU" b="1" dirty="0"/>
        </a:p>
      </dgm:t>
    </dgm:pt>
    <dgm:pt modelId="{35C647A5-CAE5-48D7-AD6B-357707510381}" type="parTrans" cxnId="{A33A6464-FCAD-473E-A742-40FD1493DCEB}">
      <dgm:prSet/>
      <dgm:spPr/>
      <dgm:t>
        <a:bodyPr/>
        <a:lstStyle/>
        <a:p>
          <a:endParaRPr lang="ru-RU"/>
        </a:p>
      </dgm:t>
    </dgm:pt>
    <dgm:pt modelId="{B778E02A-B105-4252-85EF-52859B2EA704}" type="sibTrans" cxnId="{A33A6464-FCAD-473E-A742-40FD1493DCEB}">
      <dgm:prSet/>
      <dgm:spPr/>
      <dgm:t>
        <a:bodyPr/>
        <a:lstStyle/>
        <a:p>
          <a:endParaRPr lang="ru-RU"/>
        </a:p>
      </dgm:t>
    </dgm:pt>
    <dgm:pt modelId="{DDC6413C-4569-40FF-B09B-515CCA7E58C5}">
      <dgm:prSet phldrT="[Текст]"/>
      <dgm:spPr/>
      <dgm:t>
        <a:bodyPr/>
        <a:lstStyle/>
        <a:p>
          <a:r>
            <a:rPr lang="ru-RU" dirty="0" smtClean="0"/>
            <a:t>отчетов об оценке выпущено оценщиками, членами СРО, входящими в Союз</a:t>
          </a:r>
          <a:endParaRPr lang="ru-RU" dirty="0"/>
        </a:p>
      </dgm:t>
    </dgm:pt>
    <dgm:pt modelId="{67262756-DA59-43A1-AE3B-18F1E1010B91}" type="parTrans" cxnId="{53AC7C48-215C-4BE0-A712-2C9EA661A570}">
      <dgm:prSet/>
      <dgm:spPr/>
      <dgm:t>
        <a:bodyPr/>
        <a:lstStyle/>
        <a:p>
          <a:endParaRPr lang="ru-RU"/>
        </a:p>
      </dgm:t>
    </dgm:pt>
    <dgm:pt modelId="{E7829EFB-5C0E-47F8-B04F-AEDE70219C10}" type="sibTrans" cxnId="{53AC7C48-215C-4BE0-A712-2C9EA661A570}">
      <dgm:prSet/>
      <dgm:spPr/>
      <dgm:t>
        <a:bodyPr/>
        <a:lstStyle/>
        <a:p>
          <a:endParaRPr lang="ru-RU"/>
        </a:p>
      </dgm:t>
    </dgm:pt>
    <dgm:pt modelId="{A5C946BE-4854-44B8-B345-F65849058DB0}">
      <dgm:prSet phldrT="[Текст]"/>
      <dgm:spPr/>
      <dgm:t>
        <a:bodyPr/>
        <a:lstStyle/>
        <a:p>
          <a:r>
            <a:rPr lang="ru-RU" b="1" dirty="0" smtClean="0"/>
            <a:t>53 940</a:t>
          </a:r>
          <a:endParaRPr lang="ru-RU" b="1" dirty="0"/>
        </a:p>
      </dgm:t>
    </dgm:pt>
    <dgm:pt modelId="{AEE4D17A-C8C4-43F6-9551-6ADF44CBC125}" type="parTrans" cxnId="{78E75C4B-3338-40A1-A052-CFDB14087397}">
      <dgm:prSet/>
      <dgm:spPr/>
      <dgm:t>
        <a:bodyPr/>
        <a:lstStyle/>
        <a:p>
          <a:endParaRPr lang="ru-RU"/>
        </a:p>
      </dgm:t>
    </dgm:pt>
    <dgm:pt modelId="{97A36A3A-BFE8-4682-A934-7934B279D4B9}" type="sibTrans" cxnId="{78E75C4B-3338-40A1-A052-CFDB14087397}">
      <dgm:prSet/>
      <dgm:spPr/>
      <dgm:t>
        <a:bodyPr/>
        <a:lstStyle/>
        <a:p>
          <a:endParaRPr lang="ru-RU"/>
        </a:p>
      </dgm:t>
    </dgm:pt>
    <dgm:pt modelId="{89265378-2160-460E-BC23-D2BB15D851F0}">
      <dgm:prSet phldrT="[Текст]"/>
      <dgm:spPr/>
      <dgm:t>
        <a:bodyPr/>
        <a:lstStyle/>
        <a:p>
          <a:r>
            <a:rPr lang="ru-RU" dirty="0" smtClean="0"/>
            <a:t>экспертных заключений на отчеты об оценке выпущено СРО, членами Союза, в том числе  </a:t>
          </a:r>
          <a:br>
            <a:rPr lang="ru-RU" dirty="0" smtClean="0"/>
          </a:br>
          <a:r>
            <a:rPr lang="ru-RU" b="1" u="sng" dirty="0" smtClean="0"/>
            <a:t>53010</a:t>
          </a:r>
          <a:r>
            <a:rPr lang="ru-RU" dirty="0" smtClean="0"/>
            <a:t> положительных экспертных заключений</a:t>
          </a:r>
          <a:br>
            <a:rPr lang="ru-RU" dirty="0" smtClean="0"/>
          </a:br>
          <a:r>
            <a:rPr lang="ru-RU" b="1" u="sng" dirty="0" smtClean="0"/>
            <a:t>930</a:t>
          </a:r>
          <a:r>
            <a:rPr lang="ru-RU" dirty="0" smtClean="0"/>
            <a:t> отрицательных экспертных заключений</a:t>
          </a:r>
          <a:endParaRPr lang="ru-RU" dirty="0"/>
        </a:p>
      </dgm:t>
    </dgm:pt>
    <dgm:pt modelId="{6CF7D11D-91E7-443E-993A-816A874BFC4F}" type="parTrans" cxnId="{2FAE323A-F594-4084-8886-F1C10ED99571}">
      <dgm:prSet/>
      <dgm:spPr/>
      <dgm:t>
        <a:bodyPr/>
        <a:lstStyle/>
        <a:p>
          <a:endParaRPr lang="ru-RU"/>
        </a:p>
      </dgm:t>
    </dgm:pt>
    <dgm:pt modelId="{1E63F147-E77E-4D72-A652-650B7D5760CC}" type="sibTrans" cxnId="{2FAE323A-F594-4084-8886-F1C10ED99571}">
      <dgm:prSet/>
      <dgm:spPr/>
      <dgm:t>
        <a:bodyPr/>
        <a:lstStyle/>
        <a:p>
          <a:endParaRPr lang="ru-RU"/>
        </a:p>
      </dgm:t>
    </dgm:pt>
    <dgm:pt modelId="{DE14B136-8574-4C83-9923-94304E89C909}" type="pres">
      <dgm:prSet presAssocID="{7CC01775-907C-4D70-9A35-4D8B8D801C2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7D12A79-21EF-4B8A-80DD-93D2EEF43096}" type="pres">
      <dgm:prSet presAssocID="{DE758586-6CC3-4955-8C83-0C604F8C461B}" presName="composite" presStyleCnt="0"/>
      <dgm:spPr/>
      <dgm:t>
        <a:bodyPr/>
        <a:lstStyle/>
        <a:p>
          <a:endParaRPr lang="ru-RU"/>
        </a:p>
      </dgm:t>
    </dgm:pt>
    <dgm:pt modelId="{55CEB5D0-3712-45B3-9328-AFCEE4451B41}" type="pres">
      <dgm:prSet presAssocID="{DE758586-6CC3-4955-8C83-0C604F8C461B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18D1C4-5410-420A-B4C2-029ECB210C79}" type="pres">
      <dgm:prSet presAssocID="{DE758586-6CC3-4955-8C83-0C604F8C461B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500E7C-CB13-4BFB-89B3-20746B4262A0}" type="pres">
      <dgm:prSet presAssocID="{B778E02A-B105-4252-85EF-52859B2EA704}" presName="sp" presStyleCnt="0"/>
      <dgm:spPr/>
      <dgm:t>
        <a:bodyPr/>
        <a:lstStyle/>
        <a:p>
          <a:endParaRPr lang="ru-RU"/>
        </a:p>
      </dgm:t>
    </dgm:pt>
    <dgm:pt modelId="{1B854EFC-1708-4FE3-9D59-F928C58F7083}" type="pres">
      <dgm:prSet presAssocID="{A5C946BE-4854-44B8-B345-F65849058DB0}" presName="composite" presStyleCnt="0"/>
      <dgm:spPr/>
      <dgm:t>
        <a:bodyPr/>
        <a:lstStyle/>
        <a:p>
          <a:endParaRPr lang="ru-RU"/>
        </a:p>
      </dgm:t>
    </dgm:pt>
    <dgm:pt modelId="{F2C5A652-F634-4EA7-B6F2-A3F50690FE0B}" type="pres">
      <dgm:prSet presAssocID="{A5C946BE-4854-44B8-B345-F65849058DB0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0B4139-7BC4-4185-94E2-7476FFD9655B}" type="pres">
      <dgm:prSet presAssocID="{A5C946BE-4854-44B8-B345-F65849058DB0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3AC7C48-215C-4BE0-A712-2C9EA661A570}" srcId="{DE758586-6CC3-4955-8C83-0C604F8C461B}" destId="{DDC6413C-4569-40FF-B09B-515CCA7E58C5}" srcOrd="0" destOrd="0" parTransId="{67262756-DA59-43A1-AE3B-18F1E1010B91}" sibTransId="{E7829EFB-5C0E-47F8-B04F-AEDE70219C10}"/>
    <dgm:cxn modelId="{B72EC5F3-6B5B-4EFC-98B7-1CBF745CC4B4}" type="presOf" srcId="{A5C946BE-4854-44B8-B345-F65849058DB0}" destId="{F2C5A652-F634-4EA7-B6F2-A3F50690FE0B}" srcOrd="0" destOrd="0" presId="urn:microsoft.com/office/officeart/2005/8/layout/chevron2"/>
    <dgm:cxn modelId="{D76C4E1D-FD91-4A0C-80E6-76CA3E9A433D}" type="presOf" srcId="{7CC01775-907C-4D70-9A35-4D8B8D801C2C}" destId="{DE14B136-8574-4C83-9923-94304E89C909}" srcOrd="0" destOrd="0" presId="urn:microsoft.com/office/officeart/2005/8/layout/chevron2"/>
    <dgm:cxn modelId="{2FAE323A-F594-4084-8886-F1C10ED99571}" srcId="{A5C946BE-4854-44B8-B345-F65849058DB0}" destId="{89265378-2160-460E-BC23-D2BB15D851F0}" srcOrd="0" destOrd="0" parTransId="{6CF7D11D-91E7-443E-993A-816A874BFC4F}" sibTransId="{1E63F147-E77E-4D72-A652-650B7D5760CC}"/>
    <dgm:cxn modelId="{A33A6464-FCAD-473E-A742-40FD1493DCEB}" srcId="{7CC01775-907C-4D70-9A35-4D8B8D801C2C}" destId="{DE758586-6CC3-4955-8C83-0C604F8C461B}" srcOrd="0" destOrd="0" parTransId="{35C647A5-CAE5-48D7-AD6B-357707510381}" sibTransId="{B778E02A-B105-4252-85EF-52859B2EA704}"/>
    <dgm:cxn modelId="{78E75C4B-3338-40A1-A052-CFDB14087397}" srcId="{7CC01775-907C-4D70-9A35-4D8B8D801C2C}" destId="{A5C946BE-4854-44B8-B345-F65849058DB0}" srcOrd="1" destOrd="0" parTransId="{AEE4D17A-C8C4-43F6-9551-6ADF44CBC125}" sibTransId="{97A36A3A-BFE8-4682-A934-7934B279D4B9}"/>
    <dgm:cxn modelId="{61E81015-105C-462B-A056-5512400B9E35}" type="presOf" srcId="{DE758586-6CC3-4955-8C83-0C604F8C461B}" destId="{55CEB5D0-3712-45B3-9328-AFCEE4451B41}" srcOrd="0" destOrd="0" presId="urn:microsoft.com/office/officeart/2005/8/layout/chevron2"/>
    <dgm:cxn modelId="{3DBBA804-D993-46B6-94BC-575BC2E616ED}" type="presOf" srcId="{DDC6413C-4569-40FF-B09B-515CCA7E58C5}" destId="{1A18D1C4-5410-420A-B4C2-029ECB210C79}" srcOrd="0" destOrd="0" presId="urn:microsoft.com/office/officeart/2005/8/layout/chevron2"/>
    <dgm:cxn modelId="{8D86A4AF-E84C-4766-9A0C-226018E271AA}" type="presOf" srcId="{89265378-2160-460E-BC23-D2BB15D851F0}" destId="{BD0B4139-7BC4-4185-94E2-7476FFD9655B}" srcOrd="0" destOrd="0" presId="urn:microsoft.com/office/officeart/2005/8/layout/chevron2"/>
    <dgm:cxn modelId="{A41FFFA7-9544-40A8-A225-6C28EFC048CC}" type="presParOf" srcId="{DE14B136-8574-4C83-9923-94304E89C909}" destId="{B7D12A79-21EF-4B8A-80DD-93D2EEF43096}" srcOrd="0" destOrd="0" presId="urn:microsoft.com/office/officeart/2005/8/layout/chevron2"/>
    <dgm:cxn modelId="{DD3222D4-F029-4085-8993-088B5BC0D8C7}" type="presParOf" srcId="{B7D12A79-21EF-4B8A-80DD-93D2EEF43096}" destId="{55CEB5D0-3712-45B3-9328-AFCEE4451B41}" srcOrd="0" destOrd="0" presId="urn:microsoft.com/office/officeart/2005/8/layout/chevron2"/>
    <dgm:cxn modelId="{4BB0CBE0-77F3-457D-B28D-96F4A3BD6DB3}" type="presParOf" srcId="{B7D12A79-21EF-4B8A-80DD-93D2EEF43096}" destId="{1A18D1C4-5410-420A-B4C2-029ECB210C79}" srcOrd="1" destOrd="0" presId="urn:microsoft.com/office/officeart/2005/8/layout/chevron2"/>
    <dgm:cxn modelId="{0CE08B65-CF0F-44FC-A82F-C698C2242CD6}" type="presParOf" srcId="{DE14B136-8574-4C83-9923-94304E89C909}" destId="{93500E7C-CB13-4BFB-89B3-20746B4262A0}" srcOrd="1" destOrd="0" presId="urn:microsoft.com/office/officeart/2005/8/layout/chevron2"/>
    <dgm:cxn modelId="{01E7BD0F-60D1-4A2C-9D18-4F54C5B7C574}" type="presParOf" srcId="{DE14B136-8574-4C83-9923-94304E89C909}" destId="{1B854EFC-1708-4FE3-9D59-F928C58F7083}" srcOrd="2" destOrd="0" presId="urn:microsoft.com/office/officeart/2005/8/layout/chevron2"/>
    <dgm:cxn modelId="{062D10FC-E0AD-4150-8464-E94DDC01E76D}" type="presParOf" srcId="{1B854EFC-1708-4FE3-9D59-F928C58F7083}" destId="{F2C5A652-F634-4EA7-B6F2-A3F50690FE0B}" srcOrd="0" destOrd="0" presId="urn:microsoft.com/office/officeart/2005/8/layout/chevron2"/>
    <dgm:cxn modelId="{49161BA0-5379-4F77-8C55-FFA9B95270BE}" type="presParOf" srcId="{1B854EFC-1708-4FE3-9D59-F928C58F7083}" destId="{BD0B4139-7BC4-4185-94E2-7476FFD9655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257EC91-7A0F-49F0-97DF-B6548EFF65F3}">
      <dsp:nvSpPr>
        <dsp:cNvPr id="0" name=""/>
        <dsp:cNvSpPr/>
      </dsp:nvSpPr>
      <dsp:spPr>
        <a:xfrm>
          <a:off x="4202782" y="2405255"/>
          <a:ext cx="2678037" cy="2678037"/>
        </a:xfrm>
        <a:prstGeom prst="gear9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/>
            <a:t>поддерживает баланс интересов участников экономической деятельности </a:t>
          </a:r>
          <a:endParaRPr lang="ru-RU" sz="1600" kern="1200" dirty="0"/>
        </a:p>
      </dsp:txBody>
      <dsp:txXfrm>
        <a:off x="4202782" y="2405255"/>
        <a:ext cx="2678037" cy="2678037"/>
      </dsp:txXfrm>
    </dsp:sp>
    <dsp:sp modelId="{729FB0DC-D046-4253-992C-5975A7387719}">
      <dsp:nvSpPr>
        <dsp:cNvPr id="0" name=""/>
        <dsp:cNvSpPr/>
      </dsp:nvSpPr>
      <dsp:spPr>
        <a:xfrm>
          <a:off x="1728196" y="1812055"/>
          <a:ext cx="2772460" cy="2732183"/>
        </a:xfrm>
        <a:prstGeom prst="gear6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/>
            <a:t>формирует эффективный механизм роста экономики РФ</a:t>
          </a:r>
          <a:endParaRPr lang="ru-RU" sz="1600" kern="1200" dirty="0"/>
        </a:p>
      </dsp:txBody>
      <dsp:txXfrm>
        <a:off x="1728196" y="1812055"/>
        <a:ext cx="2772460" cy="2732183"/>
      </dsp:txXfrm>
    </dsp:sp>
    <dsp:sp modelId="{B321ED7B-E23D-41C7-9A0C-4B31EB4D727F}">
      <dsp:nvSpPr>
        <dsp:cNvPr id="0" name=""/>
        <dsp:cNvSpPr/>
      </dsp:nvSpPr>
      <dsp:spPr>
        <a:xfrm rot="20700000">
          <a:off x="3408020" y="74412"/>
          <a:ext cx="2574200" cy="2616640"/>
        </a:xfrm>
        <a:prstGeom prst="gear6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/>
            <a:t>является неотъемлемой частью рыночной экономики</a:t>
          </a:r>
          <a:endParaRPr lang="ru-RU" sz="1600" kern="1200" dirty="0"/>
        </a:p>
      </dsp:txBody>
      <dsp:txXfrm>
        <a:off x="3970100" y="650835"/>
        <a:ext cx="1450039" cy="1463794"/>
      </dsp:txXfrm>
    </dsp:sp>
    <dsp:sp modelId="{D64C19C2-EF3F-4910-BDC7-72F0C2E76752}">
      <dsp:nvSpPr>
        <dsp:cNvPr id="0" name=""/>
        <dsp:cNvSpPr/>
      </dsp:nvSpPr>
      <dsp:spPr>
        <a:xfrm>
          <a:off x="4004336" y="1996878"/>
          <a:ext cx="3427888" cy="3427888"/>
        </a:xfrm>
        <a:prstGeom prst="circularArrow">
          <a:avLst>
            <a:gd name="adj1" fmla="val 4687"/>
            <a:gd name="adj2" fmla="val 299029"/>
            <a:gd name="adj3" fmla="val 2530222"/>
            <a:gd name="adj4" fmla="val 15831322"/>
            <a:gd name="adj5" fmla="val 5469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179A29-DDC2-46C0-9542-EC9E476A3BA8}">
      <dsp:nvSpPr>
        <dsp:cNvPr id="0" name=""/>
        <dsp:cNvSpPr/>
      </dsp:nvSpPr>
      <dsp:spPr>
        <a:xfrm>
          <a:off x="1224143" y="1800202"/>
          <a:ext cx="2490575" cy="2490575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D8DB59-B8E7-431F-B957-53C5593F77D6}">
      <dsp:nvSpPr>
        <dsp:cNvPr id="0" name=""/>
        <dsp:cNvSpPr/>
      </dsp:nvSpPr>
      <dsp:spPr>
        <a:xfrm>
          <a:off x="2952338" y="-144007"/>
          <a:ext cx="2685341" cy="2685341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5CEB5D0-3712-45B3-9328-AFCEE4451B41}">
      <dsp:nvSpPr>
        <dsp:cNvPr id="0" name=""/>
        <dsp:cNvSpPr/>
      </dsp:nvSpPr>
      <dsp:spPr>
        <a:xfrm rot="5400000">
          <a:off x="-235643" y="235987"/>
          <a:ext cx="1570955" cy="1099668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15 302</a:t>
          </a:r>
          <a:endParaRPr lang="ru-RU" sz="2700" kern="1200" dirty="0"/>
        </a:p>
      </dsp:txBody>
      <dsp:txXfrm rot="5400000">
        <a:off x="-235643" y="235987"/>
        <a:ext cx="1570955" cy="1099668"/>
      </dsp:txXfrm>
    </dsp:sp>
    <dsp:sp modelId="{1A18D1C4-5410-420A-B4C2-029ECB210C79}">
      <dsp:nvSpPr>
        <dsp:cNvPr id="0" name=""/>
        <dsp:cNvSpPr/>
      </dsp:nvSpPr>
      <dsp:spPr>
        <a:xfrm rot="5400000">
          <a:off x="4144876" y="-3054405"/>
          <a:ext cx="1021120" cy="7129931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/>
            <a:t>плановых проверок  профессиональной деятельности оценщиков проведено СРО, членами Союза</a:t>
          </a:r>
          <a:endParaRPr lang="ru-RU" sz="1900" kern="1200" dirty="0"/>
        </a:p>
      </dsp:txBody>
      <dsp:txXfrm rot="5400000">
        <a:off x="4144876" y="-3054405"/>
        <a:ext cx="1021120" cy="7129931"/>
      </dsp:txXfrm>
    </dsp:sp>
    <dsp:sp modelId="{EC807323-A955-4135-8CEC-D75A347C49AE}">
      <dsp:nvSpPr>
        <dsp:cNvPr id="0" name=""/>
        <dsp:cNvSpPr/>
      </dsp:nvSpPr>
      <dsp:spPr>
        <a:xfrm rot="5400000">
          <a:off x="-235643" y="1612340"/>
          <a:ext cx="1570955" cy="1099668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smtClean="0"/>
            <a:t>1 958</a:t>
          </a:r>
          <a:endParaRPr lang="ru-RU" sz="2700" kern="1200" dirty="0"/>
        </a:p>
      </dsp:txBody>
      <dsp:txXfrm rot="5400000">
        <a:off x="-235643" y="1612340"/>
        <a:ext cx="1570955" cy="1099668"/>
      </dsp:txXfrm>
    </dsp:sp>
    <dsp:sp modelId="{0F3F5D70-16D1-4D47-8874-074B401F629E}">
      <dsp:nvSpPr>
        <dsp:cNvPr id="0" name=""/>
        <dsp:cNvSpPr/>
      </dsp:nvSpPr>
      <dsp:spPr>
        <a:xfrm rot="5400000">
          <a:off x="4154073" y="-1677707"/>
          <a:ext cx="1021120" cy="7129931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/>
            <a:t>внеплановых проверок профессиональной деятельности оценщиков проведено СРО, членами Союза</a:t>
          </a:r>
          <a:endParaRPr lang="ru-RU" sz="1900" kern="1200" dirty="0"/>
        </a:p>
      </dsp:txBody>
      <dsp:txXfrm rot="5400000">
        <a:off x="4154073" y="-1677707"/>
        <a:ext cx="1021120" cy="7129931"/>
      </dsp:txXfrm>
    </dsp:sp>
    <dsp:sp modelId="{BCB49FC5-B3FC-43F0-9CFA-D0CD1615C573}">
      <dsp:nvSpPr>
        <dsp:cNvPr id="0" name=""/>
        <dsp:cNvSpPr/>
      </dsp:nvSpPr>
      <dsp:spPr>
        <a:xfrm rot="5400000">
          <a:off x="-235643" y="2988693"/>
          <a:ext cx="1570955" cy="1099668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812</a:t>
          </a:r>
          <a:endParaRPr lang="ru-RU" sz="2700" kern="1200" dirty="0"/>
        </a:p>
      </dsp:txBody>
      <dsp:txXfrm rot="5400000">
        <a:off x="-235643" y="2988693"/>
        <a:ext cx="1570955" cy="1099668"/>
      </dsp:txXfrm>
    </dsp:sp>
    <dsp:sp modelId="{982C6E74-D458-4CA8-BA4D-AB95724850ED}">
      <dsp:nvSpPr>
        <dsp:cNvPr id="0" name=""/>
        <dsp:cNvSpPr/>
      </dsp:nvSpPr>
      <dsp:spPr>
        <a:xfrm rot="5400000">
          <a:off x="4154073" y="-301355"/>
          <a:ext cx="1021120" cy="7129931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/>
            <a:t>дисциплинарных взысканий, принятых СРО, членами Союза, связанных с некачественным исполнением отчетов (по плановым и внеплановым проверкам), членами Союза</a:t>
          </a:r>
          <a:endParaRPr lang="ru-RU" sz="1900" kern="1200" dirty="0"/>
        </a:p>
      </dsp:txBody>
      <dsp:txXfrm rot="5400000">
        <a:off x="4154073" y="-301355"/>
        <a:ext cx="1021120" cy="7129931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A9DE8C2-C56C-4356-8E1D-027FA935C4E4}">
      <dsp:nvSpPr>
        <dsp:cNvPr id="0" name=""/>
        <dsp:cNvSpPr/>
      </dsp:nvSpPr>
      <dsp:spPr>
        <a:xfrm>
          <a:off x="3059136" y="2212532"/>
          <a:ext cx="2111326" cy="2111326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обладает </a:t>
          </a:r>
          <a:r>
            <a:rPr lang="ru-RU" sz="1300" b="1" kern="1200" dirty="0" smtClean="0"/>
            <a:t>четким представлением </a:t>
          </a:r>
          <a:r>
            <a:rPr lang="ru-RU" sz="1300" kern="1200" dirty="0" smtClean="0"/>
            <a:t/>
          </a:r>
          <a:br>
            <a:rPr lang="ru-RU" sz="1300" kern="1200" dirty="0" smtClean="0"/>
          </a:br>
          <a:r>
            <a:rPr lang="ru-RU" sz="1300" kern="1200" dirty="0" smtClean="0"/>
            <a:t>о необходимых изменениях </a:t>
          </a:r>
          <a:br>
            <a:rPr lang="ru-RU" sz="1300" kern="1200" dirty="0" smtClean="0"/>
          </a:br>
          <a:r>
            <a:rPr lang="ru-RU" sz="1300" kern="1200" dirty="0" smtClean="0"/>
            <a:t>в оценочном законодательстве, отвечающим текущим реалиям</a:t>
          </a:r>
          <a:endParaRPr lang="ru-RU" sz="1300" kern="1200" dirty="0"/>
        </a:p>
      </dsp:txBody>
      <dsp:txXfrm>
        <a:off x="3059136" y="2212532"/>
        <a:ext cx="2111326" cy="2111326"/>
      </dsp:txXfrm>
    </dsp:sp>
    <dsp:sp modelId="{4614690C-C700-4E2C-A5D8-EC618D599A95}">
      <dsp:nvSpPr>
        <dsp:cNvPr id="0" name=""/>
        <dsp:cNvSpPr/>
      </dsp:nvSpPr>
      <dsp:spPr>
        <a:xfrm rot="11694006">
          <a:off x="1418162" y="2464384"/>
          <a:ext cx="1612871" cy="601728"/>
        </a:xfrm>
        <a:prstGeom prst="lef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825A2C-D9C1-4E66-A41C-3796AE73032E}">
      <dsp:nvSpPr>
        <dsp:cNvPr id="0" name=""/>
        <dsp:cNvSpPr/>
      </dsp:nvSpPr>
      <dsp:spPr>
        <a:xfrm>
          <a:off x="442398" y="1755581"/>
          <a:ext cx="2005760" cy="160460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эффективно выполняет задачи, определенные законодательством</a:t>
          </a:r>
          <a:endParaRPr lang="ru-RU" sz="1300" kern="1200" dirty="0"/>
        </a:p>
      </dsp:txBody>
      <dsp:txXfrm>
        <a:off x="442398" y="1755581"/>
        <a:ext cx="2005760" cy="1604608"/>
      </dsp:txXfrm>
    </dsp:sp>
    <dsp:sp modelId="{C5AFE056-84B0-44E9-A239-3CC69A195C64}">
      <dsp:nvSpPr>
        <dsp:cNvPr id="0" name=""/>
        <dsp:cNvSpPr/>
      </dsp:nvSpPr>
      <dsp:spPr>
        <a:xfrm rot="14700000">
          <a:off x="2511039" y="1214765"/>
          <a:ext cx="1573051" cy="601728"/>
        </a:xfrm>
        <a:prstGeom prst="lef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17F124-0F8E-4E8C-9C0E-5BE744228EAD}">
      <dsp:nvSpPr>
        <dsp:cNvPr id="0" name=""/>
        <dsp:cNvSpPr/>
      </dsp:nvSpPr>
      <dsp:spPr>
        <a:xfrm>
          <a:off x="1962284" y="491"/>
          <a:ext cx="2005760" cy="160460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служит основой института независимой оценки</a:t>
          </a:r>
          <a:endParaRPr lang="ru-RU" sz="1300" kern="1200" dirty="0"/>
        </a:p>
      </dsp:txBody>
      <dsp:txXfrm>
        <a:off x="1962284" y="491"/>
        <a:ext cx="2005760" cy="1604608"/>
      </dsp:txXfrm>
    </dsp:sp>
    <dsp:sp modelId="{74878EDA-6F44-44D9-927B-1B93772B7659}">
      <dsp:nvSpPr>
        <dsp:cNvPr id="0" name=""/>
        <dsp:cNvSpPr/>
      </dsp:nvSpPr>
      <dsp:spPr>
        <a:xfrm rot="17700000">
          <a:off x="4145508" y="1214765"/>
          <a:ext cx="1573051" cy="601728"/>
        </a:xfrm>
        <a:prstGeom prst="lef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846B37-014F-4E03-8A3C-A146ED14285F}">
      <dsp:nvSpPr>
        <dsp:cNvPr id="0" name=""/>
        <dsp:cNvSpPr/>
      </dsp:nvSpPr>
      <dsp:spPr>
        <a:xfrm>
          <a:off x="4261555" y="491"/>
          <a:ext cx="2005760" cy="160460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не создает предпосылок для </a:t>
          </a:r>
          <a:br>
            <a:rPr lang="ru-RU" sz="1300" kern="1200" dirty="0" smtClean="0"/>
          </a:br>
          <a:r>
            <a:rPr lang="ru-RU" sz="1300" kern="1200" dirty="0" smtClean="0"/>
            <a:t>отмены либо замены саморегулирования на иные формы регулирования </a:t>
          </a:r>
          <a:br>
            <a:rPr lang="ru-RU" sz="1300" kern="1200" dirty="0" smtClean="0"/>
          </a:br>
          <a:r>
            <a:rPr lang="ru-RU" sz="1300" kern="1200" dirty="0" smtClean="0"/>
            <a:t>с участием государства</a:t>
          </a:r>
          <a:endParaRPr lang="ru-RU" sz="1300" kern="1200" dirty="0"/>
        </a:p>
      </dsp:txBody>
      <dsp:txXfrm>
        <a:off x="4261555" y="491"/>
        <a:ext cx="2005760" cy="1604608"/>
      </dsp:txXfrm>
    </dsp:sp>
    <dsp:sp modelId="{83B058E1-16A0-4C1C-AF22-D1AB9AFE3F67}">
      <dsp:nvSpPr>
        <dsp:cNvPr id="0" name=""/>
        <dsp:cNvSpPr/>
      </dsp:nvSpPr>
      <dsp:spPr>
        <a:xfrm rot="20700000">
          <a:off x="5196125" y="2466842"/>
          <a:ext cx="1573051" cy="601728"/>
        </a:xfrm>
        <a:prstGeom prst="lef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9AA17C-3421-4804-8C16-8496B69D7973}">
      <dsp:nvSpPr>
        <dsp:cNvPr id="0" name=""/>
        <dsp:cNvSpPr/>
      </dsp:nvSpPr>
      <dsp:spPr>
        <a:xfrm>
          <a:off x="5739497" y="1761834"/>
          <a:ext cx="2005760" cy="160460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включает профессионалов высочайшего уровня</a:t>
          </a:r>
          <a:endParaRPr lang="ru-RU" sz="1300" kern="1200" dirty="0"/>
        </a:p>
      </dsp:txBody>
      <dsp:txXfrm>
        <a:off x="5739497" y="1761834"/>
        <a:ext cx="2005760" cy="160460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33B5D15-75DC-4DC5-A44A-3189D08B0562}">
      <dsp:nvSpPr>
        <dsp:cNvPr id="0" name=""/>
        <dsp:cNvSpPr/>
      </dsp:nvSpPr>
      <dsp:spPr>
        <a:xfrm rot="5400000">
          <a:off x="4806456" y="-1652222"/>
          <a:ext cx="1564230" cy="5259831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процессы  приватизации, 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изъятие имущества для государственных и муниципальных нужд, 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определение налогооблагаемой базы и пр.</a:t>
          </a:r>
          <a:endParaRPr lang="ru-RU" sz="1800" kern="1200" dirty="0"/>
        </a:p>
      </dsp:txBody>
      <dsp:txXfrm rot="5400000">
        <a:off x="4806456" y="-1652222"/>
        <a:ext cx="1564230" cy="5259831"/>
      </dsp:txXfrm>
    </dsp:sp>
    <dsp:sp modelId="{D4449EE5-161C-42D7-B8B1-55DF4A8731D4}">
      <dsp:nvSpPr>
        <dsp:cNvPr id="0" name=""/>
        <dsp:cNvSpPr/>
      </dsp:nvSpPr>
      <dsp:spPr>
        <a:xfrm>
          <a:off x="0" y="48"/>
          <a:ext cx="2958655" cy="1955287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Государство</a:t>
          </a:r>
          <a:endParaRPr lang="ru-RU" sz="2700" kern="1200" dirty="0"/>
        </a:p>
      </dsp:txBody>
      <dsp:txXfrm>
        <a:off x="0" y="48"/>
        <a:ext cx="2958655" cy="1955287"/>
      </dsp:txXfrm>
    </dsp:sp>
    <dsp:sp modelId="{45B2F2C1-AAF5-40E5-9939-4DD66BB68A95}">
      <dsp:nvSpPr>
        <dsp:cNvPr id="0" name=""/>
        <dsp:cNvSpPr/>
      </dsp:nvSpPr>
      <dsp:spPr>
        <a:xfrm rot="5400000">
          <a:off x="4806456" y="400829"/>
          <a:ext cx="1564230" cy="5259831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ипотечное кредитование, 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вступление в наследство, 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разрешение имущественных споров, 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оспаривание результатов определения кадастровой стоимости и пр.</a:t>
          </a:r>
          <a:endParaRPr lang="ru-RU" sz="1800" kern="1200" dirty="0"/>
        </a:p>
      </dsp:txBody>
      <dsp:txXfrm rot="5400000">
        <a:off x="4806456" y="400829"/>
        <a:ext cx="1564230" cy="5259831"/>
      </dsp:txXfrm>
    </dsp:sp>
    <dsp:sp modelId="{6667EE83-63C8-4FDB-BADA-68933CCB507B}">
      <dsp:nvSpPr>
        <dsp:cNvPr id="0" name=""/>
        <dsp:cNvSpPr/>
      </dsp:nvSpPr>
      <dsp:spPr>
        <a:xfrm>
          <a:off x="0" y="2053101"/>
          <a:ext cx="2958655" cy="1955287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Граждане </a:t>
          </a:r>
          <a:br>
            <a:rPr lang="ru-RU" sz="2700" kern="1200" dirty="0" smtClean="0"/>
          </a:br>
          <a:r>
            <a:rPr lang="ru-RU" sz="2700" kern="1200" dirty="0" smtClean="0"/>
            <a:t>и представители бизнеса</a:t>
          </a:r>
          <a:endParaRPr lang="ru-RU" sz="2700" kern="1200" dirty="0"/>
        </a:p>
      </dsp:txBody>
      <dsp:txXfrm>
        <a:off x="0" y="2053101"/>
        <a:ext cx="2958655" cy="1955287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9116EEA-C3D0-4E14-A099-EDB762E071D2}">
      <dsp:nvSpPr>
        <dsp:cNvPr id="0" name=""/>
        <dsp:cNvSpPr/>
      </dsp:nvSpPr>
      <dsp:spPr>
        <a:xfrm>
          <a:off x="2256445" y="665"/>
          <a:ext cx="3922389" cy="217910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Деятельность Союза </a:t>
          </a:r>
          <a:r>
            <a:rPr lang="ru-RU" sz="2800" kern="1200" dirty="0" err="1" smtClean="0"/>
            <a:t>саморегулируемых</a:t>
          </a:r>
          <a:r>
            <a:rPr lang="ru-RU" sz="2800" kern="1200" dirty="0" smtClean="0"/>
            <a:t> организаций оценщиков (СОО)</a:t>
          </a:r>
          <a:endParaRPr lang="ru-RU" sz="2800" kern="1200" dirty="0"/>
        </a:p>
      </dsp:txBody>
      <dsp:txXfrm>
        <a:off x="2256445" y="665"/>
        <a:ext cx="3922389" cy="2179105"/>
      </dsp:txXfrm>
    </dsp:sp>
    <dsp:sp modelId="{962EAFA5-4B2B-4D0B-95E3-6AD6CEE26A08}">
      <dsp:nvSpPr>
        <dsp:cNvPr id="0" name=""/>
        <dsp:cNvSpPr/>
      </dsp:nvSpPr>
      <dsp:spPr>
        <a:xfrm rot="5400000">
          <a:off x="3809057" y="2234248"/>
          <a:ext cx="817164" cy="980597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 rot="5400000">
        <a:off x="3809057" y="2234248"/>
        <a:ext cx="817164" cy="980597"/>
      </dsp:txXfrm>
    </dsp:sp>
    <dsp:sp modelId="{0EF263CD-3DDB-4654-9409-C55D135F4717}">
      <dsp:nvSpPr>
        <dsp:cNvPr id="0" name=""/>
        <dsp:cNvSpPr/>
      </dsp:nvSpPr>
      <dsp:spPr>
        <a:xfrm>
          <a:off x="2256445" y="3269323"/>
          <a:ext cx="3922389" cy="217910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Сохранение </a:t>
          </a:r>
          <a:br>
            <a:rPr lang="ru-RU" sz="2800" kern="1200" dirty="0" smtClean="0"/>
          </a:br>
          <a:r>
            <a:rPr lang="ru-RU" sz="2800" kern="1200" dirty="0" smtClean="0"/>
            <a:t>и развитие института независимой оценки в РФ</a:t>
          </a:r>
          <a:endParaRPr lang="ru-RU" sz="2800" kern="1200" dirty="0"/>
        </a:p>
      </dsp:txBody>
      <dsp:txXfrm>
        <a:off x="2256445" y="3269323"/>
        <a:ext cx="3922389" cy="2179105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EB16008-8ABB-4E3E-A9B5-104E1FF80A88}">
      <dsp:nvSpPr>
        <dsp:cNvPr id="0" name=""/>
        <dsp:cNvSpPr/>
      </dsp:nvSpPr>
      <dsp:spPr>
        <a:xfrm>
          <a:off x="4118" y="0"/>
          <a:ext cx="3962102" cy="432435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0" kern="1200" dirty="0" smtClean="0"/>
            <a:t>Повышение качества оказываемых отраслью услуг</a:t>
          </a:r>
          <a:endParaRPr lang="ru-RU" sz="2700" kern="1200" dirty="0"/>
        </a:p>
      </dsp:txBody>
      <dsp:txXfrm>
        <a:off x="4118" y="0"/>
        <a:ext cx="3962102" cy="1297305"/>
      </dsp:txXfrm>
    </dsp:sp>
    <dsp:sp modelId="{2529E441-4178-46F6-AFEB-C68396843A6E}">
      <dsp:nvSpPr>
        <dsp:cNvPr id="0" name=""/>
        <dsp:cNvSpPr/>
      </dsp:nvSpPr>
      <dsp:spPr>
        <a:xfrm>
          <a:off x="400329" y="1297674"/>
          <a:ext cx="3169681" cy="8495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/>
            <a:t>Создать систему контроля качества результатов услуг</a:t>
          </a:r>
          <a:endParaRPr lang="ru-RU" sz="1400" b="0" kern="1200" dirty="0"/>
        </a:p>
      </dsp:txBody>
      <dsp:txXfrm>
        <a:off x="400329" y="1297674"/>
        <a:ext cx="3169681" cy="849561"/>
      </dsp:txXfrm>
    </dsp:sp>
    <dsp:sp modelId="{EBF8EC85-BB1F-4928-8E3A-A595C583E9E0}">
      <dsp:nvSpPr>
        <dsp:cNvPr id="0" name=""/>
        <dsp:cNvSpPr/>
      </dsp:nvSpPr>
      <dsp:spPr>
        <a:xfrm>
          <a:off x="400329" y="2277937"/>
          <a:ext cx="3169681" cy="8495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/>
            <a:t>Разработать и внедрить эффективно работающую систему ответственности за некачественные отчёты и экспертные заключения</a:t>
          </a:r>
          <a:endParaRPr lang="ru-RU" sz="1400" kern="1200" dirty="0"/>
        </a:p>
      </dsp:txBody>
      <dsp:txXfrm>
        <a:off x="400329" y="2277937"/>
        <a:ext cx="3169681" cy="849561"/>
      </dsp:txXfrm>
    </dsp:sp>
    <dsp:sp modelId="{6C6A566C-E131-43AD-A4B8-29F14A89C60F}">
      <dsp:nvSpPr>
        <dsp:cNvPr id="0" name=""/>
        <dsp:cNvSpPr/>
      </dsp:nvSpPr>
      <dsp:spPr>
        <a:xfrm>
          <a:off x="400329" y="3258201"/>
          <a:ext cx="3169681" cy="8495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/>
            <a:t>Создать дополнительные институциональные возможности для роста качества отчетов и экспертных заключений</a:t>
          </a:r>
          <a:endParaRPr lang="ru-RU" sz="1400" kern="1200" dirty="0"/>
        </a:p>
      </dsp:txBody>
      <dsp:txXfrm>
        <a:off x="400329" y="3258201"/>
        <a:ext cx="3169681" cy="849561"/>
      </dsp:txXfrm>
    </dsp:sp>
    <dsp:sp modelId="{17A1B3F0-7959-4B56-92F3-98F585F5E90D}">
      <dsp:nvSpPr>
        <dsp:cNvPr id="0" name=""/>
        <dsp:cNvSpPr/>
      </dsp:nvSpPr>
      <dsp:spPr>
        <a:xfrm>
          <a:off x="4263378" y="0"/>
          <a:ext cx="3962102" cy="432435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0" kern="1200" dirty="0" smtClean="0"/>
            <a:t>Расширение рынка оценочных услуг</a:t>
          </a:r>
          <a:endParaRPr lang="ru-RU" sz="2700" kern="1200" dirty="0"/>
        </a:p>
      </dsp:txBody>
      <dsp:txXfrm>
        <a:off x="4263378" y="0"/>
        <a:ext cx="3962102" cy="1297305"/>
      </dsp:txXfrm>
    </dsp:sp>
    <dsp:sp modelId="{522CF853-4F55-47BF-B32A-9CA743935D79}">
      <dsp:nvSpPr>
        <dsp:cNvPr id="0" name=""/>
        <dsp:cNvSpPr/>
      </dsp:nvSpPr>
      <dsp:spPr>
        <a:xfrm>
          <a:off x="4659589" y="1297674"/>
          <a:ext cx="3169681" cy="8495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/>
            <a:t>Выявить потребности общества и государства в качественной оценке и дополнительных услугах в рамках компетенций оценщиков</a:t>
          </a:r>
          <a:endParaRPr lang="ru-RU" sz="1400" kern="1200" dirty="0"/>
        </a:p>
      </dsp:txBody>
      <dsp:txXfrm>
        <a:off x="4659589" y="1297674"/>
        <a:ext cx="3169681" cy="849561"/>
      </dsp:txXfrm>
    </dsp:sp>
    <dsp:sp modelId="{C599F4AA-7414-4E17-9EFE-F18C069A1D5D}">
      <dsp:nvSpPr>
        <dsp:cNvPr id="0" name=""/>
        <dsp:cNvSpPr/>
      </dsp:nvSpPr>
      <dsp:spPr>
        <a:xfrm>
          <a:off x="4659589" y="2277937"/>
          <a:ext cx="3169681" cy="8495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/>
            <a:t>Развить дополнительные направления деятельности</a:t>
          </a:r>
          <a:endParaRPr lang="ru-RU" sz="1400" kern="1200" dirty="0"/>
        </a:p>
      </dsp:txBody>
      <dsp:txXfrm>
        <a:off x="4659589" y="2277937"/>
        <a:ext cx="3169681" cy="849561"/>
      </dsp:txXfrm>
    </dsp:sp>
    <dsp:sp modelId="{E6C4EB03-FB44-4E5A-9B25-6479208C2B3C}">
      <dsp:nvSpPr>
        <dsp:cNvPr id="0" name=""/>
        <dsp:cNvSpPr/>
      </dsp:nvSpPr>
      <dsp:spPr>
        <a:xfrm>
          <a:off x="4659589" y="3258201"/>
          <a:ext cx="3169681" cy="8495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/>
            <a:t>Развить институт обязательной, по законодательству, оценки </a:t>
          </a:r>
          <a:endParaRPr lang="ru-RU" sz="1400" kern="1200" dirty="0"/>
        </a:p>
      </dsp:txBody>
      <dsp:txXfrm>
        <a:off x="4659589" y="3258201"/>
        <a:ext cx="3169681" cy="849561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BAE2079-F615-4F98-AF51-404C3F014677}">
      <dsp:nvSpPr>
        <dsp:cNvPr id="0" name=""/>
        <dsp:cNvSpPr/>
      </dsp:nvSpPr>
      <dsp:spPr>
        <a:xfrm>
          <a:off x="3346623" y="386"/>
          <a:ext cx="1993552" cy="1993552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000" kern="1200" dirty="0" smtClean="0">
              <a:latin typeface="+mn-lt"/>
              <a:ea typeface="+mj-ea"/>
              <a:cs typeface="+mj-cs"/>
            </a:rPr>
            <a:t>12 из 13 СРО оценщиков</a:t>
          </a:r>
        </a:p>
      </dsp:txBody>
      <dsp:txXfrm>
        <a:off x="3346623" y="386"/>
        <a:ext cx="1993552" cy="1993552"/>
      </dsp:txXfrm>
    </dsp:sp>
    <dsp:sp modelId="{412C96D9-FE63-44B8-B045-C240C27661D5}">
      <dsp:nvSpPr>
        <dsp:cNvPr id="0" name=""/>
        <dsp:cNvSpPr/>
      </dsp:nvSpPr>
      <dsp:spPr>
        <a:xfrm rot="3600000">
          <a:off x="4819335" y="1943123"/>
          <a:ext cx="528885" cy="67282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 rot="3600000">
        <a:off x="4819335" y="1943123"/>
        <a:ext cx="528885" cy="672824"/>
      </dsp:txXfrm>
    </dsp:sp>
    <dsp:sp modelId="{645398C1-66D0-479C-B789-D65922719771}">
      <dsp:nvSpPr>
        <dsp:cNvPr id="0" name=""/>
        <dsp:cNvSpPr/>
      </dsp:nvSpPr>
      <dsp:spPr>
        <a:xfrm>
          <a:off x="4842348" y="2591058"/>
          <a:ext cx="1993552" cy="1993552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uFillTx/>
            </a:rPr>
            <a:t>≈1</a:t>
          </a:r>
          <a:r>
            <a:rPr kumimoji="0" lang="ru-RU" sz="2000" kern="1200" dirty="0" smtClean="0">
              <a:latin typeface="+mn-lt"/>
              <a:ea typeface="+mj-ea"/>
              <a:cs typeface="+mj-cs"/>
            </a:rPr>
            <a:t>2 000 оценщиков всей РФ</a:t>
          </a:r>
        </a:p>
      </dsp:txBody>
      <dsp:txXfrm>
        <a:off x="4842348" y="2591058"/>
        <a:ext cx="1993552" cy="1993552"/>
      </dsp:txXfrm>
    </dsp:sp>
    <dsp:sp modelId="{D1ABBAA1-F573-496B-9187-F194A888B3EB}">
      <dsp:nvSpPr>
        <dsp:cNvPr id="0" name=""/>
        <dsp:cNvSpPr/>
      </dsp:nvSpPr>
      <dsp:spPr>
        <a:xfrm rot="10850259">
          <a:off x="4073608" y="3229581"/>
          <a:ext cx="543355" cy="67282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 rot="10850259">
        <a:off x="4073608" y="3229581"/>
        <a:ext cx="543355" cy="672824"/>
      </dsp:txXfrm>
    </dsp:sp>
    <dsp:sp modelId="{6F08C608-6184-43AD-83AD-54E00E86464C}">
      <dsp:nvSpPr>
        <dsp:cNvPr id="0" name=""/>
        <dsp:cNvSpPr/>
      </dsp:nvSpPr>
      <dsp:spPr>
        <a:xfrm>
          <a:off x="1823919" y="2546927"/>
          <a:ext cx="1993552" cy="1993552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uFillTx/>
            </a:rPr>
            <a:t>≈</a:t>
          </a:r>
          <a:r>
            <a:rPr kumimoji="0" lang="ru-RU" sz="2000" kern="1200" dirty="0" smtClean="0">
              <a:latin typeface="+mn-lt"/>
              <a:ea typeface="+mj-ea"/>
              <a:cs typeface="+mj-cs"/>
            </a:rPr>
            <a:t>97% </a:t>
          </a:r>
          <a:br>
            <a:rPr kumimoji="0" lang="ru-RU" sz="2000" kern="1200" dirty="0" smtClean="0">
              <a:latin typeface="+mn-lt"/>
              <a:ea typeface="+mj-ea"/>
              <a:cs typeface="+mj-cs"/>
            </a:rPr>
          </a:br>
          <a:r>
            <a:rPr lang="ru-RU" sz="2000" kern="1200" dirty="0" smtClean="0"/>
            <a:t>от общего числа оценщиков</a:t>
          </a:r>
          <a:endParaRPr kumimoji="0" lang="ru-RU" sz="2000" kern="1200" dirty="0" smtClean="0">
            <a:latin typeface="+mn-lt"/>
            <a:ea typeface="+mj-ea"/>
            <a:cs typeface="+mj-cs"/>
          </a:endParaRPr>
        </a:p>
      </dsp:txBody>
      <dsp:txXfrm>
        <a:off x="1823919" y="2546927"/>
        <a:ext cx="1993552" cy="1993552"/>
      </dsp:txXfrm>
    </dsp:sp>
    <dsp:sp modelId="{4B387536-1D6F-4017-AE5A-93C30F1CDAFD}">
      <dsp:nvSpPr>
        <dsp:cNvPr id="0" name=""/>
        <dsp:cNvSpPr/>
      </dsp:nvSpPr>
      <dsp:spPr>
        <a:xfrm rot="18052640">
          <a:off x="3316571" y="1946554"/>
          <a:ext cx="515963" cy="67282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 rot="18052640">
        <a:off x="3316571" y="1946554"/>
        <a:ext cx="515963" cy="672824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5AC8375-88AF-4381-B076-4759335961F0}">
      <dsp:nvSpPr>
        <dsp:cNvPr id="0" name=""/>
        <dsp:cNvSpPr/>
      </dsp:nvSpPr>
      <dsp:spPr>
        <a:xfrm>
          <a:off x="4119806" y="2603709"/>
          <a:ext cx="2551588" cy="4850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0571"/>
              </a:lnTo>
              <a:lnTo>
                <a:pt x="2551588" y="330571"/>
              </a:lnTo>
              <a:lnTo>
                <a:pt x="2551588" y="485085"/>
              </a:lnTo>
            </a:path>
          </a:pathLst>
        </a:custGeom>
        <a:noFill/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68650B-5566-48B5-B87D-898968485DCC}">
      <dsp:nvSpPr>
        <dsp:cNvPr id="0" name=""/>
        <dsp:cNvSpPr/>
      </dsp:nvSpPr>
      <dsp:spPr>
        <a:xfrm>
          <a:off x="4072659" y="2603709"/>
          <a:ext cx="91440" cy="485085"/>
        </a:xfrm>
        <a:custGeom>
          <a:avLst/>
          <a:gdLst/>
          <a:ahLst/>
          <a:cxnLst/>
          <a:rect l="0" t="0" r="0" b="0"/>
          <a:pathLst>
            <a:path>
              <a:moveTo>
                <a:pt x="47146" y="0"/>
              </a:moveTo>
              <a:lnTo>
                <a:pt x="47146" y="330571"/>
              </a:lnTo>
              <a:lnTo>
                <a:pt x="45720" y="330571"/>
              </a:lnTo>
              <a:lnTo>
                <a:pt x="45720" y="485085"/>
              </a:lnTo>
            </a:path>
          </a:pathLst>
        </a:custGeom>
        <a:noFill/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65D31F-655C-4011-9AB4-488423592234}">
      <dsp:nvSpPr>
        <dsp:cNvPr id="0" name=""/>
        <dsp:cNvSpPr/>
      </dsp:nvSpPr>
      <dsp:spPr>
        <a:xfrm>
          <a:off x="1566791" y="2603709"/>
          <a:ext cx="2553014" cy="485085"/>
        </a:xfrm>
        <a:custGeom>
          <a:avLst/>
          <a:gdLst/>
          <a:ahLst/>
          <a:cxnLst/>
          <a:rect l="0" t="0" r="0" b="0"/>
          <a:pathLst>
            <a:path>
              <a:moveTo>
                <a:pt x="2553014" y="0"/>
              </a:moveTo>
              <a:lnTo>
                <a:pt x="2553014" y="330571"/>
              </a:lnTo>
              <a:lnTo>
                <a:pt x="0" y="330571"/>
              </a:lnTo>
              <a:lnTo>
                <a:pt x="0" y="485085"/>
              </a:lnTo>
            </a:path>
          </a:pathLst>
        </a:custGeom>
        <a:noFill/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437651-66FC-468E-A767-0366B634D030}">
      <dsp:nvSpPr>
        <dsp:cNvPr id="0" name=""/>
        <dsp:cNvSpPr/>
      </dsp:nvSpPr>
      <dsp:spPr>
        <a:xfrm>
          <a:off x="4074086" y="1059497"/>
          <a:ext cx="91440" cy="48508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85085"/>
              </a:lnTo>
            </a:path>
          </a:pathLst>
        </a:custGeom>
        <a:noFill/>
        <a:ln w="1905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63166F-CFF7-4A2F-A9C3-0FBDC3F8DC91}">
      <dsp:nvSpPr>
        <dsp:cNvPr id="0" name=""/>
        <dsp:cNvSpPr/>
      </dsp:nvSpPr>
      <dsp:spPr>
        <a:xfrm>
          <a:off x="3168352" y="371"/>
          <a:ext cx="1902907" cy="10591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dk2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flat" dir="t">
            <a:rot lat="0" lon="0" rev="20040000"/>
          </a:lightRig>
        </a:scene3d>
        <a:sp3d contourW="12700" prstMaterial="dkEdge">
          <a:bevelT w="25400" h="38100" prst="convex"/>
          <a:contourClr>
            <a:schemeClr val="dk2">
              <a:hueOff val="0"/>
              <a:satOff val="0"/>
              <a:lumOff val="0"/>
              <a:alphaOff val="0"/>
              <a:satMod val="11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D386071-D21B-4E8B-A38C-BB807EFD4ABE}">
      <dsp:nvSpPr>
        <dsp:cNvPr id="0" name=""/>
        <dsp:cNvSpPr/>
      </dsp:nvSpPr>
      <dsp:spPr>
        <a:xfrm>
          <a:off x="3353676" y="176429"/>
          <a:ext cx="1902907" cy="1059126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Общее собрание</a:t>
          </a:r>
          <a:endParaRPr lang="ru-RU" sz="1800" kern="1200" dirty="0"/>
        </a:p>
      </dsp:txBody>
      <dsp:txXfrm>
        <a:off x="3353676" y="176429"/>
        <a:ext cx="1902907" cy="1059126"/>
      </dsp:txXfrm>
    </dsp:sp>
    <dsp:sp modelId="{6ADF998B-C021-4556-B745-AB33069FA2C8}">
      <dsp:nvSpPr>
        <dsp:cNvPr id="0" name=""/>
        <dsp:cNvSpPr/>
      </dsp:nvSpPr>
      <dsp:spPr>
        <a:xfrm>
          <a:off x="3168352" y="1544583"/>
          <a:ext cx="1902907" cy="10591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dk2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flat" dir="t">
            <a:rot lat="0" lon="0" rev="20040000"/>
          </a:lightRig>
        </a:scene3d>
        <a:sp3d contourW="12700" prstMaterial="dkEdge">
          <a:bevelT w="25400" h="38100" prst="convex"/>
          <a:contourClr>
            <a:schemeClr val="dk2">
              <a:hueOff val="0"/>
              <a:satOff val="0"/>
              <a:lumOff val="0"/>
              <a:alphaOff val="0"/>
              <a:satMod val="11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0A29A2A-9BC1-403C-91C3-AF9C3A7A9610}">
      <dsp:nvSpPr>
        <dsp:cNvPr id="0" name=""/>
        <dsp:cNvSpPr/>
      </dsp:nvSpPr>
      <dsp:spPr>
        <a:xfrm>
          <a:off x="3353676" y="1720640"/>
          <a:ext cx="1902907" cy="1059126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Совет</a:t>
          </a:r>
          <a:endParaRPr lang="ru-RU" sz="1800" kern="1200" dirty="0"/>
        </a:p>
      </dsp:txBody>
      <dsp:txXfrm>
        <a:off x="3353676" y="1720640"/>
        <a:ext cx="1902907" cy="1059126"/>
      </dsp:txXfrm>
    </dsp:sp>
    <dsp:sp modelId="{FBC44AC6-636A-4993-9661-10DBBE99075A}">
      <dsp:nvSpPr>
        <dsp:cNvPr id="0" name=""/>
        <dsp:cNvSpPr/>
      </dsp:nvSpPr>
      <dsp:spPr>
        <a:xfrm>
          <a:off x="472138" y="3088794"/>
          <a:ext cx="2189305" cy="10591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dk2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flat" dir="t">
            <a:rot lat="0" lon="0" rev="20040000"/>
          </a:lightRig>
        </a:scene3d>
        <a:sp3d contourW="12700" prstMaterial="dkEdge">
          <a:bevelT w="25400" h="38100" prst="convex"/>
          <a:contourClr>
            <a:schemeClr val="dk2">
              <a:hueOff val="0"/>
              <a:satOff val="0"/>
              <a:lumOff val="0"/>
              <a:alphaOff val="0"/>
              <a:satMod val="11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E029F7E-9332-4D78-B1A3-C93EDE861B8B}">
      <dsp:nvSpPr>
        <dsp:cNvPr id="0" name=""/>
        <dsp:cNvSpPr/>
      </dsp:nvSpPr>
      <dsp:spPr>
        <a:xfrm>
          <a:off x="657462" y="3264852"/>
          <a:ext cx="2189305" cy="1059126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Исполнительный директор</a:t>
          </a:r>
          <a:endParaRPr lang="ru-RU" sz="1800" kern="1200" dirty="0"/>
        </a:p>
      </dsp:txBody>
      <dsp:txXfrm>
        <a:off x="657462" y="3264852"/>
        <a:ext cx="2189305" cy="1059126"/>
      </dsp:txXfrm>
    </dsp:sp>
    <dsp:sp modelId="{84C5D816-130B-46F3-9F04-E33359A27268}">
      <dsp:nvSpPr>
        <dsp:cNvPr id="0" name=""/>
        <dsp:cNvSpPr/>
      </dsp:nvSpPr>
      <dsp:spPr>
        <a:xfrm>
          <a:off x="3032091" y="3088794"/>
          <a:ext cx="2172576" cy="10591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dk2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flat" dir="t">
            <a:rot lat="0" lon="0" rev="20040000"/>
          </a:lightRig>
        </a:scene3d>
        <a:sp3d contourW="12700" prstMaterial="dkEdge">
          <a:bevelT w="25400" h="38100" prst="convex"/>
          <a:contourClr>
            <a:schemeClr val="dk2">
              <a:hueOff val="0"/>
              <a:satOff val="0"/>
              <a:lumOff val="0"/>
              <a:alphaOff val="0"/>
              <a:satMod val="11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3611CDC-5F06-4DEA-B14E-E565568820D6}">
      <dsp:nvSpPr>
        <dsp:cNvPr id="0" name=""/>
        <dsp:cNvSpPr/>
      </dsp:nvSpPr>
      <dsp:spPr>
        <a:xfrm>
          <a:off x="3217415" y="3264852"/>
          <a:ext cx="2172576" cy="1059126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/>
            <a:t>Аппеляционный</a:t>
          </a:r>
          <a:r>
            <a:rPr lang="ru-RU" sz="1800" kern="1200" dirty="0" smtClean="0"/>
            <a:t> орган</a:t>
          </a:r>
          <a:endParaRPr lang="ru-RU" sz="1800" kern="1200" dirty="0"/>
        </a:p>
      </dsp:txBody>
      <dsp:txXfrm>
        <a:off x="3217415" y="3264852"/>
        <a:ext cx="2172576" cy="1059126"/>
      </dsp:txXfrm>
    </dsp:sp>
    <dsp:sp modelId="{AA748606-3B43-4421-8F06-236D9E343DF8}">
      <dsp:nvSpPr>
        <dsp:cNvPr id="0" name=""/>
        <dsp:cNvSpPr/>
      </dsp:nvSpPr>
      <dsp:spPr>
        <a:xfrm>
          <a:off x="5575315" y="3088794"/>
          <a:ext cx="2192157" cy="10591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dk2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flat" dir="t">
            <a:rot lat="0" lon="0" rev="20040000"/>
          </a:lightRig>
        </a:scene3d>
        <a:sp3d contourW="12700" prstMaterial="dkEdge">
          <a:bevelT w="25400" h="38100" prst="convex"/>
          <a:contourClr>
            <a:schemeClr val="dk2">
              <a:hueOff val="0"/>
              <a:satOff val="0"/>
              <a:lumOff val="0"/>
              <a:alphaOff val="0"/>
              <a:satMod val="11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423F5E0-4720-49E9-9A4D-D01D459003C4}">
      <dsp:nvSpPr>
        <dsp:cNvPr id="0" name=""/>
        <dsp:cNvSpPr/>
      </dsp:nvSpPr>
      <dsp:spPr>
        <a:xfrm>
          <a:off x="5760639" y="3264852"/>
          <a:ext cx="2192157" cy="1059126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Комитеты Союза СОО</a:t>
          </a:r>
          <a:endParaRPr lang="ru-RU" sz="1800" kern="1200" dirty="0"/>
        </a:p>
      </dsp:txBody>
      <dsp:txXfrm>
        <a:off x="5760639" y="3264852"/>
        <a:ext cx="2192157" cy="1059126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16D6680-F29E-484F-9CF0-37DF70923931}">
      <dsp:nvSpPr>
        <dsp:cNvPr id="0" name=""/>
        <dsp:cNvSpPr/>
      </dsp:nvSpPr>
      <dsp:spPr>
        <a:xfrm>
          <a:off x="0" y="613"/>
          <a:ext cx="8291264" cy="55477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Комитет по стратегии развития оценочной деятельности</a:t>
          </a:r>
          <a:endParaRPr lang="ru-RU" sz="2000" kern="1200" dirty="0"/>
        </a:p>
      </dsp:txBody>
      <dsp:txXfrm>
        <a:off x="0" y="613"/>
        <a:ext cx="8291264" cy="554778"/>
      </dsp:txXfrm>
    </dsp:sp>
    <dsp:sp modelId="{FBB668CB-9A44-4C2E-AE98-F8712C8DD8DC}">
      <dsp:nvSpPr>
        <dsp:cNvPr id="0" name=""/>
        <dsp:cNvSpPr/>
      </dsp:nvSpPr>
      <dsp:spPr>
        <a:xfrm>
          <a:off x="0" y="565896"/>
          <a:ext cx="8291264" cy="55477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Комитет по научным и методическим вопросам оценочной деятельности</a:t>
          </a:r>
          <a:endParaRPr lang="ru-RU" sz="2000" kern="1200" dirty="0"/>
        </a:p>
      </dsp:txBody>
      <dsp:txXfrm>
        <a:off x="0" y="565896"/>
        <a:ext cx="8291264" cy="554778"/>
      </dsp:txXfrm>
    </dsp:sp>
    <dsp:sp modelId="{2D7FCFC9-5EBD-4818-8F17-FC0D413A1419}">
      <dsp:nvSpPr>
        <dsp:cNvPr id="0" name=""/>
        <dsp:cNvSpPr/>
      </dsp:nvSpPr>
      <dsp:spPr>
        <a:xfrm>
          <a:off x="0" y="1131180"/>
          <a:ext cx="8291264" cy="55477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Комитет по стандартам</a:t>
          </a:r>
          <a:endParaRPr lang="ru-RU" sz="2000" kern="1200" dirty="0"/>
        </a:p>
      </dsp:txBody>
      <dsp:txXfrm>
        <a:off x="0" y="1131180"/>
        <a:ext cx="8291264" cy="554778"/>
      </dsp:txXfrm>
    </dsp:sp>
    <dsp:sp modelId="{42183492-6BE9-43C3-B856-32D301601FE7}">
      <dsp:nvSpPr>
        <dsp:cNvPr id="0" name=""/>
        <dsp:cNvSpPr/>
      </dsp:nvSpPr>
      <dsp:spPr>
        <a:xfrm>
          <a:off x="0" y="1696463"/>
          <a:ext cx="8291264" cy="55477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Комитет по кадастровой оценке и оспариванию кадастровой стоимости</a:t>
          </a:r>
          <a:endParaRPr lang="ru-RU" sz="2000" kern="1200" dirty="0"/>
        </a:p>
      </dsp:txBody>
      <dsp:txXfrm>
        <a:off x="0" y="1696463"/>
        <a:ext cx="8291264" cy="554778"/>
      </dsp:txXfrm>
    </dsp:sp>
    <dsp:sp modelId="{122D2F3D-6FEA-4755-83BB-C456F5CB28A2}">
      <dsp:nvSpPr>
        <dsp:cNvPr id="0" name=""/>
        <dsp:cNvSpPr/>
      </dsp:nvSpPr>
      <dsp:spPr>
        <a:xfrm>
          <a:off x="0" y="2261747"/>
          <a:ext cx="8291264" cy="55477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Комитет по работе с потребителями оценочных услуг</a:t>
          </a:r>
        </a:p>
      </dsp:txBody>
      <dsp:txXfrm>
        <a:off x="0" y="2261747"/>
        <a:ext cx="8291264" cy="554778"/>
      </dsp:txXfrm>
    </dsp:sp>
    <dsp:sp modelId="{4CB093DD-43CF-4746-8EA3-78FDC0275953}">
      <dsp:nvSpPr>
        <dsp:cNvPr id="0" name=""/>
        <dsp:cNvSpPr/>
      </dsp:nvSpPr>
      <dsp:spPr>
        <a:xfrm>
          <a:off x="0" y="2827030"/>
          <a:ext cx="8291264" cy="55477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Комитет по образованию</a:t>
          </a:r>
        </a:p>
      </dsp:txBody>
      <dsp:txXfrm>
        <a:off x="0" y="2827030"/>
        <a:ext cx="8291264" cy="554778"/>
      </dsp:txXfrm>
    </dsp:sp>
    <dsp:sp modelId="{4DB3F471-F178-48F3-8D66-00BD2BCACF6C}">
      <dsp:nvSpPr>
        <dsp:cNvPr id="0" name=""/>
        <dsp:cNvSpPr/>
      </dsp:nvSpPr>
      <dsp:spPr>
        <a:xfrm>
          <a:off x="0" y="3392314"/>
          <a:ext cx="8291264" cy="55477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Комитет по квалификациям в оценочной деятельности</a:t>
          </a:r>
        </a:p>
      </dsp:txBody>
      <dsp:txXfrm>
        <a:off x="0" y="3392314"/>
        <a:ext cx="8291264" cy="554778"/>
      </dsp:txXfrm>
    </dsp:sp>
    <dsp:sp modelId="{9CA0F917-210E-4C35-94D5-E0FF5E8B5CE6}">
      <dsp:nvSpPr>
        <dsp:cNvPr id="0" name=""/>
        <dsp:cNvSpPr/>
      </dsp:nvSpPr>
      <dsp:spPr>
        <a:xfrm>
          <a:off x="0" y="3957597"/>
          <a:ext cx="8291264" cy="55477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/>
            <a:t>Комитет по судебной оценочной экспертизе</a:t>
          </a:r>
          <a:endParaRPr lang="ru-RU" sz="2000" kern="1200" dirty="0" smtClean="0"/>
        </a:p>
      </dsp:txBody>
      <dsp:txXfrm>
        <a:off x="0" y="3957597"/>
        <a:ext cx="8291264" cy="554778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05519CA-3F3A-4711-9990-9308DC130C4D}">
      <dsp:nvSpPr>
        <dsp:cNvPr id="0" name=""/>
        <dsp:cNvSpPr/>
      </dsp:nvSpPr>
      <dsp:spPr>
        <a:xfrm>
          <a:off x="2649894" y="0"/>
          <a:ext cx="1324947" cy="1108923"/>
        </a:xfrm>
        <a:prstGeom prst="trapezoid">
          <a:avLst>
            <a:gd name="adj" fmla="val 5974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1000"/>
                <a:satMod val="255000"/>
              </a:schemeClr>
            </a:gs>
            <a:gs pos="55000">
              <a:schemeClr val="accent1">
                <a:shade val="80000"/>
                <a:hueOff val="0"/>
                <a:satOff val="0"/>
                <a:lumOff val="0"/>
                <a:alphaOff val="0"/>
                <a:tint val="12000"/>
                <a:satMod val="255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/>
          </a:r>
          <a:br>
            <a:rPr lang="ru-RU" sz="2000" kern="1200" dirty="0" smtClean="0"/>
          </a:br>
          <a:r>
            <a:rPr lang="ru-RU" sz="2000" kern="1200" dirty="0" smtClean="0"/>
            <a:t/>
          </a:r>
          <a:br>
            <a:rPr lang="ru-RU" sz="2000" kern="1200" dirty="0" smtClean="0"/>
          </a:br>
          <a:r>
            <a:rPr lang="ru-RU" sz="2800" kern="1200" dirty="0" err="1" smtClean="0"/>
            <a:t>Гос-во</a:t>
          </a:r>
          <a:endParaRPr lang="ru-RU" sz="2800" kern="1200" dirty="0"/>
        </a:p>
      </dsp:txBody>
      <dsp:txXfrm>
        <a:off x="2649894" y="0"/>
        <a:ext cx="1324947" cy="1108923"/>
      </dsp:txXfrm>
    </dsp:sp>
    <dsp:sp modelId="{064FDA3A-D9FA-4188-BBE9-D96A1930FE38}">
      <dsp:nvSpPr>
        <dsp:cNvPr id="0" name=""/>
        <dsp:cNvSpPr/>
      </dsp:nvSpPr>
      <dsp:spPr>
        <a:xfrm>
          <a:off x="1987420" y="1108923"/>
          <a:ext cx="2649894" cy="1108923"/>
        </a:xfrm>
        <a:prstGeom prst="trapezoid">
          <a:avLst>
            <a:gd name="adj" fmla="val 59740"/>
          </a:avLst>
        </a:prstGeom>
        <a:gradFill rotWithShape="0">
          <a:gsLst>
            <a:gs pos="0">
              <a:schemeClr val="accent1">
                <a:shade val="80000"/>
                <a:hueOff val="76561"/>
                <a:satOff val="-1098"/>
                <a:lumOff val="6404"/>
                <a:alphaOff val="0"/>
                <a:tint val="1000"/>
                <a:satMod val="255000"/>
              </a:schemeClr>
            </a:gs>
            <a:gs pos="55000">
              <a:schemeClr val="accent1">
                <a:shade val="80000"/>
                <a:hueOff val="76561"/>
                <a:satOff val="-1098"/>
                <a:lumOff val="6404"/>
                <a:alphaOff val="0"/>
                <a:tint val="12000"/>
                <a:satMod val="255000"/>
              </a:schemeClr>
            </a:gs>
            <a:gs pos="100000">
              <a:schemeClr val="accent1">
                <a:shade val="80000"/>
                <a:hueOff val="76561"/>
                <a:satOff val="-1098"/>
                <a:lumOff val="6404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Союз </a:t>
          </a:r>
          <a:br>
            <a:rPr lang="ru-RU" sz="2800" kern="1200" dirty="0" smtClean="0"/>
          </a:br>
          <a:r>
            <a:rPr lang="ru-RU" sz="2800" kern="1200" dirty="0" smtClean="0"/>
            <a:t>СОО</a:t>
          </a:r>
          <a:endParaRPr lang="ru-RU" sz="2800" kern="1200" dirty="0"/>
        </a:p>
      </dsp:txBody>
      <dsp:txXfrm>
        <a:off x="2451152" y="1108923"/>
        <a:ext cx="1722431" cy="1108923"/>
      </dsp:txXfrm>
    </dsp:sp>
    <dsp:sp modelId="{965EF321-A72E-4B77-93EA-9F2B0A0BEC36}">
      <dsp:nvSpPr>
        <dsp:cNvPr id="0" name=""/>
        <dsp:cNvSpPr/>
      </dsp:nvSpPr>
      <dsp:spPr>
        <a:xfrm>
          <a:off x="1324947" y="2217846"/>
          <a:ext cx="3974841" cy="1108923"/>
        </a:xfrm>
        <a:prstGeom prst="trapezoid">
          <a:avLst>
            <a:gd name="adj" fmla="val 59740"/>
          </a:avLst>
        </a:prstGeom>
        <a:gradFill rotWithShape="0">
          <a:gsLst>
            <a:gs pos="0">
              <a:schemeClr val="accent1">
                <a:shade val="80000"/>
                <a:hueOff val="153123"/>
                <a:satOff val="-2196"/>
                <a:lumOff val="12807"/>
                <a:alphaOff val="0"/>
                <a:tint val="1000"/>
                <a:satMod val="255000"/>
              </a:schemeClr>
            </a:gs>
            <a:gs pos="55000">
              <a:schemeClr val="accent1">
                <a:shade val="80000"/>
                <a:hueOff val="153123"/>
                <a:satOff val="-2196"/>
                <a:lumOff val="12807"/>
                <a:alphaOff val="0"/>
                <a:tint val="12000"/>
                <a:satMod val="255000"/>
              </a:schemeClr>
            </a:gs>
            <a:gs pos="100000">
              <a:schemeClr val="accent1">
                <a:shade val="80000"/>
                <a:hueOff val="153123"/>
                <a:satOff val="-2196"/>
                <a:lumOff val="12807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СРО оценщиков</a:t>
          </a:r>
          <a:endParaRPr lang="ru-RU" sz="2800" kern="1200" dirty="0"/>
        </a:p>
      </dsp:txBody>
      <dsp:txXfrm>
        <a:off x="2020544" y="2217846"/>
        <a:ext cx="2583647" cy="1108923"/>
      </dsp:txXfrm>
    </dsp:sp>
    <dsp:sp modelId="{BE7B6DEC-A4CB-45A3-A0CF-3D8F9396199B}">
      <dsp:nvSpPr>
        <dsp:cNvPr id="0" name=""/>
        <dsp:cNvSpPr/>
      </dsp:nvSpPr>
      <dsp:spPr>
        <a:xfrm>
          <a:off x="662473" y="3326769"/>
          <a:ext cx="5299788" cy="1108923"/>
        </a:xfrm>
        <a:prstGeom prst="trapezoid">
          <a:avLst>
            <a:gd name="adj" fmla="val 59740"/>
          </a:avLst>
        </a:prstGeom>
        <a:gradFill rotWithShape="0">
          <a:gsLst>
            <a:gs pos="0">
              <a:schemeClr val="accent1">
                <a:shade val="80000"/>
                <a:hueOff val="229684"/>
                <a:satOff val="-3294"/>
                <a:lumOff val="19211"/>
                <a:alphaOff val="0"/>
                <a:tint val="1000"/>
                <a:satMod val="255000"/>
              </a:schemeClr>
            </a:gs>
            <a:gs pos="55000">
              <a:schemeClr val="accent1">
                <a:shade val="80000"/>
                <a:hueOff val="229684"/>
                <a:satOff val="-3294"/>
                <a:lumOff val="19211"/>
                <a:alphaOff val="0"/>
                <a:tint val="12000"/>
                <a:satMod val="255000"/>
              </a:schemeClr>
            </a:gs>
            <a:gs pos="100000">
              <a:schemeClr val="accent1">
                <a:shade val="80000"/>
                <a:hueOff val="229684"/>
                <a:satOff val="-3294"/>
                <a:lumOff val="19211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Оценщик</a:t>
          </a:r>
          <a:endParaRPr lang="ru-RU" sz="2800" kern="1200" dirty="0"/>
        </a:p>
      </dsp:txBody>
      <dsp:txXfrm>
        <a:off x="1589936" y="3326769"/>
        <a:ext cx="3444862" cy="1108923"/>
      </dsp:txXfrm>
    </dsp:sp>
    <dsp:sp modelId="{4153750E-9036-487D-B932-898D2FB68283}">
      <dsp:nvSpPr>
        <dsp:cNvPr id="0" name=""/>
        <dsp:cNvSpPr/>
      </dsp:nvSpPr>
      <dsp:spPr>
        <a:xfrm>
          <a:off x="0" y="4435692"/>
          <a:ext cx="6624736" cy="1108923"/>
        </a:xfrm>
        <a:prstGeom prst="trapezoid">
          <a:avLst>
            <a:gd name="adj" fmla="val 59740"/>
          </a:avLst>
        </a:prstGeom>
        <a:gradFill rotWithShape="0">
          <a:gsLst>
            <a:gs pos="0">
              <a:schemeClr val="accent1">
                <a:shade val="80000"/>
                <a:hueOff val="306246"/>
                <a:satOff val="-4392"/>
                <a:lumOff val="25615"/>
                <a:alphaOff val="0"/>
                <a:tint val="1000"/>
                <a:satMod val="255000"/>
              </a:schemeClr>
            </a:gs>
            <a:gs pos="55000">
              <a:schemeClr val="accent1">
                <a:shade val="80000"/>
                <a:hueOff val="306246"/>
                <a:satOff val="-4392"/>
                <a:lumOff val="25615"/>
                <a:alphaOff val="0"/>
                <a:tint val="12000"/>
                <a:satMod val="255000"/>
              </a:schemeClr>
            </a:gs>
            <a:gs pos="100000">
              <a:schemeClr val="accent1">
                <a:shade val="80000"/>
                <a:hueOff val="306246"/>
                <a:satOff val="-4392"/>
                <a:lumOff val="25615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Заказчик</a:t>
          </a:r>
          <a:endParaRPr lang="ru-RU" sz="2800" kern="1200" dirty="0"/>
        </a:p>
      </dsp:txBody>
      <dsp:txXfrm>
        <a:off x="1159328" y="4435692"/>
        <a:ext cx="4306078" cy="1108923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5CEB5D0-3712-45B3-9328-AFCEE4451B41}">
      <dsp:nvSpPr>
        <dsp:cNvPr id="0" name=""/>
        <dsp:cNvSpPr/>
      </dsp:nvSpPr>
      <dsp:spPr>
        <a:xfrm rot="5400000">
          <a:off x="-345230" y="348422"/>
          <a:ext cx="2301533" cy="1611073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/>
            <a:t>4 750 000</a:t>
          </a:r>
          <a:endParaRPr lang="ru-RU" sz="2700" b="1" kern="1200" dirty="0"/>
        </a:p>
      </dsp:txBody>
      <dsp:txXfrm rot="5400000">
        <a:off x="-345230" y="348422"/>
        <a:ext cx="2301533" cy="1611073"/>
      </dsp:txXfrm>
    </dsp:sp>
    <dsp:sp modelId="{1A18D1C4-5410-420A-B4C2-029ECB210C79}">
      <dsp:nvSpPr>
        <dsp:cNvPr id="0" name=""/>
        <dsp:cNvSpPr/>
      </dsp:nvSpPr>
      <dsp:spPr>
        <a:xfrm rot="5400000">
          <a:off x="4172338" y="-2558071"/>
          <a:ext cx="1495997" cy="6618526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/>
            <a:t>отчетов об оценке выпущено оценщиками, членами СРО, входящими в Союз</a:t>
          </a:r>
          <a:endParaRPr lang="ru-RU" sz="2200" kern="1200" dirty="0"/>
        </a:p>
      </dsp:txBody>
      <dsp:txXfrm rot="5400000">
        <a:off x="4172338" y="-2558071"/>
        <a:ext cx="1495997" cy="6618526"/>
      </dsp:txXfrm>
    </dsp:sp>
    <dsp:sp modelId="{F2C5A652-F634-4EA7-B6F2-A3F50690FE0B}">
      <dsp:nvSpPr>
        <dsp:cNvPr id="0" name=""/>
        <dsp:cNvSpPr/>
      </dsp:nvSpPr>
      <dsp:spPr>
        <a:xfrm rot="5400000">
          <a:off x="-345230" y="2364853"/>
          <a:ext cx="2301533" cy="1611073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/>
            <a:t>53 940</a:t>
          </a:r>
          <a:endParaRPr lang="ru-RU" sz="2700" b="1" kern="1200" dirty="0"/>
        </a:p>
      </dsp:txBody>
      <dsp:txXfrm rot="5400000">
        <a:off x="-345230" y="2364853"/>
        <a:ext cx="2301533" cy="1611073"/>
      </dsp:txXfrm>
    </dsp:sp>
    <dsp:sp modelId="{BD0B4139-7BC4-4185-94E2-7476FFD9655B}">
      <dsp:nvSpPr>
        <dsp:cNvPr id="0" name=""/>
        <dsp:cNvSpPr/>
      </dsp:nvSpPr>
      <dsp:spPr>
        <a:xfrm rot="5400000">
          <a:off x="4172338" y="-541641"/>
          <a:ext cx="1495997" cy="6618526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/>
            <a:t>экспертных заключений на отчеты об оценке выпущено СРО, членами Союза, в том числе  </a:t>
          </a:r>
          <a:br>
            <a:rPr lang="ru-RU" sz="2200" kern="1200" dirty="0" smtClean="0"/>
          </a:br>
          <a:r>
            <a:rPr lang="ru-RU" sz="2200" b="1" u="sng" kern="1200" dirty="0" smtClean="0"/>
            <a:t>53010</a:t>
          </a:r>
          <a:r>
            <a:rPr lang="ru-RU" sz="2200" kern="1200" dirty="0" smtClean="0"/>
            <a:t> положительных экспертных заключений</a:t>
          </a:r>
          <a:br>
            <a:rPr lang="ru-RU" sz="2200" kern="1200" dirty="0" smtClean="0"/>
          </a:br>
          <a:r>
            <a:rPr lang="ru-RU" sz="2200" b="1" u="sng" kern="1200" dirty="0" smtClean="0"/>
            <a:t>930</a:t>
          </a:r>
          <a:r>
            <a:rPr lang="ru-RU" sz="2200" kern="1200" dirty="0" smtClean="0"/>
            <a:t> отрицательных экспертных заключений</a:t>
          </a:r>
          <a:endParaRPr lang="ru-RU" sz="2200" kern="1200" dirty="0"/>
        </a:p>
      </dsp:txBody>
      <dsp:txXfrm rot="5400000">
        <a:off x="4172338" y="-541641"/>
        <a:ext cx="1495997" cy="66185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5CFD24-EEE1-44E4-8761-51930FCB8BEA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B0032-3E1E-44A8-96DD-387B08AB64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3902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0032-3E1E-44A8-96DD-387B08AB6430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7703E472-6765-4D8B-942E-8D40CD61D09E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4B8FA22C-6FE7-4917-93DD-D250D2C78D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3E472-6765-4D8B-942E-8D40CD61D09E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FA22C-6FE7-4917-93DD-D250D2C78D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3E472-6765-4D8B-942E-8D40CD61D09E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FA22C-6FE7-4917-93DD-D250D2C78D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3E472-6765-4D8B-942E-8D40CD61D09E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FA22C-6FE7-4917-93DD-D250D2C78D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3E472-6765-4D8B-942E-8D40CD61D09E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FA22C-6FE7-4917-93DD-D250D2C78D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3E472-6765-4D8B-942E-8D40CD61D09E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FA22C-6FE7-4917-93DD-D250D2C78D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703E472-6765-4D8B-942E-8D40CD61D09E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B8FA22C-6FE7-4917-93DD-D250D2C78D8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7703E472-6765-4D8B-942E-8D40CD61D09E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4B8FA22C-6FE7-4917-93DD-D250D2C78D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3E472-6765-4D8B-942E-8D40CD61D09E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FA22C-6FE7-4917-93DD-D250D2C78D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3E472-6765-4D8B-942E-8D40CD61D09E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FA22C-6FE7-4917-93DD-D250D2C78D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3E472-6765-4D8B-942E-8D40CD61D09E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FA22C-6FE7-4917-93DD-D250D2C78D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7703E472-6765-4D8B-942E-8D40CD61D09E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4B8FA22C-6FE7-4917-93DD-D250D2C78D8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pull/>
  </p:transition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132856"/>
            <a:ext cx="84582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Предложения Союза </a:t>
            </a:r>
            <a:r>
              <a:rPr lang="ru-RU" dirty="0" err="1" smtClean="0"/>
              <a:t>саморегулируемых</a:t>
            </a:r>
            <a:r>
              <a:rPr lang="ru-RU" dirty="0" smtClean="0"/>
              <a:t> организаций оценщиков по развитию института независимой оценки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23928" y="4293096"/>
            <a:ext cx="4953000" cy="17526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Луняк Алексей Николаевич, председатель Совета Национального объединения </a:t>
            </a:r>
            <a:br>
              <a:rPr lang="ru-RU" dirty="0" smtClean="0"/>
            </a:br>
            <a:r>
              <a:rPr lang="ru-RU" dirty="0" smtClean="0"/>
              <a:t>СРО оценщиков «Союз СОО»</a:t>
            </a:r>
          </a:p>
          <a:p>
            <a:r>
              <a:rPr lang="en-US" dirty="0" smtClean="0"/>
              <a:t>info@cpa-russia.org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C:\Users\Надежда\Desktop\Презентация\3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005064"/>
            <a:ext cx="2376264" cy="237626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843808" y="6237313"/>
            <a:ext cx="32403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chemeClr val="tx2"/>
                </a:solidFill>
              </a:rPr>
              <a:t>19 </a:t>
            </a:r>
            <a:r>
              <a:rPr lang="ru-RU" sz="2200" dirty="0">
                <a:solidFill>
                  <a:schemeClr val="tx2"/>
                </a:solidFill>
              </a:rPr>
              <a:t>октября </a:t>
            </a:r>
            <a:r>
              <a:rPr lang="ru-RU" sz="2200" dirty="0" smtClean="0">
                <a:solidFill>
                  <a:schemeClr val="tx2"/>
                </a:solidFill>
              </a:rPr>
              <a:t>2021 г. </a:t>
            </a:r>
            <a:endParaRPr lang="ru-RU" sz="22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1066800"/>
          </a:xfrm>
        </p:spPr>
        <p:txBody>
          <a:bodyPr/>
          <a:lstStyle/>
          <a:p>
            <a:r>
              <a:rPr lang="ru-RU" dirty="0" smtClean="0"/>
              <a:t>Комитеты Союза СОО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5536" y="2060848"/>
          <a:ext cx="8291264" cy="45129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836712"/>
          <a:ext cx="6624736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5436096" y="2348880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Координирует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6012160" y="3501008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Контролирует</a:t>
            </a:r>
            <a:endParaRPr lang="ru-RU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6660232" y="4509120"/>
            <a:ext cx="24837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Предоставляет качественные услуги</a:t>
            </a:r>
          </a:p>
          <a:p>
            <a:endParaRPr lang="ru-RU" dirty="0"/>
          </a:p>
        </p:txBody>
      </p:sp>
      <p:grpSp>
        <p:nvGrpSpPr>
          <p:cNvPr id="11" name="Группа 10"/>
          <p:cNvGrpSpPr/>
          <p:nvPr/>
        </p:nvGrpSpPr>
        <p:grpSpPr>
          <a:xfrm>
            <a:off x="3407795" y="903586"/>
            <a:ext cx="3318035" cy="5108411"/>
            <a:chOff x="3407795" y="903586"/>
            <a:chExt cx="3318035" cy="5108411"/>
          </a:xfrm>
        </p:grpSpPr>
        <p:sp>
          <p:nvSpPr>
            <p:cNvPr id="13" name="Круговая стрелка 12"/>
            <p:cNvSpPr/>
            <p:nvPr/>
          </p:nvSpPr>
          <p:spPr>
            <a:xfrm rot="3607246">
              <a:off x="5392927" y="4679093"/>
              <a:ext cx="1436004" cy="1229803"/>
            </a:xfrm>
            <a:prstGeom prst="circular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7" name="Круговая стрелка 16"/>
            <p:cNvSpPr/>
            <p:nvPr/>
          </p:nvSpPr>
          <p:spPr>
            <a:xfrm rot="3607246">
              <a:off x="4672846" y="3454957"/>
              <a:ext cx="1436004" cy="1229803"/>
            </a:xfrm>
            <a:prstGeom prst="circular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9" name="Круговая стрелка 18"/>
            <p:cNvSpPr/>
            <p:nvPr/>
          </p:nvSpPr>
          <p:spPr>
            <a:xfrm rot="3607246">
              <a:off x="4027650" y="2342840"/>
              <a:ext cx="1436004" cy="1070340"/>
            </a:xfrm>
            <a:prstGeom prst="circular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0" name="Круговая стрелка 19"/>
            <p:cNvSpPr/>
            <p:nvPr/>
          </p:nvSpPr>
          <p:spPr>
            <a:xfrm rot="3607246">
              <a:off x="3304695" y="1006686"/>
              <a:ext cx="1436004" cy="1229803"/>
            </a:xfrm>
            <a:prstGeom prst="circular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4788024" y="1124744"/>
            <a:ext cx="33123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Контролирует </a:t>
            </a:r>
            <a:r>
              <a:rPr lang="ru-RU" dirty="0" smtClean="0"/>
              <a:t>(надзорная функция закреплена за </a:t>
            </a:r>
            <a:r>
              <a:rPr lang="ru-RU" dirty="0" err="1" smtClean="0"/>
              <a:t>Росреестром</a:t>
            </a:r>
            <a:r>
              <a:rPr lang="ru-RU" dirty="0" smtClean="0"/>
              <a:t>) </a:t>
            </a:r>
            <a:endParaRPr lang="ru-RU" sz="2400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течение последних трех лет: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течение последних трех лет: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Таким образом, система Союза СОО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Независимая оценочная деятельность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251520" y="1628800"/>
          <a:ext cx="8892480" cy="4869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Независимая оценка – важнейший инструмент защиты интересов всех собственников имущества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68313" y="2565400"/>
          <a:ext cx="8218487" cy="4008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323528" y="836712"/>
          <a:ext cx="8435280" cy="5449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Стратегическая цель Союза СОО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Рост </a:t>
            </a:r>
            <a:r>
              <a:rPr lang="ru-RU" dirty="0" err="1" smtClean="0"/>
              <a:t>востребованности</a:t>
            </a:r>
            <a:r>
              <a:rPr lang="ru-RU" dirty="0" smtClean="0"/>
              <a:t>  института оценки в экономике  РФ при совершении транзакций, управлении собственностью, совершенствовании системы налогообложения и др.</a:t>
            </a:r>
            <a:endParaRPr lang="ru-RU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подцели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39552" y="5733256"/>
            <a:ext cx="5328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Официальный сайт Союза СОО: </a:t>
            </a:r>
            <a:r>
              <a:rPr lang="en-US" sz="2400" dirty="0" smtClean="0"/>
              <a:t>http://souzsoo.ru/</a:t>
            </a:r>
            <a:endParaRPr lang="ru-RU" sz="2400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696"/>
            <a:ext cx="8644380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844824"/>
          <a:ext cx="8686800" cy="4584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908720"/>
            <a:ext cx="8229600" cy="1066800"/>
          </a:xfrm>
        </p:spPr>
        <p:txBody>
          <a:bodyPr/>
          <a:lstStyle/>
          <a:p>
            <a:r>
              <a:rPr lang="ru-RU" dirty="0" smtClean="0"/>
              <a:t>Союз СОО объединяет</a:t>
            </a:r>
            <a:endParaRPr lang="ru-RU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66800"/>
          </a:xfrm>
        </p:spPr>
        <p:txBody>
          <a:bodyPr/>
          <a:lstStyle/>
          <a:p>
            <a:r>
              <a:rPr lang="ru-RU" dirty="0" smtClean="0"/>
              <a:t>Структура Союза СОО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5536" y="1772816"/>
          <a:ext cx="8424936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Другая 6">
      <a:dk1>
        <a:srgbClr val="1F497D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FFC000"/>
      </a:accent2>
      <a:accent3>
        <a:srgbClr val="FFC000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517</TotalTime>
  <Words>419</Words>
  <Application>Microsoft Office PowerPoint</Application>
  <PresentationFormat>Экран (4:3)</PresentationFormat>
  <Paragraphs>79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Городская</vt:lpstr>
      <vt:lpstr>Предложения Союза саморегулируемых организаций оценщиков по развитию института независимой оценки</vt:lpstr>
      <vt:lpstr>Независимая оценочная деятельность</vt:lpstr>
      <vt:lpstr>Независимая оценка – важнейший инструмент защиты интересов всех собственников имущества</vt:lpstr>
      <vt:lpstr>Слайд 4</vt:lpstr>
      <vt:lpstr>Стратегическая цель Союза СОО</vt:lpstr>
      <vt:lpstr>Основные подцели</vt:lpstr>
      <vt:lpstr>Слайд 7</vt:lpstr>
      <vt:lpstr>Союз СОО объединяет</vt:lpstr>
      <vt:lpstr>Структура Союза СОО</vt:lpstr>
      <vt:lpstr>Комитеты Союза СОО</vt:lpstr>
      <vt:lpstr>Слайд 11</vt:lpstr>
      <vt:lpstr>В течение последних трех лет:</vt:lpstr>
      <vt:lpstr>В течение последних трех лет:</vt:lpstr>
      <vt:lpstr>Таким образом, система Союза СОО</vt:lpstr>
    </vt:vector>
  </TitlesOfParts>
  <Company>Krokoz™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Предложения Союза саморегулируемых организаций оценщиков по развитию института независимой оценки</dc:title>
  <dc:creator>Надежда</dc:creator>
  <cp:lastModifiedBy>Алексей</cp:lastModifiedBy>
  <cp:revision>62</cp:revision>
  <dcterms:created xsi:type="dcterms:W3CDTF">2021-09-28T08:23:22Z</dcterms:created>
  <dcterms:modified xsi:type="dcterms:W3CDTF">2021-10-18T21:12:53Z</dcterms:modified>
</cp:coreProperties>
</file>