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63" r:id="rId2"/>
    <p:sldId id="364" r:id="rId3"/>
    <p:sldId id="365" r:id="rId4"/>
    <p:sldId id="369" r:id="rId5"/>
    <p:sldId id="372" r:id="rId6"/>
    <p:sldId id="371" r:id="rId7"/>
    <p:sldId id="370" r:id="rId8"/>
    <p:sldId id="368" r:id="rId9"/>
    <p:sldId id="367" r:id="rId10"/>
    <p:sldId id="366" r:id="rId11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CC"/>
    <a:srgbClr val="FF9999"/>
    <a:srgbClr val="1EA917"/>
    <a:srgbClr val="E30B8C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8897" autoAdjust="0"/>
  </p:normalViewPr>
  <p:slideViewPr>
    <p:cSldViewPr>
      <p:cViewPr varScale="1">
        <p:scale>
          <a:sx n="114" d="100"/>
          <a:sy n="114" d="100"/>
        </p:scale>
        <p:origin x="152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6968"/>
          </a:xfrm>
          <a:prstGeom prst="rect">
            <a:avLst/>
          </a:prstGeom>
        </p:spPr>
        <p:txBody>
          <a:bodyPr vert="horz" lIns="91412" tIns="45705" rIns="91412" bIns="457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0" y="1"/>
            <a:ext cx="2946400" cy="496968"/>
          </a:xfrm>
          <a:prstGeom prst="rect">
            <a:avLst/>
          </a:prstGeom>
        </p:spPr>
        <p:txBody>
          <a:bodyPr vert="horz" lIns="91412" tIns="45705" rIns="91412" bIns="457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EBB7481-6594-456A-B95E-C16E822CA295}" type="datetimeFigureOut">
              <a:rPr lang="ru-RU"/>
              <a:pPr>
                <a:defRPr/>
              </a:pPr>
              <a:t>22.12.2018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2" tIns="45705" rIns="91412" bIns="45705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2" y="4715631"/>
            <a:ext cx="5438775" cy="4467939"/>
          </a:xfrm>
          <a:prstGeom prst="rect">
            <a:avLst/>
          </a:prstGeom>
        </p:spPr>
        <p:txBody>
          <a:bodyPr vert="horz" lIns="91412" tIns="45705" rIns="91412" bIns="45705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9672"/>
            <a:ext cx="2946400" cy="496967"/>
          </a:xfrm>
          <a:prstGeom prst="rect">
            <a:avLst/>
          </a:prstGeom>
        </p:spPr>
        <p:txBody>
          <a:bodyPr vert="horz" lIns="91412" tIns="45705" rIns="91412" bIns="457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0" y="9429672"/>
            <a:ext cx="2946400" cy="496967"/>
          </a:xfrm>
          <a:prstGeom prst="rect">
            <a:avLst/>
          </a:prstGeom>
        </p:spPr>
        <p:txBody>
          <a:bodyPr vert="horz" lIns="91412" tIns="45705" rIns="91412" bIns="457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27CC8F0-5310-4643-B2B2-1F4B185FA4C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8800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5095A-E1BB-46EB-8A9A-2D997C1FA07E}" type="datetimeFigureOut">
              <a:rPr lang="ru-RU"/>
              <a:pPr>
                <a:defRPr/>
              </a:pPr>
              <a:t>22.12.2018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1CB01-9E8C-4E2C-BFB8-B17A226EA2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A23D4-23F0-4727-8884-C1649A3E11FB}" type="datetimeFigureOut">
              <a:rPr lang="ru-RU"/>
              <a:pPr>
                <a:defRPr/>
              </a:pPr>
              <a:t>22.12.2018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3F098-BD39-4DDE-A3E7-2276D1CC536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7A049-5D7C-4917-9E84-8E013B4EFC45}" type="datetimeFigureOut">
              <a:rPr lang="ru-RU"/>
              <a:pPr>
                <a:defRPr/>
              </a:pPr>
              <a:t>22.12.2018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7B45E-5C32-414D-920B-73C87AA13CC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B2DF2-D261-4E9D-A6BF-4CC6D6A23FD9}" type="datetimeFigureOut">
              <a:rPr lang="ru-RU"/>
              <a:pPr>
                <a:defRPr/>
              </a:pPr>
              <a:t>22.12.2018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12852-E41B-48DB-9319-5BA846CEBE8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5F949-B48F-42DA-B6C3-806D75DA8C92}" type="datetimeFigureOut">
              <a:rPr lang="ru-RU"/>
              <a:pPr>
                <a:defRPr/>
              </a:pPr>
              <a:t>22.12.2018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170D6-AC0D-422F-A5BD-998F55F2FEE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3D0ED-2D70-41C5-A504-9A0E67E0A95A}" type="datetimeFigureOut">
              <a:rPr lang="ru-RU"/>
              <a:pPr>
                <a:defRPr/>
              </a:pPr>
              <a:t>22.12.2018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4DD92-023A-4C52-BFE8-990F4CE955A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806C5-BEB0-4123-B0B6-E135783284B4}" type="datetimeFigureOut">
              <a:rPr lang="ru-RU"/>
              <a:pPr>
                <a:defRPr/>
              </a:pPr>
              <a:t>22.12.2018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0BCDA-0F89-4F95-9AF9-86DAC435A5C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F8DC4-AB99-40C7-9821-6721C3E6B541}" type="datetimeFigureOut">
              <a:rPr lang="ru-RU"/>
              <a:pPr>
                <a:defRPr/>
              </a:pPr>
              <a:t>22.12.2018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6CDB6-708B-4AB0-8688-5046709409B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360BE-E89A-4CA1-946F-87AEF8DD7900}" type="datetimeFigureOut">
              <a:rPr lang="ru-RU"/>
              <a:pPr>
                <a:defRPr/>
              </a:pPr>
              <a:t>22.12.2018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BBE2F-518B-48DF-B966-280EBF6EFA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830AE-786D-4806-8714-F0C585156B20}" type="datetimeFigureOut">
              <a:rPr lang="ru-RU"/>
              <a:pPr>
                <a:defRPr/>
              </a:pPr>
              <a:t>22.12.2018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4E89B-F26E-452A-B625-28C1EF033C2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CBFF9-6DED-4F30-AD17-C2800CFF2C16}" type="datetimeFigureOut">
              <a:rPr lang="ru-RU"/>
              <a:pPr>
                <a:defRPr/>
              </a:pPr>
              <a:t>22.12.2018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21DEA-7910-4657-9CB9-65B809DFA14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6632008-E189-42F8-84BF-7278980972CF}" type="datetimeFigureOut">
              <a:rPr lang="ru-RU"/>
              <a:pPr>
                <a:defRPr/>
              </a:pPr>
              <a:t>22.12.2018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5F4EB2D-191E-4088-9349-7BAC1A149FC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C7862E-CBE7-4F88-BEDB-F351DFD0F2E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2154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671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319683-C3CF-46DF-8A48-38E4102ED0B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6581"/>
            <a:ext cx="9144000" cy="680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809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121A12-EE34-419D-A705-44FEEA31B4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2154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420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524FBB3-FD65-49FB-8A7B-DD5FB82BE5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" y="-1"/>
            <a:ext cx="9140477" cy="687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863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C79C37-54BF-4D8F-9219-9F35FB6BD3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66" t="3800" r="16036" b="520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238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89EAC9-7C79-4865-8C77-CB64FD59152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75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234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1178D5-B2AB-432D-816A-616766D93D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47"/>
            <a:ext cx="9144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035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26B38D-5D22-4DFE-9665-6BBBE21404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64047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266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5812D6-16C9-4183-A0D5-4DF8E7E2E1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55474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565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4AD3FC-CFF2-4ADF-86D9-571EAC4D264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91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4074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10083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MGSU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Andrey</dc:creator>
  <cp:lastModifiedBy>Константин Белорыбкин</cp:lastModifiedBy>
  <cp:revision>919</cp:revision>
  <cp:lastPrinted>2014-10-30T10:54:43Z</cp:lastPrinted>
  <dcterms:created xsi:type="dcterms:W3CDTF">2010-06-19T10:32:14Z</dcterms:created>
  <dcterms:modified xsi:type="dcterms:W3CDTF">2018-12-22T05:35:46Z</dcterms:modified>
</cp:coreProperties>
</file>