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14" r:id="rId2"/>
    <p:sldId id="257" r:id="rId3"/>
    <p:sldId id="315" r:id="rId4"/>
    <p:sldId id="305" r:id="rId5"/>
    <p:sldId id="303" r:id="rId6"/>
    <p:sldId id="304" r:id="rId7"/>
    <p:sldId id="306" r:id="rId8"/>
    <p:sldId id="312" r:id="rId9"/>
    <p:sldId id="310" r:id="rId10"/>
    <p:sldId id="308" r:id="rId11"/>
    <p:sldId id="311" r:id="rId12"/>
    <p:sldId id="313" r:id="rId13"/>
    <p:sldId id="317" r:id="rId14"/>
    <p:sldId id="279" r:id="rId15"/>
    <p:sldId id="259" r:id="rId16"/>
  </p:sldIdLst>
  <p:sldSz cx="12192000" cy="685800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B4724-7BC1-4D85-B467-AA431650C120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DB88FD-A4D8-42AF-9CEE-69F4089E8437}">
      <dgm:prSet custT="1"/>
      <dgm:spPr/>
      <dgm:t>
        <a:bodyPr/>
        <a:lstStyle/>
        <a:p>
          <a:pPr algn="just" rtl="0"/>
          <a:r>
            <a:rPr lang="ru-RU" sz="2400" dirty="0"/>
            <a:t>ЭТАП 1. (4 кв.2017)</a:t>
          </a:r>
        </a:p>
      </dgm:t>
    </dgm:pt>
    <dgm:pt modelId="{8CAA905F-9E4B-453B-9CFD-4E30123F11A0}" type="parTrans" cxnId="{D9039A8C-5733-4862-8A00-3E65FC7475B8}">
      <dgm:prSet/>
      <dgm:spPr/>
      <dgm:t>
        <a:bodyPr/>
        <a:lstStyle/>
        <a:p>
          <a:endParaRPr lang="ru-RU" sz="2000"/>
        </a:p>
      </dgm:t>
    </dgm:pt>
    <dgm:pt modelId="{AA2A4BC4-1287-4069-87DE-8153D6587809}" type="sibTrans" cxnId="{D9039A8C-5733-4862-8A00-3E65FC7475B8}">
      <dgm:prSet/>
      <dgm:spPr/>
      <dgm:t>
        <a:bodyPr/>
        <a:lstStyle/>
        <a:p>
          <a:endParaRPr lang="ru-RU" sz="2000"/>
        </a:p>
      </dgm:t>
    </dgm:pt>
    <dgm:pt modelId="{742C376C-6460-4EB0-8371-1E3BA9DBF471}">
      <dgm:prSet custT="1"/>
      <dgm:spPr/>
      <dgm:t>
        <a:bodyPr/>
        <a:lstStyle/>
        <a:p>
          <a:pPr algn="just" rtl="0"/>
          <a:r>
            <a:rPr lang="ru-RU" sz="2000" dirty="0"/>
            <a:t>Первичный сбор и проверка ценовой информации </a:t>
          </a:r>
          <a:r>
            <a:rPr lang="ru-RU" sz="2000" dirty="0" smtClean="0"/>
            <a:t>об объектах коммерческой недвижимости, </a:t>
          </a:r>
          <a:r>
            <a:rPr lang="ru-RU" sz="2000" dirty="0"/>
            <a:t>выставленных на </a:t>
          </a:r>
          <a:r>
            <a:rPr lang="ru-RU" sz="2000" dirty="0" smtClean="0"/>
            <a:t>продажу и </a:t>
          </a:r>
          <a:r>
            <a:rPr lang="ru-RU" sz="2000" dirty="0"/>
            <a:t>в </a:t>
          </a:r>
          <a:r>
            <a:rPr lang="ru-RU" sz="2000" dirty="0" smtClean="0"/>
            <a:t>аренду </a:t>
          </a:r>
          <a:r>
            <a:rPr lang="ru-RU" sz="2000" dirty="0"/>
            <a:t>в Москве во 2 полугодии 2017 года</a:t>
          </a:r>
        </a:p>
      </dgm:t>
    </dgm:pt>
    <dgm:pt modelId="{59AECCD8-44B4-4286-A43B-7DF4EE3637FC}" type="parTrans" cxnId="{08889250-6865-4F62-A2D8-180A7F47E50A}">
      <dgm:prSet/>
      <dgm:spPr/>
      <dgm:t>
        <a:bodyPr/>
        <a:lstStyle/>
        <a:p>
          <a:endParaRPr lang="ru-RU" sz="2000"/>
        </a:p>
      </dgm:t>
    </dgm:pt>
    <dgm:pt modelId="{B0B2E4D2-661E-4154-9BC2-66871D4FFD07}" type="sibTrans" cxnId="{08889250-6865-4F62-A2D8-180A7F47E50A}">
      <dgm:prSet/>
      <dgm:spPr/>
      <dgm:t>
        <a:bodyPr/>
        <a:lstStyle/>
        <a:p>
          <a:endParaRPr lang="ru-RU" sz="2000"/>
        </a:p>
      </dgm:t>
    </dgm:pt>
    <dgm:pt modelId="{AEF1C6E1-83B0-4FA4-8C78-55BD4B68DF2F}">
      <dgm:prSet custT="1"/>
      <dgm:spPr/>
      <dgm:t>
        <a:bodyPr/>
        <a:lstStyle/>
        <a:p>
          <a:pPr algn="just" rtl="0"/>
          <a:r>
            <a:rPr lang="ru-RU" sz="2400" dirty="0"/>
            <a:t>ЭТАП 2. </a:t>
          </a:r>
          <a:r>
            <a:rPr lang="ru-RU" sz="2400" dirty="0" smtClean="0"/>
            <a:t>(3-4 кв.2018</a:t>
          </a:r>
          <a:r>
            <a:rPr lang="ru-RU" sz="2400" dirty="0"/>
            <a:t>)</a:t>
          </a:r>
        </a:p>
      </dgm:t>
    </dgm:pt>
    <dgm:pt modelId="{AF607C2B-9E31-4DE3-8803-D5FC4F65C309}" type="parTrans" cxnId="{57E4901F-4B72-4F4C-ABD9-6EB8C69B5966}">
      <dgm:prSet/>
      <dgm:spPr/>
      <dgm:t>
        <a:bodyPr/>
        <a:lstStyle/>
        <a:p>
          <a:endParaRPr lang="ru-RU" sz="2000"/>
        </a:p>
      </dgm:t>
    </dgm:pt>
    <dgm:pt modelId="{4CAAAF32-125D-45FF-9A9D-D392CA0E7B24}" type="sibTrans" cxnId="{57E4901F-4B72-4F4C-ABD9-6EB8C69B5966}">
      <dgm:prSet/>
      <dgm:spPr/>
      <dgm:t>
        <a:bodyPr/>
        <a:lstStyle/>
        <a:p>
          <a:endParaRPr lang="ru-RU" sz="2000"/>
        </a:p>
      </dgm:t>
    </dgm:pt>
    <dgm:pt modelId="{637677D9-8B98-4BA8-917E-11F1A7D20431}">
      <dgm:prSet custT="1"/>
      <dgm:spPr/>
      <dgm:t>
        <a:bodyPr/>
        <a:lstStyle/>
        <a:p>
          <a:pPr algn="just" rtl="0"/>
          <a:r>
            <a:rPr lang="ru-RU" sz="2000" dirty="0"/>
            <a:t>Создание распределённого реестра собранной и верифицированной ценовой информации на базе технологии </a:t>
          </a:r>
          <a:r>
            <a:rPr lang="ru-RU" sz="2000" dirty="0" err="1"/>
            <a:t>блокчейн</a:t>
          </a:r>
          <a:r>
            <a:rPr lang="ru-RU" sz="2000" dirty="0"/>
            <a:t>.</a:t>
          </a:r>
        </a:p>
      </dgm:t>
    </dgm:pt>
    <dgm:pt modelId="{F6BD9668-304D-4A87-AFD2-7C0948359F10}" type="parTrans" cxnId="{1734476E-461B-48BF-A1FF-C3E59CD7662A}">
      <dgm:prSet/>
      <dgm:spPr/>
      <dgm:t>
        <a:bodyPr/>
        <a:lstStyle/>
        <a:p>
          <a:endParaRPr lang="ru-RU" sz="2000"/>
        </a:p>
      </dgm:t>
    </dgm:pt>
    <dgm:pt modelId="{9FDD8BEC-2EF8-4A1C-906C-F0844FB28362}" type="sibTrans" cxnId="{1734476E-461B-48BF-A1FF-C3E59CD7662A}">
      <dgm:prSet/>
      <dgm:spPr/>
      <dgm:t>
        <a:bodyPr/>
        <a:lstStyle/>
        <a:p>
          <a:endParaRPr lang="ru-RU" sz="2000"/>
        </a:p>
      </dgm:t>
    </dgm:pt>
    <dgm:pt modelId="{96418774-7400-48C6-9279-758184EAF18C}">
      <dgm:prSet custT="1"/>
      <dgm:spPr/>
      <dgm:t>
        <a:bodyPr/>
        <a:lstStyle/>
        <a:p>
          <a:pPr algn="l" rtl="0"/>
          <a:r>
            <a:rPr lang="ru-RU" sz="2400" dirty="0"/>
            <a:t>ЭТАП 3. </a:t>
          </a:r>
          <a:r>
            <a:rPr lang="ru-RU" sz="2400" dirty="0" smtClean="0"/>
            <a:t>(2019)</a:t>
          </a:r>
          <a:endParaRPr lang="ru-RU" sz="2400" dirty="0"/>
        </a:p>
      </dgm:t>
    </dgm:pt>
    <dgm:pt modelId="{7B82F078-041D-4479-9661-917E2607509A}" type="parTrans" cxnId="{8F3F2758-0E88-438D-B903-D23E7C782A55}">
      <dgm:prSet/>
      <dgm:spPr/>
      <dgm:t>
        <a:bodyPr/>
        <a:lstStyle/>
        <a:p>
          <a:endParaRPr lang="ru-RU" sz="2000"/>
        </a:p>
      </dgm:t>
    </dgm:pt>
    <dgm:pt modelId="{52B9CB85-D1A5-48BC-BCF3-2A46FF6A4095}" type="sibTrans" cxnId="{8F3F2758-0E88-438D-B903-D23E7C782A55}">
      <dgm:prSet/>
      <dgm:spPr/>
      <dgm:t>
        <a:bodyPr/>
        <a:lstStyle/>
        <a:p>
          <a:endParaRPr lang="ru-RU" sz="2000"/>
        </a:p>
      </dgm:t>
    </dgm:pt>
    <dgm:pt modelId="{532D584E-27EA-43EB-9509-151E6E5905EF}">
      <dgm:prSet custT="1"/>
      <dgm:spPr/>
      <dgm:t>
        <a:bodyPr/>
        <a:lstStyle/>
        <a:p>
          <a:pPr algn="just" rtl="0"/>
          <a:r>
            <a:rPr lang="ru-RU" sz="2000" dirty="0"/>
            <a:t>Регулярный мониторинг и пополнение базы </a:t>
          </a:r>
          <a:r>
            <a:rPr lang="ru-RU" sz="2000" dirty="0" smtClean="0"/>
            <a:t>данных,  </a:t>
          </a:r>
          <a:r>
            <a:rPr lang="ru-RU" sz="2000" dirty="0"/>
            <a:t>подключение </a:t>
          </a:r>
          <a:r>
            <a:rPr lang="ru-RU" sz="2000" dirty="0" smtClean="0"/>
            <a:t>других источников и других </a:t>
          </a:r>
          <a:r>
            <a:rPr lang="ru-RU" sz="2000" b="1" dirty="0" smtClean="0"/>
            <a:t>регионов </a:t>
          </a:r>
          <a:r>
            <a:rPr lang="ru-RU" sz="2000" dirty="0"/>
            <a:t>по их инициативе</a:t>
          </a:r>
        </a:p>
      </dgm:t>
    </dgm:pt>
    <dgm:pt modelId="{0AA855ED-4922-47BE-AC94-A53916B196B1}" type="parTrans" cxnId="{59741829-B510-41BE-94C1-2DD406D59103}">
      <dgm:prSet/>
      <dgm:spPr/>
      <dgm:t>
        <a:bodyPr/>
        <a:lstStyle/>
        <a:p>
          <a:endParaRPr lang="ru-RU" sz="2000"/>
        </a:p>
      </dgm:t>
    </dgm:pt>
    <dgm:pt modelId="{480FFF6A-25A6-47D4-BFD8-7A452B4366BC}" type="sibTrans" cxnId="{59741829-B510-41BE-94C1-2DD406D59103}">
      <dgm:prSet/>
      <dgm:spPr/>
      <dgm:t>
        <a:bodyPr/>
        <a:lstStyle/>
        <a:p>
          <a:endParaRPr lang="ru-RU" sz="2000"/>
        </a:p>
      </dgm:t>
    </dgm:pt>
    <dgm:pt modelId="{6546EE5C-364E-44AB-BDD0-A86A94CA11AA}">
      <dgm:prSet custT="1"/>
      <dgm:spPr/>
      <dgm:t>
        <a:bodyPr/>
        <a:lstStyle/>
        <a:p>
          <a:pPr algn="just" rtl="0"/>
          <a:r>
            <a:rPr lang="ru-RU" sz="2000" dirty="0"/>
            <a:t>Организация </a:t>
          </a:r>
          <a:r>
            <a:rPr lang="ru-RU" sz="2000" dirty="0" smtClean="0"/>
            <a:t>доступа </a:t>
          </a:r>
          <a:r>
            <a:rPr lang="ru-RU" sz="2000" dirty="0"/>
            <a:t>для внешних </a:t>
          </a:r>
          <a:r>
            <a:rPr lang="ru-RU" sz="2000" dirty="0" smtClean="0"/>
            <a:t>пользователей, банков, судов и госучреждений</a:t>
          </a:r>
          <a:endParaRPr lang="ru-RU" sz="2000" dirty="0"/>
        </a:p>
      </dgm:t>
    </dgm:pt>
    <dgm:pt modelId="{28EA7885-487E-4A30-B718-A669A0AEA233}" type="parTrans" cxnId="{381D1077-0A8D-4D5E-8A9B-5D11A6FAF2DB}">
      <dgm:prSet/>
      <dgm:spPr/>
      <dgm:t>
        <a:bodyPr/>
        <a:lstStyle/>
        <a:p>
          <a:endParaRPr lang="ru-RU" sz="2000"/>
        </a:p>
      </dgm:t>
    </dgm:pt>
    <dgm:pt modelId="{C90E3F9A-2CCA-4C29-B4EA-E73ADCA2D50F}" type="sibTrans" cxnId="{381D1077-0A8D-4D5E-8A9B-5D11A6FAF2DB}">
      <dgm:prSet/>
      <dgm:spPr/>
      <dgm:t>
        <a:bodyPr/>
        <a:lstStyle/>
        <a:p>
          <a:endParaRPr lang="ru-RU" sz="2000"/>
        </a:p>
      </dgm:t>
    </dgm:pt>
    <dgm:pt modelId="{DD6FEE7E-E67E-4CAA-9497-A8F18F6A8590}">
      <dgm:prSet custT="1"/>
      <dgm:spPr/>
      <dgm:t>
        <a:bodyPr/>
        <a:lstStyle/>
        <a:p>
          <a:pPr algn="just" rtl="0"/>
          <a:r>
            <a:rPr lang="ru-RU" sz="2000" dirty="0" smtClean="0"/>
            <a:t>Запуск веб-портала достоверной информации по </a:t>
          </a:r>
          <a:r>
            <a:rPr lang="ru-RU" sz="2000" dirty="0" err="1" smtClean="0"/>
            <a:t>г.Москва</a:t>
          </a:r>
          <a:r>
            <a:rPr lang="ru-RU" sz="2000" dirty="0" smtClean="0"/>
            <a:t> </a:t>
          </a:r>
          <a:endParaRPr lang="ru-RU" sz="2000" dirty="0"/>
        </a:p>
      </dgm:t>
    </dgm:pt>
    <dgm:pt modelId="{2AF10A97-59F1-4175-9CA2-D49748DE037F}" type="parTrans" cxnId="{525EE789-241C-429D-B977-197F032F620E}">
      <dgm:prSet/>
      <dgm:spPr/>
      <dgm:t>
        <a:bodyPr/>
        <a:lstStyle/>
        <a:p>
          <a:endParaRPr lang="ru-RU"/>
        </a:p>
      </dgm:t>
    </dgm:pt>
    <dgm:pt modelId="{7882E8F1-FFE5-4231-8F61-A5F836A93276}" type="sibTrans" cxnId="{525EE789-241C-429D-B977-197F032F620E}">
      <dgm:prSet/>
      <dgm:spPr/>
      <dgm:t>
        <a:bodyPr/>
        <a:lstStyle/>
        <a:p>
          <a:endParaRPr lang="ru-RU"/>
        </a:p>
      </dgm:t>
    </dgm:pt>
    <dgm:pt modelId="{BFC493CE-8534-47F2-B11E-D8E5302495CB}" type="pres">
      <dgm:prSet presAssocID="{00CB4724-7BC1-4D85-B467-AA431650C12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0BF9EE5-E41E-4784-A77B-FB14C7A5FA59}" type="pres">
      <dgm:prSet presAssocID="{90DB88FD-A4D8-42AF-9CEE-69F4089E8437}" presName="composite" presStyleCnt="0"/>
      <dgm:spPr/>
    </dgm:pt>
    <dgm:pt modelId="{807EB215-B6BB-4054-B663-AE97CB65C3FF}" type="pres">
      <dgm:prSet presAssocID="{90DB88FD-A4D8-42AF-9CEE-69F4089E8437}" presName="LShape" presStyleLbl="alignNode1" presStyleIdx="0" presStyleCnt="5"/>
      <dgm:spPr/>
    </dgm:pt>
    <dgm:pt modelId="{2D989DC0-444A-4027-962B-C1474F4E53CB}" type="pres">
      <dgm:prSet presAssocID="{90DB88FD-A4D8-42AF-9CEE-69F4089E8437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16686-2AB1-4386-B415-F3810EBC48DA}" type="pres">
      <dgm:prSet presAssocID="{90DB88FD-A4D8-42AF-9CEE-69F4089E8437}" presName="Triangle" presStyleLbl="alignNode1" presStyleIdx="1" presStyleCnt="5"/>
      <dgm:spPr/>
    </dgm:pt>
    <dgm:pt modelId="{34C6ACC7-BBF2-40DF-A313-19F30B67F51A}" type="pres">
      <dgm:prSet presAssocID="{AA2A4BC4-1287-4069-87DE-8153D6587809}" presName="sibTrans" presStyleCnt="0"/>
      <dgm:spPr/>
    </dgm:pt>
    <dgm:pt modelId="{CCF37620-FA8F-4512-9500-39372CA1F65B}" type="pres">
      <dgm:prSet presAssocID="{AA2A4BC4-1287-4069-87DE-8153D6587809}" presName="space" presStyleCnt="0"/>
      <dgm:spPr/>
    </dgm:pt>
    <dgm:pt modelId="{A37692EA-0367-43D4-B1D8-F814F3ABE81F}" type="pres">
      <dgm:prSet presAssocID="{AEF1C6E1-83B0-4FA4-8C78-55BD4B68DF2F}" presName="composite" presStyleCnt="0"/>
      <dgm:spPr/>
    </dgm:pt>
    <dgm:pt modelId="{36DA0416-84C4-4A5F-A7E4-5959CCF35B7E}" type="pres">
      <dgm:prSet presAssocID="{AEF1C6E1-83B0-4FA4-8C78-55BD4B68DF2F}" presName="LShape" presStyleLbl="alignNode1" presStyleIdx="2" presStyleCnt="5"/>
      <dgm:spPr/>
    </dgm:pt>
    <dgm:pt modelId="{EC657990-8F98-40D6-B1E1-13D9B98439CE}" type="pres">
      <dgm:prSet presAssocID="{AEF1C6E1-83B0-4FA4-8C78-55BD4B68DF2F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F89EF-C202-4F5D-BE6B-A90C088AAB09}" type="pres">
      <dgm:prSet presAssocID="{AEF1C6E1-83B0-4FA4-8C78-55BD4B68DF2F}" presName="Triangle" presStyleLbl="alignNode1" presStyleIdx="3" presStyleCnt="5"/>
      <dgm:spPr/>
    </dgm:pt>
    <dgm:pt modelId="{46857E04-0146-41CF-A65D-F845F9F21996}" type="pres">
      <dgm:prSet presAssocID="{4CAAAF32-125D-45FF-9A9D-D392CA0E7B24}" presName="sibTrans" presStyleCnt="0"/>
      <dgm:spPr/>
    </dgm:pt>
    <dgm:pt modelId="{511A491F-32B9-4C27-ABED-0347FCA42BE9}" type="pres">
      <dgm:prSet presAssocID="{4CAAAF32-125D-45FF-9A9D-D392CA0E7B24}" presName="space" presStyleCnt="0"/>
      <dgm:spPr/>
    </dgm:pt>
    <dgm:pt modelId="{BDDFF7BC-FB75-48BB-B0BF-EAFB0ED04B15}" type="pres">
      <dgm:prSet presAssocID="{96418774-7400-48C6-9279-758184EAF18C}" presName="composite" presStyleCnt="0"/>
      <dgm:spPr/>
    </dgm:pt>
    <dgm:pt modelId="{B6E5EF7B-3E6B-45E9-9034-BF3894CE80C6}" type="pres">
      <dgm:prSet presAssocID="{96418774-7400-48C6-9279-758184EAF18C}" presName="LShape" presStyleLbl="alignNode1" presStyleIdx="4" presStyleCnt="5"/>
      <dgm:spPr/>
    </dgm:pt>
    <dgm:pt modelId="{020080F1-5B66-4069-8A12-57361E97F0C7}" type="pres">
      <dgm:prSet presAssocID="{96418774-7400-48C6-9279-758184EAF18C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53FA1D-25B5-427F-8FA6-16D94F9AAB1D}" type="presOf" srcId="{DD6FEE7E-E67E-4CAA-9497-A8F18F6A8590}" destId="{EC657990-8F98-40D6-B1E1-13D9B98439CE}" srcOrd="0" destOrd="1" presId="urn:microsoft.com/office/officeart/2009/3/layout/StepUpProcess"/>
    <dgm:cxn modelId="{1734476E-461B-48BF-A1FF-C3E59CD7662A}" srcId="{AEF1C6E1-83B0-4FA4-8C78-55BD4B68DF2F}" destId="{637677D9-8B98-4BA8-917E-11F1A7D20431}" srcOrd="1" destOrd="0" parTransId="{F6BD9668-304D-4A87-AFD2-7C0948359F10}" sibTransId="{9FDD8BEC-2EF8-4A1C-906C-F0844FB28362}"/>
    <dgm:cxn modelId="{525EE789-241C-429D-B977-197F032F620E}" srcId="{AEF1C6E1-83B0-4FA4-8C78-55BD4B68DF2F}" destId="{DD6FEE7E-E67E-4CAA-9497-A8F18F6A8590}" srcOrd="0" destOrd="0" parTransId="{2AF10A97-59F1-4175-9CA2-D49748DE037F}" sibTransId="{7882E8F1-FFE5-4231-8F61-A5F836A93276}"/>
    <dgm:cxn modelId="{19DE8896-6E93-411A-B733-E595BB9CE373}" type="presOf" srcId="{AEF1C6E1-83B0-4FA4-8C78-55BD4B68DF2F}" destId="{EC657990-8F98-40D6-B1E1-13D9B98439CE}" srcOrd="0" destOrd="0" presId="urn:microsoft.com/office/officeart/2009/3/layout/StepUpProcess"/>
    <dgm:cxn modelId="{BDAAED10-2604-4D15-BE05-82C98BF8C49F}" type="presOf" srcId="{00CB4724-7BC1-4D85-B467-AA431650C120}" destId="{BFC493CE-8534-47F2-B11E-D8E5302495CB}" srcOrd="0" destOrd="0" presId="urn:microsoft.com/office/officeart/2009/3/layout/StepUpProcess"/>
    <dgm:cxn modelId="{D9039A8C-5733-4862-8A00-3E65FC7475B8}" srcId="{00CB4724-7BC1-4D85-B467-AA431650C120}" destId="{90DB88FD-A4D8-42AF-9CEE-69F4089E8437}" srcOrd="0" destOrd="0" parTransId="{8CAA905F-9E4B-453B-9CFD-4E30123F11A0}" sibTransId="{AA2A4BC4-1287-4069-87DE-8153D6587809}"/>
    <dgm:cxn modelId="{8F3F2758-0E88-438D-B903-D23E7C782A55}" srcId="{00CB4724-7BC1-4D85-B467-AA431650C120}" destId="{96418774-7400-48C6-9279-758184EAF18C}" srcOrd="2" destOrd="0" parTransId="{7B82F078-041D-4479-9661-917E2607509A}" sibTransId="{52B9CB85-D1A5-48BC-BCF3-2A46FF6A4095}"/>
    <dgm:cxn modelId="{11F66F70-EB5B-4B53-9BE4-68D1E4B1094B}" type="presOf" srcId="{6546EE5C-364E-44AB-BDD0-A86A94CA11AA}" destId="{020080F1-5B66-4069-8A12-57361E97F0C7}" srcOrd="0" destOrd="2" presId="urn:microsoft.com/office/officeart/2009/3/layout/StepUpProcess"/>
    <dgm:cxn modelId="{08889250-6865-4F62-A2D8-180A7F47E50A}" srcId="{90DB88FD-A4D8-42AF-9CEE-69F4089E8437}" destId="{742C376C-6460-4EB0-8371-1E3BA9DBF471}" srcOrd="0" destOrd="0" parTransId="{59AECCD8-44B4-4286-A43B-7DF4EE3637FC}" sibTransId="{B0B2E4D2-661E-4154-9BC2-66871D4FFD07}"/>
    <dgm:cxn modelId="{5A991C4B-D6C7-4E0D-9FB2-2FE92CEDCDBA}" type="presOf" srcId="{742C376C-6460-4EB0-8371-1E3BA9DBF471}" destId="{2D989DC0-444A-4027-962B-C1474F4E53CB}" srcOrd="0" destOrd="1" presId="urn:microsoft.com/office/officeart/2009/3/layout/StepUpProcess"/>
    <dgm:cxn modelId="{381D1077-0A8D-4D5E-8A9B-5D11A6FAF2DB}" srcId="{96418774-7400-48C6-9279-758184EAF18C}" destId="{6546EE5C-364E-44AB-BDD0-A86A94CA11AA}" srcOrd="1" destOrd="0" parTransId="{28EA7885-487E-4A30-B718-A669A0AEA233}" sibTransId="{C90E3F9A-2CCA-4C29-B4EA-E73ADCA2D50F}"/>
    <dgm:cxn modelId="{148DB0DE-E1B4-40E9-8EF0-2D88F5F0E20D}" type="presOf" srcId="{96418774-7400-48C6-9279-758184EAF18C}" destId="{020080F1-5B66-4069-8A12-57361E97F0C7}" srcOrd="0" destOrd="0" presId="urn:microsoft.com/office/officeart/2009/3/layout/StepUpProcess"/>
    <dgm:cxn modelId="{FEA53049-19B6-4DC3-AA65-846CF23B3277}" type="presOf" srcId="{90DB88FD-A4D8-42AF-9CEE-69F4089E8437}" destId="{2D989DC0-444A-4027-962B-C1474F4E53CB}" srcOrd="0" destOrd="0" presId="urn:microsoft.com/office/officeart/2009/3/layout/StepUpProcess"/>
    <dgm:cxn modelId="{93207A83-66AB-4B6A-8DE9-691B7ECC30A7}" type="presOf" srcId="{532D584E-27EA-43EB-9509-151E6E5905EF}" destId="{020080F1-5B66-4069-8A12-57361E97F0C7}" srcOrd="0" destOrd="1" presId="urn:microsoft.com/office/officeart/2009/3/layout/StepUpProcess"/>
    <dgm:cxn modelId="{59741829-B510-41BE-94C1-2DD406D59103}" srcId="{96418774-7400-48C6-9279-758184EAF18C}" destId="{532D584E-27EA-43EB-9509-151E6E5905EF}" srcOrd="0" destOrd="0" parTransId="{0AA855ED-4922-47BE-AC94-A53916B196B1}" sibTransId="{480FFF6A-25A6-47D4-BFD8-7A452B4366BC}"/>
    <dgm:cxn modelId="{5E0331BC-A30B-4701-B5F7-825C4412E4F6}" type="presOf" srcId="{637677D9-8B98-4BA8-917E-11F1A7D20431}" destId="{EC657990-8F98-40D6-B1E1-13D9B98439CE}" srcOrd="0" destOrd="2" presId="urn:microsoft.com/office/officeart/2009/3/layout/StepUpProcess"/>
    <dgm:cxn modelId="{57E4901F-4B72-4F4C-ABD9-6EB8C69B5966}" srcId="{00CB4724-7BC1-4D85-B467-AA431650C120}" destId="{AEF1C6E1-83B0-4FA4-8C78-55BD4B68DF2F}" srcOrd="1" destOrd="0" parTransId="{AF607C2B-9E31-4DE3-8803-D5FC4F65C309}" sibTransId="{4CAAAF32-125D-45FF-9A9D-D392CA0E7B24}"/>
    <dgm:cxn modelId="{4280BAC6-5A26-4EDB-9540-D5A7889F99A9}" type="presParOf" srcId="{BFC493CE-8534-47F2-B11E-D8E5302495CB}" destId="{40BF9EE5-E41E-4784-A77B-FB14C7A5FA59}" srcOrd="0" destOrd="0" presId="urn:microsoft.com/office/officeart/2009/3/layout/StepUpProcess"/>
    <dgm:cxn modelId="{8E90D55B-2488-43FF-888D-A46E0347ACF9}" type="presParOf" srcId="{40BF9EE5-E41E-4784-A77B-FB14C7A5FA59}" destId="{807EB215-B6BB-4054-B663-AE97CB65C3FF}" srcOrd="0" destOrd="0" presId="urn:microsoft.com/office/officeart/2009/3/layout/StepUpProcess"/>
    <dgm:cxn modelId="{076DBEBA-564A-4E10-B02D-17F6625E0A5F}" type="presParOf" srcId="{40BF9EE5-E41E-4784-A77B-FB14C7A5FA59}" destId="{2D989DC0-444A-4027-962B-C1474F4E53CB}" srcOrd="1" destOrd="0" presId="urn:microsoft.com/office/officeart/2009/3/layout/StepUpProcess"/>
    <dgm:cxn modelId="{88717191-63D2-4DAA-9921-A855C866C38B}" type="presParOf" srcId="{40BF9EE5-E41E-4784-A77B-FB14C7A5FA59}" destId="{F2C16686-2AB1-4386-B415-F3810EBC48DA}" srcOrd="2" destOrd="0" presId="urn:microsoft.com/office/officeart/2009/3/layout/StepUpProcess"/>
    <dgm:cxn modelId="{6B2588BD-B96D-4757-B8E7-68F2DAE793C6}" type="presParOf" srcId="{BFC493CE-8534-47F2-B11E-D8E5302495CB}" destId="{34C6ACC7-BBF2-40DF-A313-19F30B67F51A}" srcOrd="1" destOrd="0" presId="urn:microsoft.com/office/officeart/2009/3/layout/StepUpProcess"/>
    <dgm:cxn modelId="{75642386-0BAB-4613-8895-73949ACF8FA0}" type="presParOf" srcId="{34C6ACC7-BBF2-40DF-A313-19F30B67F51A}" destId="{CCF37620-FA8F-4512-9500-39372CA1F65B}" srcOrd="0" destOrd="0" presId="urn:microsoft.com/office/officeart/2009/3/layout/StepUpProcess"/>
    <dgm:cxn modelId="{B8E7C065-B727-4E78-9D4A-2FDC9A88AB42}" type="presParOf" srcId="{BFC493CE-8534-47F2-B11E-D8E5302495CB}" destId="{A37692EA-0367-43D4-B1D8-F814F3ABE81F}" srcOrd="2" destOrd="0" presId="urn:microsoft.com/office/officeart/2009/3/layout/StepUpProcess"/>
    <dgm:cxn modelId="{80C36EB3-925B-4343-B3C2-9B0B6941D036}" type="presParOf" srcId="{A37692EA-0367-43D4-B1D8-F814F3ABE81F}" destId="{36DA0416-84C4-4A5F-A7E4-5959CCF35B7E}" srcOrd="0" destOrd="0" presId="urn:microsoft.com/office/officeart/2009/3/layout/StepUpProcess"/>
    <dgm:cxn modelId="{729BD52B-DB28-4C35-90B8-1B389C1509B2}" type="presParOf" srcId="{A37692EA-0367-43D4-B1D8-F814F3ABE81F}" destId="{EC657990-8F98-40D6-B1E1-13D9B98439CE}" srcOrd="1" destOrd="0" presId="urn:microsoft.com/office/officeart/2009/3/layout/StepUpProcess"/>
    <dgm:cxn modelId="{D3B0239E-5C6C-4B3C-8249-FD3D3A923C04}" type="presParOf" srcId="{A37692EA-0367-43D4-B1D8-F814F3ABE81F}" destId="{05FF89EF-C202-4F5D-BE6B-A90C088AAB09}" srcOrd="2" destOrd="0" presId="urn:microsoft.com/office/officeart/2009/3/layout/StepUpProcess"/>
    <dgm:cxn modelId="{758D9665-778C-4B5E-A765-F13AB07E628E}" type="presParOf" srcId="{BFC493CE-8534-47F2-B11E-D8E5302495CB}" destId="{46857E04-0146-41CF-A65D-F845F9F21996}" srcOrd="3" destOrd="0" presId="urn:microsoft.com/office/officeart/2009/3/layout/StepUpProcess"/>
    <dgm:cxn modelId="{89754B11-4318-4552-931B-8C8DB8BFEF4D}" type="presParOf" srcId="{46857E04-0146-41CF-A65D-F845F9F21996}" destId="{511A491F-32B9-4C27-ABED-0347FCA42BE9}" srcOrd="0" destOrd="0" presId="urn:microsoft.com/office/officeart/2009/3/layout/StepUpProcess"/>
    <dgm:cxn modelId="{67A46A0A-3D25-4AD6-A73E-F68705F73C65}" type="presParOf" srcId="{BFC493CE-8534-47F2-B11E-D8E5302495CB}" destId="{BDDFF7BC-FB75-48BB-B0BF-EAFB0ED04B15}" srcOrd="4" destOrd="0" presId="urn:microsoft.com/office/officeart/2009/3/layout/StepUpProcess"/>
    <dgm:cxn modelId="{B5F4F5C0-2CE0-4DF7-8C40-BB739DEDB6A6}" type="presParOf" srcId="{BDDFF7BC-FB75-48BB-B0BF-EAFB0ED04B15}" destId="{B6E5EF7B-3E6B-45E9-9034-BF3894CE80C6}" srcOrd="0" destOrd="0" presId="urn:microsoft.com/office/officeart/2009/3/layout/StepUpProcess"/>
    <dgm:cxn modelId="{C5D49A45-B4E7-40CA-BDD7-5619BB313CE4}" type="presParOf" srcId="{BDDFF7BC-FB75-48BB-B0BF-EAFB0ED04B15}" destId="{020080F1-5B66-4069-8A12-57361E97F0C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0FB50C-9536-47CB-9C3C-181613708BC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98D4C0B-65BA-4F1C-B69B-91A0F59201AB}">
      <dgm:prSet phldrT="[Текст]" custT="1"/>
      <dgm:spPr/>
      <dgm:t>
        <a:bodyPr/>
        <a:lstStyle/>
        <a:p>
          <a:pPr algn="ctr"/>
          <a:r>
            <a:rPr lang="ru-RU" sz="2400" dirty="0" smtClean="0"/>
            <a:t>Подтверждённые цены сделок</a:t>
          </a:r>
          <a:endParaRPr lang="ru-RU" sz="2400" dirty="0"/>
        </a:p>
      </dgm:t>
    </dgm:pt>
    <dgm:pt modelId="{B13440A6-C81E-47A9-82C6-C4A0F9B647D2}" type="parTrans" cxnId="{E59ED32B-D772-43E4-AD90-F6198CFB1170}">
      <dgm:prSet/>
      <dgm:spPr/>
      <dgm:t>
        <a:bodyPr/>
        <a:lstStyle/>
        <a:p>
          <a:pPr algn="ctr"/>
          <a:endParaRPr lang="ru-RU" sz="2400"/>
        </a:p>
      </dgm:t>
    </dgm:pt>
    <dgm:pt modelId="{890A29EF-B59D-4DA4-A0F9-2768A8681DDC}" type="sibTrans" cxnId="{E59ED32B-D772-43E4-AD90-F6198CFB1170}">
      <dgm:prSet/>
      <dgm:spPr/>
      <dgm:t>
        <a:bodyPr/>
        <a:lstStyle/>
        <a:p>
          <a:pPr algn="ctr"/>
          <a:endParaRPr lang="ru-RU" sz="2400"/>
        </a:p>
      </dgm:t>
    </dgm:pt>
    <dgm:pt modelId="{BA186207-54C1-4FA1-A364-0563080C7340}">
      <dgm:prSet phldrT="[Текст]" custT="1"/>
      <dgm:spPr/>
      <dgm:t>
        <a:bodyPr/>
        <a:lstStyle/>
        <a:p>
          <a:pPr algn="ctr"/>
          <a:r>
            <a:rPr lang="ru-RU" sz="2400" dirty="0" smtClean="0"/>
            <a:t>Частные слои компаний</a:t>
          </a:r>
          <a:endParaRPr lang="ru-RU" sz="2400" dirty="0"/>
        </a:p>
      </dgm:t>
    </dgm:pt>
    <dgm:pt modelId="{DB3F49D8-5F11-434A-9D16-CFCD0E6E18C9}" type="parTrans" cxnId="{8569D306-0996-4D73-B8E7-388C8D26B938}">
      <dgm:prSet/>
      <dgm:spPr/>
      <dgm:t>
        <a:bodyPr/>
        <a:lstStyle/>
        <a:p>
          <a:pPr algn="ctr"/>
          <a:endParaRPr lang="ru-RU" sz="2400"/>
        </a:p>
      </dgm:t>
    </dgm:pt>
    <dgm:pt modelId="{A282FF7B-DAE0-484F-A493-7AA7D99CE34F}" type="sibTrans" cxnId="{8569D306-0996-4D73-B8E7-388C8D26B938}">
      <dgm:prSet/>
      <dgm:spPr/>
      <dgm:t>
        <a:bodyPr/>
        <a:lstStyle/>
        <a:p>
          <a:pPr algn="ctr"/>
          <a:endParaRPr lang="ru-RU" sz="2400"/>
        </a:p>
      </dgm:t>
    </dgm:pt>
    <dgm:pt modelId="{54826D96-9F8A-49F8-93ED-34EF2973ACC0}">
      <dgm:prSet phldrT="[Текст]" custT="1"/>
      <dgm:spPr/>
      <dgm:t>
        <a:bodyPr/>
        <a:lstStyle/>
        <a:p>
          <a:pPr algn="ctr"/>
          <a:r>
            <a:rPr lang="ru-RU" sz="2400" dirty="0" err="1" smtClean="0"/>
            <a:t>Агрегаторы</a:t>
          </a:r>
          <a:r>
            <a:rPr lang="ru-RU" sz="2400" dirty="0" smtClean="0"/>
            <a:t> непроверенных предложений</a:t>
          </a:r>
          <a:endParaRPr lang="ru-RU" sz="2400" dirty="0"/>
        </a:p>
      </dgm:t>
    </dgm:pt>
    <dgm:pt modelId="{F8B08C9D-2539-4727-8D01-4239933DCCF2}" type="parTrans" cxnId="{91550DD7-A60A-4FF2-9FF1-AB3555D45C4D}">
      <dgm:prSet/>
      <dgm:spPr/>
      <dgm:t>
        <a:bodyPr/>
        <a:lstStyle/>
        <a:p>
          <a:pPr algn="ctr"/>
          <a:endParaRPr lang="ru-RU" sz="2400"/>
        </a:p>
      </dgm:t>
    </dgm:pt>
    <dgm:pt modelId="{4E1701F3-E521-4B77-80E4-FB31D64B092F}" type="sibTrans" cxnId="{91550DD7-A60A-4FF2-9FF1-AB3555D45C4D}">
      <dgm:prSet/>
      <dgm:spPr/>
      <dgm:t>
        <a:bodyPr/>
        <a:lstStyle/>
        <a:p>
          <a:pPr algn="ctr"/>
          <a:endParaRPr lang="ru-RU" sz="2400"/>
        </a:p>
      </dgm:t>
    </dgm:pt>
    <dgm:pt modelId="{6BA90435-4149-4E36-9533-0EC2D85DFB61}">
      <dgm:prSet phldrT="[Текст]" custT="1"/>
      <dgm:spPr/>
      <dgm:t>
        <a:bodyPr/>
        <a:lstStyle/>
        <a:p>
          <a:pPr algn="ctr"/>
          <a:r>
            <a:rPr lang="ru-RU" sz="2400" dirty="0" smtClean="0"/>
            <a:t>Достоверные цены предложений</a:t>
          </a:r>
          <a:endParaRPr lang="ru-RU" sz="2400" dirty="0"/>
        </a:p>
      </dgm:t>
    </dgm:pt>
    <dgm:pt modelId="{113770EC-4B98-4648-87A9-CF3EAF99A205}" type="parTrans" cxnId="{56C9ED51-E56A-4A66-AFB7-C8D0ECDAE365}">
      <dgm:prSet/>
      <dgm:spPr/>
      <dgm:t>
        <a:bodyPr/>
        <a:lstStyle/>
        <a:p>
          <a:pPr algn="ctr"/>
          <a:endParaRPr lang="ru-RU" sz="2400"/>
        </a:p>
      </dgm:t>
    </dgm:pt>
    <dgm:pt modelId="{27C6D52E-2FC9-4B17-BF9B-B76CD4EDDAC6}" type="sibTrans" cxnId="{56C9ED51-E56A-4A66-AFB7-C8D0ECDAE365}">
      <dgm:prSet/>
      <dgm:spPr/>
      <dgm:t>
        <a:bodyPr/>
        <a:lstStyle/>
        <a:p>
          <a:pPr algn="ctr"/>
          <a:endParaRPr lang="ru-RU" sz="2400"/>
        </a:p>
      </dgm:t>
    </dgm:pt>
    <dgm:pt modelId="{1402273B-13C0-43EA-8937-41C56E28CF72}">
      <dgm:prSet phldrT="[Текст]" custT="1"/>
      <dgm:spPr/>
      <dgm:t>
        <a:bodyPr/>
        <a:lstStyle/>
        <a:p>
          <a:pPr algn="ctr"/>
          <a:r>
            <a:rPr lang="ru-RU" sz="2400" dirty="0" smtClean="0"/>
            <a:t>Открытая </a:t>
          </a:r>
          <a:r>
            <a:rPr lang="ru-RU" sz="2400" dirty="0" err="1" smtClean="0"/>
            <a:t>гео</a:t>
          </a:r>
          <a:r>
            <a:rPr lang="ru-RU" sz="2400" dirty="0" smtClean="0"/>
            <a:t>-подоснова и он-</a:t>
          </a:r>
          <a:r>
            <a:rPr lang="ru-RU" sz="2400" dirty="0" err="1" smtClean="0"/>
            <a:t>лайн</a:t>
          </a:r>
          <a:r>
            <a:rPr lang="ru-RU" sz="2400" dirty="0" smtClean="0"/>
            <a:t> анализ данных</a:t>
          </a:r>
          <a:r>
            <a:rPr lang="en-US" sz="2400" dirty="0" smtClean="0"/>
            <a:t> </a:t>
          </a:r>
          <a:r>
            <a:rPr lang="en-US" sz="2400" dirty="0" smtClean="0">
              <a:latin typeface="Calibri" panose="020F0502020204030204" pitchFamily="34" charset="0"/>
              <a:cs typeface="Calibri" panose="020F0502020204030204" pitchFamily="34" charset="0"/>
            </a:rPr>
            <a:t>www.dostinfo.ru</a:t>
          </a:r>
          <a:endParaRPr lang="ru-RU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DB254A7-E706-4074-9196-38AE1A6CA680}" type="parTrans" cxnId="{FD8D45EB-AC24-4649-BF40-902FF210CBF9}">
      <dgm:prSet/>
      <dgm:spPr/>
      <dgm:t>
        <a:bodyPr/>
        <a:lstStyle/>
        <a:p>
          <a:pPr algn="ctr"/>
          <a:endParaRPr lang="ru-RU" sz="2400"/>
        </a:p>
      </dgm:t>
    </dgm:pt>
    <dgm:pt modelId="{66448916-937F-4655-AC98-C76C185D98DF}" type="sibTrans" cxnId="{FD8D45EB-AC24-4649-BF40-902FF210CBF9}">
      <dgm:prSet/>
      <dgm:spPr/>
      <dgm:t>
        <a:bodyPr/>
        <a:lstStyle/>
        <a:p>
          <a:pPr algn="ctr"/>
          <a:endParaRPr lang="ru-RU" sz="2400"/>
        </a:p>
      </dgm:t>
    </dgm:pt>
    <dgm:pt modelId="{7B878733-3BA7-464B-99AC-ABBB43DAC509}">
      <dgm:prSet phldrT="[Текст]" custT="1"/>
      <dgm:spPr/>
      <dgm:t>
        <a:bodyPr/>
        <a:lstStyle/>
        <a:p>
          <a:pPr algn="ctr"/>
          <a:r>
            <a:rPr lang="ru-RU" sz="2400" dirty="0" smtClean="0"/>
            <a:t>Частные слои компаний</a:t>
          </a:r>
          <a:endParaRPr lang="ru-RU" sz="2400" dirty="0"/>
        </a:p>
      </dgm:t>
    </dgm:pt>
    <dgm:pt modelId="{1CE1CFA4-A19B-4CFC-ACE3-8341B4B548EB}" type="parTrans" cxnId="{F2FAE7CE-83BD-438A-8C6E-54E2619B1758}">
      <dgm:prSet/>
      <dgm:spPr/>
      <dgm:t>
        <a:bodyPr/>
        <a:lstStyle/>
        <a:p>
          <a:endParaRPr lang="ru-RU" sz="2400"/>
        </a:p>
      </dgm:t>
    </dgm:pt>
    <dgm:pt modelId="{7B80D16E-C179-46D1-B78B-F4B68C5F779D}" type="sibTrans" cxnId="{F2FAE7CE-83BD-438A-8C6E-54E2619B1758}">
      <dgm:prSet/>
      <dgm:spPr/>
      <dgm:t>
        <a:bodyPr/>
        <a:lstStyle/>
        <a:p>
          <a:endParaRPr lang="ru-RU" sz="2400"/>
        </a:p>
      </dgm:t>
    </dgm:pt>
    <dgm:pt modelId="{EFD7E5FA-53B2-4A76-9E76-3C22F7E91931}" type="pres">
      <dgm:prSet presAssocID="{790FB50C-9536-47CB-9C3C-181613708B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C45743-4468-4ED2-AC73-6ECA99D93D46}" type="pres">
      <dgm:prSet presAssocID="{498D4C0B-65BA-4F1C-B69B-91A0F59201AB}" presName="parentText" presStyleLbl="node1" presStyleIdx="0" presStyleCnt="6" custScaleX="458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8BCB4-2711-4D0F-870B-F7996282F475}" type="pres">
      <dgm:prSet presAssocID="{890A29EF-B59D-4DA4-A0F9-2768A8681DDC}" presName="spacer" presStyleCnt="0"/>
      <dgm:spPr/>
    </dgm:pt>
    <dgm:pt modelId="{B40B9E77-1C8A-400D-ACA9-847AC4966EE6}" type="pres">
      <dgm:prSet presAssocID="{6BA90435-4149-4E36-9533-0EC2D85DFB61}" presName="parentText" presStyleLbl="node1" presStyleIdx="1" presStyleCnt="6" custScaleX="60716" custScaleY="1357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21DD2C-3D9C-45F2-9441-8ED8E07DADA1}" type="pres">
      <dgm:prSet presAssocID="{27C6D52E-2FC9-4B17-BF9B-B76CD4EDDAC6}" presName="spacer" presStyleCnt="0"/>
      <dgm:spPr/>
    </dgm:pt>
    <dgm:pt modelId="{69BDFF9A-1A0C-4386-843C-3D65C588E0F0}" type="pres">
      <dgm:prSet presAssocID="{BA186207-54C1-4FA1-A364-0563080C7340}" presName="parentText" presStyleLbl="node1" presStyleIdx="2" presStyleCnt="6" custScaleX="74189" custScaleY="751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4081B-EE20-4CCE-B18A-C29A56E6093D}" type="pres">
      <dgm:prSet presAssocID="{A282FF7B-DAE0-484F-A493-7AA7D99CE34F}" presName="spacer" presStyleCnt="0"/>
      <dgm:spPr/>
    </dgm:pt>
    <dgm:pt modelId="{A6BE2A08-06BD-4544-9AC6-9B08EFE5B234}" type="pres">
      <dgm:prSet presAssocID="{7B878733-3BA7-464B-99AC-ABBB43DAC509}" presName="parentText" presStyleLbl="node1" presStyleIdx="3" presStyleCnt="6" custScaleX="74189" custScaleY="73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DB060-C19A-4E7D-B6D0-AC0C9218F361}" type="pres">
      <dgm:prSet presAssocID="{7B80D16E-C179-46D1-B78B-F4B68C5F779D}" presName="spacer" presStyleCnt="0"/>
      <dgm:spPr/>
    </dgm:pt>
    <dgm:pt modelId="{1204B2AE-1FE1-4F4C-AB1A-F847BF9A376E}" type="pres">
      <dgm:prSet presAssocID="{54826D96-9F8A-49F8-93ED-34EF2973ACC0}" presName="parentText" presStyleLbl="node1" presStyleIdx="4" presStyleCnt="6" custScaleX="87496" custScaleY="1405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045E8-BC96-4F04-B7EE-A37B2A500D1C}" type="pres">
      <dgm:prSet presAssocID="{4E1701F3-E521-4B77-80E4-FB31D64B092F}" presName="spacer" presStyleCnt="0"/>
      <dgm:spPr/>
    </dgm:pt>
    <dgm:pt modelId="{AA0C50C0-1D74-4FD7-A141-656934FA1DC0}" type="pres">
      <dgm:prSet presAssocID="{1402273B-13C0-43EA-8937-41C56E28CF72}" presName="parentText" presStyleLbl="node1" presStyleIdx="5" presStyleCnt="6" custScaleY="1383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0661FE-3525-4BF0-92DF-EE0A89DE2796}" type="presOf" srcId="{54826D96-9F8A-49F8-93ED-34EF2973ACC0}" destId="{1204B2AE-1FE1-4F4C-AB1A-F847BF9A376E}" srcOrd="0" destOrd="0" presId="urn:microsoft.com/office/officeart/2005/8/layout/vList2"/>
    <dgm:cxn modelId="{E59ED32B-D772-43E4-AD90-F6198CFB1170}" srcId="{790FB50C-9536-47CB-9C3C-181613708BC6}" destId="{498D4C0B-65BA-4F1C-B69B-91A0F59201AB}" srcOrd="0" destOrd="0" parTransId="{B13440A6-C81E-47A9-82C6-C4A0F9B647D2}" sibTransId="{890A29EF-B59D-4DA4-A0F9-2768A8681DDC}"/>
    <dgm:cxn modelId="{F2FAE7CE-83BD-438A-8C6E-54E2619B1758}" srcId="{790FB50C-9536-47CB-9C3C-181613708BC6}" destId="{7B878733-3BA7-464B-99AC-ABBB43DAC509}" srcOrd="3" destOrd="0" parTransId="{1CE1CFA4-A19B-4CFC-ACE3-8341B4B548EB}" sibTransId="{7B80D16E-C179-46D1-B78B-F4B68C5F779D}"/>
    <dgm:cxn modelId="{E79DC478-E0C3-48E4-B087-BE5F7C52A498}" type="presOf" srcId="{7B878733-3BA7-464B-99AC-ABBB43DAC509}" destId="{A6BE2A08-06BD-4544-9AC6-9B08EFE5B234}" srcOrd="0" destOrd="0" presId="urn:microsoft.com/office/officeart/2005/8/layout/vList2"/>
    <dgm:cxn modelId="{FD8D45EB-AC24-4649-BF40-902FF210CBF9}" srcId="{790FB50C-9536-47CB-9C3C-181613708BC6}" destId="{1402273B-13C0-43EA-8937-41C56E28CF72}" srcOrd="5" destOrd="0" parTransId="{8DB254A7-E706-4074-9196-38AE1A6CA680}" sibTransId="{66448916-937F-4655-AC98-C76C185D98DF}"/>
    <dgm:cxn modelId="{2B6DDEC2-99A6-427C-B6E8-5016BC474762}" type="presOf" srcId="{1402273B-13C0-43EA-8937-41C56E28CF72}" destId="{AA0C50C0-1D74-4FD7-A141-656934FA1DC0}" srcOrd="0" destOrd="0" presId="urn:microsoft.com/office/officeart/2005/8/layout/vList2"/>
    <dgm:cxn modelId="{91550DD7-A60A-4FF2-9FF1-AB3555D45C4D}" srcId="{790FB50C-9536-47CB-9C3C-181613708BC6}" destId="{54826D96-9F8A-49F8-93ED-34EF2973ACC0}" srcOrd="4" destOrd="0" parTransId="{F8B08C9D-2539-4727-8D01-4239933DCCF2}" sibTransId="{4E1701F3-E521-4B77-80E4-FB31D64B092F}"/>
    <dgm:cxn modelId="{8569D306-0996-4D73-B8E7-388C8D26B938}" srcId="{790FB50C-9536-47CB-9C3C-181613708BC6}" destId="{BA186207-54C1-4FA1-A364-0563080C7340}" srcOrd="2" destOrd="0" parTransId="{DB3F49D8-5F11-434A-9D16-CFCD0E6E18C9}" sibTransId="{A282FF7B-DAE0-484F-A493-7AA7D99CE34F}"/>
    <dgm:cxn modelId="{56C9ED51-E56A-4A66-AFB7-C8D0ECDAE365}" srcId="{790FB50C-9536-47CB-9C3C-181613708BC6}" destId="{6BA90435-4149-4E36-9533-0EC2D85DFB61}" srcOrd="1" destOrd="0" parTransId="{113770EC-4B98-4648-87A9-CF3EAF99A205}" sibTransId="{27C6D52E-2FC9-4B17-BF9B-B76CD4EDDAC6}"/>
    <dgm:cxn modelId="{D1E6155A-3D14-4220-9907-CA99FA466D92}" type="presOf" srcId="{498D4C0B-65BA-4F1C-B69B-91A0F59201AB}" destId="{03C45743-4468-4ED2-AC73-6ECA99D93D46}" srcOrd="0" destOrd="0" presId="urn:microsoft.com/office/officeart/2005/8/layout/vList2"/>
    <dgm:cxn modelId="{46B9D1E1-182E-4530-90EB-E68FF2098B2D}" type="presOf" srcId="{6BA90435-4149-4E36-9533-0EC2D85DFB61}" destId="{B40B9E77-1C8A-400D-ACA9-847AC4966EE6}" srcOrd="0" destOrd="0" presId="urn:microsoft.com/office/officeart/2005/8/layout/vList2"/>
    <dgm:cxn modelId="{FBA90AE0-D0C2-4202-92CC-2077B80D5563}" type="presOf" srcId="{790FB50C-9536-47CB-9C3C-181613708BC6}" destId="{EFD7E5FA-53B2-4A76-9E76-3C22F7E91931}" srcOrd="0" destOrd="0" presId="urn:microsoft.com/office/officeart/2005/8/layout/vList2"/>
    <dgm:cxn modelId="{BED01626-9730-466E-9414-5171A58AD209}" type="presOf" srcId="{BA186207-54C1-4FA1-A364-0563080C7340}" destId="{69BDFF9A-1A0C-4386-843C-3D65C588E0F0}" srcOrd="0" destOrd="0" presId="urn:microsoft.com/office/officeart/2005/8/layout/vList2"/>
    <dgm:cxn modelId="{8FBE85B6-7634-48F6-BD3D-ECE22F5B0FE4}" type="presParOf" srcId="{EFD7E5FA-53B2-4A76-9E76-3C22F7E91931}" destId="{03C45743-4468-4ED2-AC73-6ECA99D93D46}" srcOrd="0" destOrd="0" presId="urn:microsoft.com/office/officeart/2005/8/layout/vList2"/>
    <dgm:cxn modelId="{4EF16342-CFC8-4F1B-8AD8-041A2B1197F0}" type="presParOf" srcId="{EFD7E5FA-53B2-4A76-9E76-3C22F7E91931}" destId="{A4C8BCB4-2711-4D0F-870B-F7996282F475}" srcOrd="1" destOrd="0" presId="urn:microsoft.com/office/officeart/2005/8/layout/vList2"/>
    <dgm:cxn modelId="{94367DC3-FF4F-450F-AEBD-996E2A2B6ACD}" type="presParOf" srcId="{EFD7E5FA-53B2-4A76-9E76-3C22F7E91931}" destId="{B40B9E77-1C8A-400D-ACA9-847AC4966EE6}" srcOrd="2" destOrd="0" presId="urn:microsoft.com/office/officeart/2005/8/layout/vList2"/>
    <dgm:cxn modelId="{94053B2A-5716-4BEA-8E01-A4661712C751}" type="presParOf" srcId="{EFD7E5FA-53B2-4A76-9E76-3C22F7E91931}" destId="{6A21DD2C-3D9C-45F2-9441-8ED8E07DADA1}" srcOrd="3" destOrd="0" presId="urn:microsoft.com/office/officeart/2005/8/layout/vList2"/>
    <dgm:cxn modelId="{A534E7BC-189D-4345-BACA-A333C6E5ECE4}" type="presParOf" srcId="{EFD7E5FA-53B2-4A76-9E76-3C22F7E91931}" destId="{69BDFF9A-1A0C-4386-843C-3D65C588E0F0}" srcOrd="4" destOrd="0" presId="urn:microsoft.com/office/officeart/2005/8/layout/vList2"/>
    <dgm:cxn modelId="{48B4AF62-AFB9-4E21-BAF6-485ACE8CC502}" type="presParOf" srcId="{EFD7E5FA-53B2-4A76-9E76-3C22F7E91931}" destId="{4574081B-EE20-4CCE-B18A-C29A56E6093D}" srcOrd="5" destOrd="0" presId="urn:microsoft.com/office/officeart/2005/8/layout/vList2"/>
    <dgm:cxn modelId="{4DC3706C-F524-4419-9F64-9C56CE88755D}" type="presParOf" srcId="{EFD7E5FA-53B2-4A76-9E76-3C22F7E91931}" destId="{A6BE2A08-06BD-4544-9AC6-9B08EFE5B234}" srcOrd="6" destOrd="0" presId="urn:microsoft.com/office/officeart/2005/8/layout/vList2"/>
    <dgm:cxn modelId="{7E81919C-6D6B-4F80-ABCF-7FE728E25613}" type="presParOf" srcId="{EFD7E5FA-53B2-4A76-9E76-3C22F7E91931}" destId="{4A8DB060-C19A-4E7D-B6D0-AC0C9218F361}" srcOrd="7" destOrd="0" presId="urn:microsoft.com/office/officeart/2005/8/layout/vList2"/>
    <dgm:cxn modelId="{00E738D8-C7EC-4A0A-A5F6-F55E385A70EF}" type="presParOf" srcId="{EFD7E5FA-53B2-4A76-9E76-3C22F7E91931}" destId="{1204B2AE-1FE1-4F4C-AB1A-F847BF9A376E}" srcOrd="8" destOrd="0" presId="urn:microsoft.com/office/officeart/2005/8/layout/vList2"/>
    <dgm:cxn modelId="{990A12A9-98A9-4DAD-A436-F15C33836FFD}" type="presParOf" srcId="{EFD7E5FA-53B2-4A76-9E76-3C22F7E91931}" destId="{B4C045E8-BC96-4F04-B7EE-A37B2A500D1C}" srcOrd="9" destOrd="0" presId="urn:microsoft.com/office/officeart/2005/8/layout/vList2"/>
    <dgm:cxn modelId="{2BAAB6E6-FAF1-4809-9D5F-2C07C3595E65}" type="presParOf" srcId="{EFD7E5FA-53B2-4A76-9E76-3C22F7E91931}" destId="{AA0C50C0-1D74-4FD7-A141-656934FA1DC0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E9C519-15FC-4217-9CB4-00C04ED70AD6}" type="doc">
      <dgm:prSet loTypeId="urn:microsoft.com/office/officeart/2005/8/layout/hProcess7" loCatId="process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314A43E-C7BC-49D8-BA14-35E33CB7E9F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Блок 1</a:t>
          </a:r>
          <a:endParaRPr lang="ru-RU" sz="2400" b="1" dirty="0">
            <a:solidFill>
              <a:schemeClr val="bg1"/>
            </a:solidFill>
          </a:endParaRPr>
        </a:p>
      </dgm:t>
    </dgm:pt>
    <dgm:pt modelId="{2F97C98B-817F-402A-AEC2-757BCDBCE844}" type="parTrans" cxnId="{543890CE-DCA8-41A0-AB67-D073218F824B}">
      <dgm:prSet/>
      <dgm:spPr/>
      <dgm:t>
        <a:bodyPr/>
        <a:lstStyle/>
        <a:p>
          <a:endParaRPr lang="ru-RU" sz="2000"/>
        </a:p>
      </dgm:t>
    </dgm:pt>
    <dgm:pt modelId="{0BB34B51-42C8-4A3B-A1A0-C1D27E7CB288}" type="sibTrans" cxnId="{543890CE-DCA8-41A0-AB67-D073218F824B}">
      <dgm:prSet/>
      <dgm:spPr/>
      <dgm:t>
        <a:bodyPr/>
        <a:lstStyle/>
        <a:p>
          <a:endParaRPr lang="ru-RU" sz="2000"/>
        </a:p>
      </dgm:t>
    </dgm:pt>
    <dgm:pt modelId="{41AD0C71-FC1C-4B6A-943A-A7D79B899F28}">
      <dgm:prSet phldrT="[Текст]" custT="1"/>
      <dgm:spPr/>
      <dgm:t>
        <a:bodyPr anchor="ctr"/>
        <a:lstStyle/>
        <a:p>
          <a:r>
            <a:rPr lang="ru-RU" sz="1800" b="1" dirty="0" smtClean="0">
              <a:solidFill>
                <a:schemeClr val="tx1"/>
              </a:solidFill>
            </a:rPr>
            <a:t>Первичное размещение в базе объекта или заказа на проверку</a:t>
          </a:r>
        </a:p>
      </dgm:t>
    </dgm:pt>
    <dgm:pt modelId="{FDAEE652-61B6-4461-90CC-D90DEC6CEB9E}" type="parTrans" cxnId="{2DBAE1AE-8010-48B0-8CD0-B75AB026562E}">
      <dgm:prSet/>
      <dgm:spPr/>
      <dgm:t>
        <a:bodyPr/>
        <a:lstStyle/>
        <a:p>
          <a:endParaRPr lang="ru-RU" sz="2000"/>
        </a:p>
      </dgm:t>
    </dgm:pt>
    <dgm:pt modelId="{BCB07E5B-BDA2-4122-8A32-C012BE545B7E}" type="sibTrans" cxnId="{2DBAE1AE-8010-48B0-8CD0-B75AB026562E}">
      <dgm:prSet/>
      <dgm:spPr/>
      <dgm:t>
        <a:bodyPr/>
        <a:lstStyle/>
        <a:p>
          <a:endParaRPr lang="ru-RU" sz="2000"/>
        </a:p>
      </dgm:t>
    </dgm:pt>
    <dgm:pt modelId="{56018E8D-4B67-431B-8A14-70FF578D48B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Блок 2</a:t>
          </a:r>
          <a:endParaRPr lang="ru-RU" sz="2400" b="1" dirty="0">
            <a:solidFill>
              <a:schemeClr val="bg1"/>
            </a:solidFill>
          </a:endParaRPr>
        </a:p>
      </dgm:t>
    </dgm:pt>
    <dgm:pt modelId="{0BD339EB-D60E-493F-9CAD-5811DC1B8D56}" type="parTrans" cxnId="{88A22AF1-7ECF-4F1B-8432-80BD63F8EFD0}">
      <dgm:prSet/>
      <dgm:spPr/>
      <dgm:t>
        <a:bodyPr/>
        <a:lstStyle/>
        <a:p>
          <a:endParaRPr lang="ru-RU" sz="2000"/>
        </a:p>
      </dgm:t>
    </dgm:pt>
    <dgm:pt modelId="{3F8621B0-47DA-46A3-A157-EF44F0DC6512}" type="sibTrans" cxnId="{88A22AF1-7ECF-4F1B-8432-80BD63F8EFD0}">
      <dgm:prSet/>
      <dgm:spPr/>
      <dgm:t>
        <a:bodyPr/>
        <a:lstStyle/>
        <a:p>
          <a:endParaRPr lang="ru-RU" sz="2000"/>
        </a:p>
      </dgm:t>
    </dgm:pt>
    <dgm:pt modelId="{2FD07056-F59E-45E7-9C10-EA4B4183DA53}">
      <dgm:prSet phldrT="[Текст]" custT="1"/>
      <dgm:spPr/>
      <dgm:t>
        <a:bodyPr anchor="ctr"/>
        <a:lstStyle/>
        <a:p>
          <a:r>
            <a:rPr lang="ru-RU" sz="1800" b="1" dirty="0" smtClean="0">
              <a:solidFill>
                <a:schemeClr val="tx1"/>
              </a:solidFill>
            </a:rPr>
            <a:t>Проверка объекта </a:t>
          </a:r>
          <a:br>
            <a:rPr lang="ru-RU" sz="1800" b="1" dirty="0" smtClean="0">
              <a:solidFill>
                <a:schemeClr val="tx1"/>
              </a:solidFill>
            </a:rPr>
          </a:br>
          <a:r>
            <a:rPr lang="ru-RU" sz="1800" b="1" dirty="0" smtClean="0">
              <a:solidFill>
                <a:schemeClr val="tx1"/>
              </a:solidFill>
            </a:rPr>
            <a:t>минимум 3 участниками системы</a:t>
          </a:r>
          <a:endParaRPr lang="ru-RU" sz="1800" b="1" dirty="0">
            <a:solidFill>
              <a:schemeClr val="tx1"/>
            </a:solidFill>
          </a:endParaRPr>
        </a:p>
      </dgm:t>
    </dgm:pt>
    <dgm:pt modelId="{B39A99EE-BCDB-43A3-823A-F506FA3606E0}" type="parTrans" cxnId="{50D962BB-9368-46DB-8A35-79BD9BA6CF60}">
      <dgm:prSet/>
      <dgm:spPr/>
      <dgm:t>
        <a:bodyPr/>
        <a:lstStyle/>
        <a:p>
          <a:endParaRPr lang="ru-RU" sz="2000"/>
        </a:p>
      </dgm:t>
    </dgm:pt>
    <dgm:pt modelId="{516D0C2D-2EF9-4ACE-83BF-AF5D8784BB60}" type="sibTrans" cxnId="{50D962BB-9368-46DB-8A35-79BD9BA6CF60}">
      <dgm:prSet/>
      <dgm:spPr/>
      <dgm:t>
        <a:bodyPr/>
        <a:lstStyle/>
        <a:p>
          <a:endParaRPr lang="ru-RU" sz="2000"/>
        </a:p>
      </dgm:t>
    </dgm:pt>
    <dgm:pt modelId="{7201E38B-3DDF-4EFF-8BA9-FAE7F6E6CB4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Блок 3</a:t>
          </a:r>
          <a:endParaRPr lang="ru-RU" sz="2400" b="1" dirty="0">
            <a:solidFill>
              <a:schemeClr val="bg1"/>
            </a:solidFill>
          </a:endParaRPr>
        </a:p>
      </dgm:t>
    </dgm:pt>
    <dgm:pt modelId="{CCF8F22D-9D2A-47A2-B49C-4388F0BAFD73}" type="parTrans" cxnId="{7AD94B29-C2CE-4051-906E-BBB7145D7622}">
      <dgm:prSet/>
      <dgm:spPr/>
      <dgm:t>
        <a:bodyPr/>
        <a:lstStyle/>
        <a:p>
          <a:endParaRPr lang="ru-RU" sz="2000"/>
        </a:p>
      </dgm:t>
    </dgm:pt>
    <dgm:pt modelId="{6B5B3183-2703-42ED-BE79-020C88B16CFC}" type="sibTrans" cxnId="{7AD94B29-C2CE-4051-906E-BBB7145D7622}">
      <dgm:prSet/>
      <dgm:spPr/>
      <dgm:t>
        <a:bodyPr/>
        <a:lstStyle/>
        <a:p>
          <a:endParaRPr lang="ru-RU" sz="2000"/>
        </a:p>
      </dgm:t>
    </dgm:pt>
    <dgm:pt modelId="{5B4A187E-8B92-48A6-A0EE-EAF5B806CA7A}">
      <dgm:prSet phldrT="[Текст]" custT="1"/>
      <dgm:spPr/>
      <dgm:t>
        <a:bodyPr anchor="ctr"/>
        <a:lstStyle/>
        <a:p>
          <a:r>
            <a:rPr lang="ru-RU" sz="1800" b="1" dirty="0" err="1" smtClean="0">
              <a:solidFill>
                <a:schemeClr val="tx1"/>
              </a:solidFill>
            </a:rPr>
            <a:t>Подтверж-дение</a:t>
          </a:r>
          <a:r>
            <a:rPr lang="ru-RU" sz="1800" b="1" dirty="0" smtClean="0">
              <a:solidFill>
                <a:schemeClr val="tx1"/>
              </a:solidFill>
            </a:rPr>
            <a:t> (Сертификация объекта)</a:t>
          </a:r>
          <a:endParaRPr lang="ru-RU" sz="1800" b="1" dirty="0">
            <a:solidFill>
              <a:schemeClr val="tx1"/>
            </a:solidFill>
          </a:endParaRPr>
        </a:p>
      </dgm:t>
    </dgm:pt>
    <dgm:pt modelId="{E8E356B7-41B6-4FB3-B51E-E1E0A4D2978B}" type="parTrans" cxnId="{B853D3BF-230F-4DB7-BFF8-8D76210780FB}">
      <dgm:prSet/>
      <dgm:spPr/>
      <dgm:t>
        <a:bodyPr/>
        <a:lstStyle/>
        <a:p>
          <a:endParaRPr lang="ru-RU" sz="2000"/>
        </a:p>
      </dgm:t>
    </dgm:pt>
    <dgm:pt modelId="{D26D3BE8-0BDB-473C-9074-4F08AA3939A0}" type="sibTrans" cxnId="{B853D3BF-230F-4DB7-BFF8-8D76210780FB}">
      <dgm:prSet/>
      <dgm:spPr/>
      <dgm:t>
        <a:bodyPr/>
        <a:lstStyle/>
        <a:p>
          <a:endParaRPr lang="ru-RU" sz="2000"/>
        </a:p>
      </dgm:t>
    </dgm:pt>
    <dgm:pt modelId="{EBC27C47-1BE8-4823-BA25-D74088A3D682}">
      <dgm:prSet phldrT="[Текст]" custT="1"/>
      <dgm:spPr/>
      <dgm:t>
        <a:bodyPr anchor="ctr"/>
        <a:lstStyle/>
        <a:p>
          <a:r>
            <a:rPr lang="ru-RU" sz="1800" b="1" dirty="0" smtClean="0">
              <a:solidFill>
                <a:schemeClr val="tx1"/>
              </a:solidFill>
            </a:rPr>
            <a:t>Выплаты участникам проверки</a:t>
          </a:r>
          <a:br>
            <a:rPr lang="ru-RU" sz="1800" b="1" dirty="0" smtClean="0">
              <a:solidFill>
                <a:schemeClr val="tx1"/>
              </a:solidFill>
            </a:rPr>
          </a:br>
          <a:r>
            <a:rPr lang="ru-RU" sz="1800" b="1" dirty="0" smtClean="0">
              <a:solidFill>
                <a:schemeClr val="tx1"/>
              </a:solidFill>
            </a:rPr>
            <a:t>(смарт-контракт)</a:t>
          </a:r>
          <a:endParaRPr lang="ru-RU" sz="1800" b="1" dirty="0">
            <a:solidFill>
              <a:schemeClr val="tx1"/>
            </a:solidFill>
          </a:endParaRPr>
        </a:p>
      </dgm:t>
    </dgm:pt>
    <dgm:pt modelId="{A9351BEE-B047-4F38-BBCC-33F9EC95DDF6}" type="parTrans" cxnId="{6E5D7EE0-47EA-4D78-9D26-26E93EB930F8}">
      <dgm:prSet/>
      <dgm:spPr/>
      <dgm:t>
        <a:bodyPr/>
        <a:lstStyle/>
        <a:p>
          <a:endParaRPr lang="ru-RU" sz="2000"/>
        </a:p>
      </dgm:t>
    </dgm:pt>
    <dgm:pt modelId="{C1BB9909-2DDC-435C-A080-63B82B44D428}" type="sibTrans" cxnId="{6E5D7EE0-47EA-4D78-9D26-26E93EB930F8}">
      <dgm:prSet/>
      <dgm:spPr/>
      <dgm:t>
        <a:bodyPr/>
        <a:lstStyle/>
        <a:p>
          <a:endParaRPr lang="ru-RU" sz="2000"/>
        </a:p>
      </dgm:t>
    </dgm:pt>
    <dgm:pt modelId="{16AB487A-F276-4178-8A64-3E733850DD5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Блок 4</a:t>
          </a:r>
          <a:endParaRPr lang="ru-RU" sz="2400" b="1" dirty="0">
            <a:solidFill>
              <a:schemeClr val="bg1"/>
            </a:solidFill>
          </a:endParaRPr>
        </a:p>
      </dgm:t>
    </dgm:pt>
    <dgm:pt modelId="{91054010-B513-4D20-B5FB-6BDD661D2780}" type="parTrans" cxnId="{9CF44917-5334-466C-AD19-7B2EB6F9CD94}">
      <dgm:prSet/>
      <dgm:spPr/>
      <dgm:t>
        <a:bodyPr/>
        <a:lstStyle/>
        <a:p>
          <a:endParaRPr lang="ru-RU" sz="2000"/>
        </a:p>
      </dgm:t>
    </dgm:pt>
    <dgm:pt modelId="{568BF295-6F5C-4B56-8A2D-236BB7B23E77}" type="sibTrans" cxnId="{9CF44917-5334-466C-AD19-7B2EB6F9CD94}">
      <dgm:prSet/>
      <dgm:spPr/>
      <dgm:t>
        <a:bodyPr/>
        <a:lstStyle/>
        <a:p>
          <a:endParaRPr lang="ru-RU" sz="2000"/>
        </a:p>
      </dgm:t>
    </dgm:pt>
    <dgm:pt modelId="{DE104D55-6142-470D-ABFB-FD47056341F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Блок 5,6,…</a:t>
          </a:r>
          <a:endParaRPr lang="ru-RU" sz="2400" b="1" dirty="0">
            <a:solidFill>
              <a:schemeClr val="bg1"/>
            </a:solidFill>
          </a:endParaRPr>
        </a:p>
      </dgm:t>
    </dgm:pt>
    <dgm:pt modelId="{52FCF6CA-C470-4F53-A59C-C76BF233FB50}" type="parTrans" cxnId="{C9571776-E6D8-4313-95D0-E823C4008A58}">
      <dgm:prSet/>
      <dgm:spPr/>
      <dgm:t>
        <a:bodyPr/>
        <a:lstStyle/>
        <a:p>
          <a:endParaRPr lang="ru-RU" sz="2000"/>
        </a:p>
      </dgm:t>
    </dgm:pt>
    <dgm:pt modelId="{64402C93-4C72-4E08-A340-1F9C72803324}" type="sibTrans" cxnId="{C9571776-E6D8-4313-95D0-E823C4008A58}">
      <dgm:prSet/>
      <dgm:spPr/>
      <dgm:t>
        <a:bodyPr/>
        <a:lstStyle/>
        <a:p>
          <a:endParaRPr lang="ru-RU" sz="2000"/>
        </a:p>
      </dgm:t>
    </dgm:pt>
    <dgm:pt modelId="{B8D9DB73-EE9F-4C3E-87D7-C56D25BDC1B9}">
      <dgm:prSet phldrT="[Текст]" custT="1"/>
      <dgm:spPr/>
      <dgm:t>
        <a:bodyPr anchor="ctr"/>
        <a:lstStyle/>
        <a:p>
          <a:r>
            <a:rPr lang="ru-RU" sz="1800" b="1" dirty="0" smtClean="0">
              <a:solidFill>
                <a:schemeClr val="tx1"/>
              </a:solidFill>
            </a:rPr>
            <a:t>Повторное использование </a:t>
          </a:r>
          <a:r>
            <a:rPr lang="ru-RU" sz="1800" b="1" dirty="0" err="1" smtClean="0">
              <a:solidFill>
                <a:schemeClr val="tx1"/>
              </a:solidFill>
            </a:rPr>
            <a:t>верифици-рованного</a:t>
          </a:r>
          <a:r>
            <a:rPr lang="ru-RU" sz="1800" b="1" dirty="0" smtClean="0">
              <a:solidFill>
                <a:schemeClr val="tx1"/>
              </a:solidFill>
            </a:rPr>
            <a:t> объекта  и повторные выплаты</a:t>
          </a:r>
          <a:endParaRPr lang="ru-RU" sz="1800" b="1" dirty="0">
            <a:solidFill>
              <a:schemeClr val="tx1"/>
            </a:solidFill>
          </a:endParaRPr>
        </a:p>
      </dgm:t>
    </dgm:pt>
    <dgm:pt modelId="{D1B9C88C-0712-4B91-89FC-B5655235BBBD}" type="parTrans" cxnId="{57DBD488-AED5-4A02-BB5A-DFACB176FD88}">
      <dgm:prSet/>
      <dgm:spPr/>
      <dgm:t>
        <a:bodyPr/>
        <a:lstStyle/>
        <a:p>
          <a:endParaRPr lang="ru-RU" sz="2000"/>
        </a:p>
      </dgm:t>
    </dgm:pt>
    <dgm:pt modelId="{AD93B08D-92F9-42FB-84FE-7A032B79F0BA}" type="sibTrans" cxnId="{57DBD488-AED5-4A02-BB5A-DFACB176FD88}">
      <dgm:prSet/>
      <dgm:spPr/>
      <dgm:t>
        <a:bodyPr/>
        <a:lstStyle/>
        <a:p>
          <a:endParaRPr lang="ru-RU" sz="2000"/>
        </a:p>
      </dgm:t>
    </dgm:pt>
    <dgm:pt modelId="{A606AA58-7976-42CD-AD2C-0041D673B484}">
      <dgm:prSet phldrT="[Текст]" custT="1"/>
      <dgm:spPr/>
      <dgm:t>
        <a:bodyPr anchor="ctr"/>
        <a:lstStyle/>
        <a:p>
          <a:endParaRPr lang="ru-RU" sz="1800" b="1" dirty="0">
            <a:solidFill>
              <a:schemeClr val="tx1"/>
            </a:solidFill>
          </a:endParaRPr>
        </a:p>
      </dgm:t>
    </dgm:pt>
    <dgm:pt modelId="{BF59D78D-91F2-4DEB-B4F9-0300BE20F9B3}" type="parTrans" cxnId="{AE6D555E-CBFA-454F-BDF9-2F059CF32FD9}">
      <dgm:prSet/>
      <dgm:spPr/>
      <dgm:t>
        <a:bodyPr/>
        <a:lstStyle/>
        <a:p>
          <a:endParaRPr lang="ru-RU" sz="2000"/>
        </a:p>
      </dgm:t>
    </dgm:pt>
    <dgm:pt modelId="{A358BB75-0D0D-4496-BFDF-7927664482F2}" type="sibTrans" cxnId="{AE6D555E-CBFA-454F-BDF9-2F059CF32FD9}">
      <dgm:prSet/>
      <dgm:spPr/>
      <dgm:t>
        <a:bodyPr/>
        <a:lstStyle/>
        <a:p>
          <a:endParaRPr lang="ru-RU" sz="2000"/>
        </a:p>
      </dgm:t>
    </dgm:pt>
    <dgm:pt modelId="{110B57E0-FF9C-43E0-9222-218A73F85DA3}" type="pres">
      <dgm:prSet presAssocID="{A0E9C519-15FC-4217-9CB4-00C04ED70AD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D0A20B-FA98-4D5E-9151-08A235C1105D}" type="pres">
      <dgm:prSet presAssocID="{0314A43E-C7BC-49D8-BA14-35E33CB7E9F8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D5CA5-61C2-434C-9B0F-B356C36AF9B4}" type="pres">
      <dgm:prSet presAssocID="{0314A43E-C7BC-49D8-BA14-35E33CB7E9F8}" presName="bgRect" presStyleLbl="node1" presStyleIdx="0" presStyleCnt="5"/>
      <dgm:spPr/>
      <dgm:t>
        <a:bodyPr/>
        <a:lstStyle/>
        <a:p>
          <a:endParaRPr lang="ru-RU"/>
        </a:p>
      </dgm:t>
    </dgm:pt>
    <dgm:pt modelId="{36844D9D-64CB-4843-B894-04F796CE4D60}" type="pres">
      <dgm:prSet presAssocID="{0314A43E-C7BC-49D8-BA14-35E33CB7E9F8}" presName="parentNode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5D342-BE4D-46DF-995B-76ECE4FE47E7}" type="pres">
      <dgm:prSet presAssocID="{0314A43E-C7BC-49D8-BA14-35E33CB7E9F8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930702-A47B-4F47-A79B-3EAFB8C903F8}" type="pres">
      <dgm:prSet presAssocID="{0BB34B51-42C8-4A3B-A1A0-C1D27E7CB288}" presName="hSp" presStyleCnt="0"/>
      <dgm:spPr/>
      <dgm:t>
        <a:bodyPr/>
        <a:lstStyle/>
        <a:p>
          <a:endParaRPr lang="ru-RU"/>
        </a:p>
      </dgm:t>
    </dgm:pt>
    <dgm:pt modelId="{F0E7A47F-02B8-450F-B1EC-50D9D2736973}" type="pres">
      <dgm:prSet presAssocID="{0BB34B51-42C8-4A3B-A1A0-C1D27E7CB288}" presName="vProcSp" presStyleCnt="0"/>
      <dgm:spPr/>
      <dgm:t>
        <a:bodyPr/>
        <a:lstStyle/>
        <a:p>
          <a:endParaRPr lang="ru-RU"/>
        </a:p>
      </dgm:t>
    </dgm:pt>
    <dgm:pt modelId="{8B672DE4-DC0C-43D0-86E7-ACD908D0639C}" type="pres">
      <dgm:prSet presAssocID="{0BB34B51-42C8-4A3B-A1A0-C1D27E7CB288}" presName="vSp1" presStyleCnt="0"/>
      <dgm:spPr/>
      <dgm:t>
        <a:bodyPr/>
        <a:lstStyle/>
        <a:p>
          <a:endParaRPr lang="ru-RU"/>
        </a:p>
      </dgm:t>
    </dgm:pt>
    <dgm:pt modelId="{F29A7552-C527-48B7-A5FC-056ADE803AFA}" type="pres">
      <dgm:prSet presAssocID="{0BB34B51-42C8-4A3B-A1A0-C1D27E7CB288}" presName="simulatedConn" presStyleLbl="solidFgAcc1" presStyleIdx="0" presStyleCnt="4"/>
      <dgm:spPr/>
      <dgm:t>
        <a:bodyPr/>
        <a:lstStyle/>
        <a:p>
          <a:endParaRPr lang="ru-RU"/>
        </a:p>
      </dgm:t>
    </dgm:pt>
    <dgm:pt modelId="{EF952397-6DAF-4B36-B03D-ECCF7C01D43C}" type="pres">
      <dgm:prSet presAssocID="{0BB34B51-42C8-4A3B-A1A0-C1D27E7CB288}" presName="vSp2" presStyleCnt="0"/>
      <dgm:spPr/>
      <dgm:t>
        <a:bodyPr/>
        <a:lstStyle/>
        <a:p>
          <a:endParaRPr lang="ru-RU"/>
        </a:p>
      </dgm:t>
    </dgm:pt>
    <dgm:pt modelId="{5289AEB6-C566-482D-B186-DDF43E9DC426}" type="pres">
      <dgm:prSet presAssocID="{0BB34B51-42C8-4A3B-A1A0-C1D27E7CB288}" presName="sibTrans" presStyleCnt="0"/>
      <dgm:spPr/>
      <dgm:t>
        <a:bodyPr/>
        <a:lstStyle/>
        <a:p>
          <a:endParaRPr lang="ru-RU"/>
        </a:p>
      </dgm:t>
    </dgm:pt>
    <dgm:pt modelId="{BC6B7E9D-1009-46EC-918C-E37ABCB20B9E}" type="pres">
      <dgm:prSet presAssocID="{56018E8D-4B67-431B-8A14-70FF578D48B8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FEA4B-6FCC-4639-8EF5-AC528CE894FF}" type="pres">
      <dgm:prSet presAssocID="{56018E8D-4B67-431B-8A14-70FF578D48B8}" presName="bgRect" presStyleLbl="node1" presStyleIdx="1" presStyleCnt="5"/>
      <dgm:spPr/>
      <dgm:t>
        <a:bodyPr/>
        <a:lstStyle/>
        <a:p>
          <a:endParaRPr lang="ru-RU"/>
        </a:p>
      </dgm:t>
    </dgm:pt>
    <dgm:pt modelId="{773C77C1-4239-47C6-B615-0778FC1CD894}" type="pres">
      <dgm:prSet presAssocID="{56018E8D-4B67-431B-8A14-70FF578D48B8}" presName="parentNode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99D5F-5928-4D55-884E-2D9792F6EE42}" type="pres">
      <dgm:prSet presAssocID="{56018E8D-4B67-431B-8A14-70FF578D48B8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F232-2AE1-4B3E-9A38-0F9ED9DEA476}" type="pres">
      <dgm:prSet presAssocID="{3F8621B0-47DA-46A3-A157-EF44F0DC6512}" presName="hSp" presStyleCnt="0"/>
      <dgm:spPr/>
      <dgm:t>
        <a:bodyPr/>
        <a:lstStyle/>
        <a:p>
          <a:endParaRPr lang="ru-RU"/>
        </a:p>
      </dgm:t>
    </dgm:pt>
    <dgm:pt modelId="{285A780F-6571-4105-A5BA-102C08B6215A}" type="pres">
      <dgm:prSet presAssocID="{3F8621B0-47DA-46A3-A157-EF44F0DC6512}" presName="vProcSp" presStyleCnt="0"/>
      <dgm:spPr/>
      <dgm:t>
        <a:bodyPr/>
        <a:lstStyle/>
        <a:p>
          <a:endParaRPr lang="ru-RU"/>
        </a:p>
      </dgm:t>
    </dgm:pt>
    <dgm:pt modelId="{A64CEBE7-FE32-4EF4-821C-5AAB86C83347}" type="pres">
      <dgm:prSet presAssocID="{3F8621B0-47DA-46A3-A157-EF44F0DC6512}" presName="vSp1" presStyleCnt="0"/>
      <dgm:spPr/>
      <dgm:t>
        <a:bodyPr/>
        <a:lstStyle/>
        <a:p>
          <a:endParaRPr lang="ru-RU"/>
        </a:p>
      </dgm:t>
    </dgm:pt>
    <dgm:pt modelId="{385BA64E-6770-4B40-983D-6CC48356CE77}" type="pres">
      <dgm:prSet presAssocID="{3F8621B0-47DA-46A3-A157-EF44F0DC6512}" presName="simulatedConn" presStyleLbl="solidFgAcc1" presStyleIdx="1" presStyleCnt="4"/>
      <dgm:spPr/>
      <dgm:t>
        <a:bodyPr/>
        <a:lstStyle/>
        <a:p>
          <a:endParaRPr lang="ru-RU"/>
        </a:p>
      </dgm:t>
    </dgm:pt>
    <dgm:pt modelId="{DAECAEF7-E189-43EC-9B79-8EB06AAED88C}" type="pres">
      <dgm:prSet presAssocID="{3F8621B0-47DA-46A3-A157-EF44F0DC6512}" presName="vSp2" presStyleCnt="0"/>
      <dgm:spPr/>
      <dgm:t>
        <a:bodyPr/>
        <a:lstStyle/>
        <a:p>
          <a:endParaRPr lang="ru-RU"/>
        </a:p>
      </dgm:t>
    </dgm:pt>
    <dgm:pt modelId="{0586B907-672A-43D9-93FA-5D6F60D549B0}" type="pres">
      <dgm:prSet presAssocID="{3F8621B0-47DA-46A3-A157-EF44F0DC6512}" presName="sibTrans" presStyleCnt="0"/>
      <dgm:spPr/>
      <dgm:t>
        <a:bodyPr/>
        <a:lstStyle/>
        <a:p>
          <a:endParaRPr lang="ru-RU"/>
        </a:p>
      </dgm:t>
    </dgm:pt>
    <dgm:pt modelId="{8CF66B3A-11E7-4597-8EFE-8F9700B2C871}" type="pres">
      <dgm:prSet presAssocID="{7201E38B-3DDF-4EFF-8BA9-FAE7F6E6CB43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774702-B4B7-46B9-82CD-AEC4DCC78F05}" type="pres">
      <dgm:prSet presAssocID="{7201E38B-3DDF-4EFF-8BA9-FAE7F6E6CB43}" presName="bgRect" presStyleLbl="node1" presStyleIdx="2" presStyleCnt="5"/>
      <dgm:spPr/>
      <dgm:t>
        <a:bodyPr/>
        <a:lstStyle/>
        <a:p>
          <a:endParaRPr lang="ru-RU"/>
        </a:p>
      </dgm:t>
    </dgm:pt>
    <dgm:pt modelId="{24732364-0FD4-482B-8FD9-00D22B9F8B6F}" type="pres">
      <dgm:prSet presAssocID="{7201E38B-3DDF-4EFF-8BA9-FAE7F6E6CB43}" presName="parentNode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115DB-BCF5-47FA-9AFD-1C97F438F994}" type="pres">
      <dgm:prSet presAssocID="{7201E38B-3DDF-4EFF-8BA9-FAE7F6E6CB43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1AE18-9D2E-4082-BA81-E38847DDD670}" type="pres">
      <dgm:prSet presAssocID="{6B5B3183-2703-42ED-BE79-020C88B16CFC}" presName="hSp" presStyleCnt="0"/>
      <dgm:spPr/>
      <dgm:t>
        <a:bodyPr/>
        <a:lstStyle/>
        <a:p>
          <a:endParaRPr lang="ru-RU"/>
        </a:p>
      </dgm:t>
    </dgm:pt>
    <dgm:pt modelId="{5B92C3D2-3661-4C35-B28A-D06A527BF1E7}" type="pres">
      <dgm:prSet presAssocID="{6B5B3183-2703-42ED-BE79-020C88B16CFC}" presName="vProcSp" presStyleCnt="0"/>
      <dgm:spPr/>
      <dgm:t>
        <a:bodyPr/>
        <a:lstStyle/>
        <a:p>
          <a:endParaRPr lang="ru-RU"/>
        </a:p>
      </dgm:t>
    </dgm:pt>
    <dgm:pt modelId="{497B209A-9F33-4426-B4C1-8D855AEB19CD}" type="pres">
      <dgm:prSet presAssocID="{6B5B3183-2703-42ED-BE79-020C88B16CFC}" presName="vSp1" presStyleCnt="0"/>
      <dgm:spPr/>
      <dgm:t>
        <a:bodyPr/>
        <a:lstStyle/>
        <a:p>
          <a:endParaRPr lang="ru-RU"/>
        </a:p>
      </dgm:t>
    </dgm:pt>
    <dgm:pt modelId="{00ABCC44-90F0-4D44-80EB-4A5447660C2F}" type="pres">
      <dgm:prSet presAssocID="{6B5B3183-2703-42ED-BE79-020C88B16CFC}" presName="simulatedConn" presStyleLbl="solidFgAcc1" presStyleIdx="2" presStyleCnt="4"/>
      <dgm:spPr/>
      <dgm:t>
        <a:bodyPr/>
        <a:lstStyle/>
        <a:p>
          <a:endParaRPr lang="ru-RU"/>
        </a:p>
      </dgm:t>
    </dgm:pt>
    <dgm:pt modelId="{E5FE218C-2387-4AD7-84F9-FB5475EA0EBF}" type="pres">
      <dgm:prSet presAssocID="{6B5B3183-2703-42ED-BE79-020C88B16CFC}" presName="vSp2" presStyleCnt="0"/>
      <dgm:spPr/>
      <dgm:t>
        <a:bodyPr/>
        <a:lstStyle/>
        <a:p>
          <a:endParaRPr lang="ru-RU"/>
        </a:p>
      </dgm:t>
    </dgm:pt>
    <dgm:pt modelId="{EF20E181-189C-45B0-AF5D-F661723C26E9}" type="pres">
      <dgm:prSet presAssocID="{6B5B3183-2703-42ED-BE79-020C88B16CFC}" presName="sibTrans" presStyleCnt="0"/>
      <dgm:spPr/>
      <dgm:t>
        <a:bodyPr/>
        <a:lstStyle/>
        <a:p>
          <a:endParaRPr lang="ru-RU"/>
        </a:p>
      </dgm:t>
    </dgm:pt>
    <dgm:pt modelId="{A165FE68-D889-48F5-B004-9F68B09F0505}" type="pres">
      <dgm:prSet presAssocID="{16AB487A-F276-4178-8A64-3E733850DD5C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B57F62-274C-4EF4-A7DA-E49D642D36DD}" type="pres">
      <dgm:prSet presAssocID="{16AB487A-F276-4178-8A64-3E733850DD5C}" presName="bgRect" presStyleLbl="node1" presStyleIdx="3" presStyleCnt="5"/>
      <dgm:spPr/>
      <dgm:t>
        <a:bodyPr/>
        <a:lstStyle/>
        <a:p>
          <a:endParaRPr lang="ru-RU"/>
        </a:p>
      </dgm:t>
    </dgm:pt>
    <dgm:pt modelId="{FF1C4934-8F0A-4270-BE8D-AED3C9B0F6B5}" type="pres">
      <dgm:prSet presAssocID="{16AB487A-F276-4178-8A64-3E733850DD5C}" presName="parentNode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E8C16A-0F0F-4980-A1B8-B2F270BC48AC}" type="pres">
      <dgm:prSet presAssocID="{16AB487A-F276-4178-8A64-3E733850DD5C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C74A3-E764-4302-BE94-0BBDF614FEC5}" type="pres">
      <dgm:prSet presAssocID="{568BF295-6F5C-4B56-8A2D-236BB7B23E77}" presName="hSp" presStyleCnt="0"/>
      <dgm:spPr/>
      <dgm:t>
        <a:bodyPr/>
        <a:lstStyle/>
        <a:p>
          <a:endParaRPr lang="ru-RU"/>
        </a:p>
      </dgm:t>
    </dgm:pt>
    <dgm:pt modelId="{CC465B5F-8965-42CA-9A5F-BD86D89BC488}" type="pres">
      <dgm:prSet presAssocID="{568BF295-6F5C-4B56-8A2D-236BB7B23E77}" presName="vProcSp" presStyleCnt="0"/>
      <dgm:spPr/>
      <dgm:t>
        <a:bodyPr/>
        <a:lstStyle/>
        <a:p>
          <a:endParaRPr lang="ru-RU"/>
        </a:p>
      </dgm:t>
    </dgm:pt>
    <dgm:pt modelId="{923AF21A-D699-48C9-8983-0FE213E0CD1E}" type="pres">
      <dgm:prSet presAssocID="{568BF295-6F5C-4B56-8A2D-236BB7B23E77}" presName="vSp1" presStyleCnt="0"/>
      <dgm:spPr/>
      <dgm:t>
        <a:bodyPr/>
        <a:lstStyle/>
        <a:p>
          <a:endParaRPr lang="ru-RU"/>
        </a:p>
      </dgm:t>
    </dgm:pt>
    <dgm:pt modelId="{04AE5B61-8777-4358-B266-FF74DE3A8D21}" type="pres">
      <dgm:prSet presAssocID="{568BF295-6F5C-4B56-8A2D-236BB7B23E77}" presName="simulatedConn" presStyleLbl="solidFgAcc1" presStyleIdx="3" presStyleCnt="4"/>
      <dgm:spPr/>
      <dgm:t>
        <a:bodyPr/>
        <a:lstStyle/>
        <a:p>
          <a:endParaRPr lang="ru-RU"/>
        </a:p>
      </dgm:t>
    </dgm:pt>
    <dgm:pt modelId="{C131B0FC-A169-4264-9B9E-939AA08A1ACD}" type="pres">
      <dgm:prSet presAssocID="{568BF295-6F5C-4B56-8A2D-236BB7B23E77}" presName="vSp2" presStyleCnt="0"/>
      <dgm:spPr/>
      <dgm:t>
        <a:bodyPr/>
        <a:lstStyle/>
        <a:p>
          <a:endParaRPr lang="ru-RU"/>
        </a:p>
      </dgm:t>
    </dgm:pt>
    <dgm:pt modelId="{19FCC3A8-E55C-4E39-8601-5502C2B90479}" type="pres">
      <dgm:prSet presAssocID="{568BF295-6F5C-4B56-8A2D-236BB7B23E77}" presName="sibTrans" presStyleCnt="0"/>
      <dgm:spPr/>
      <dgm:t>
        <a:bodyPr/>
        <a:lstStyle/>
        <a:p>
          <a:endParaRPr lang="ru-RU"/>
        </a:p>
      </dgm:t>
    </dgm:pt>
    <dgm:pt modelId="{4D16139F-53D2-4079-BA37-40705A2BCFB8}" type="pres">
      <dgm:prSet presAssocID="{DE104D55-6142-470D-ABFB-FD47056341F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F0A04-F129-44E0-BF15-C84ABC68DD47}" type="pres">
      <dgm:prSet presAssocID="{DE104D55-6142-470D-ABFB-FD47056341F1}" presName="bgRect" presStyleLbl="node1" presStyleIdx="4" presStyleCnt="5"/>
      <dgm:spPr/>
      <dgm:t>
        <a:bodyPr/>
        <a:lstStyle/>
        <a:p>
          <a:endParaRPr lang="ru-RU"/>
        </a:p>
      </dgm:t>
    </dgm:pt>
    <dgm:pt modelId="{0CF8E92D-9B0B-4A13-91D1-1A06A51DFD0D}" type="pres">
      <dgm:prSet presAssocID="{DE104D55-6142-470D-ABFB-FD47056341F1}" presName="parentNode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EE8EA-5E30-46CF-882E-C6D2B704387E}" type="pres">
      <dgm:prSet presAssocID="{DE104D55-6142-470D-ABFB-FD47056341F1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659741-68C3-46E7-BFAF-F50C159FC167}" type="presOf" srcId="{0314A43E-C7BC-49D8-BA14-35E33CB7E9F8}" destId="{838D5CA5-61C2-434C-9B0F-B356C36AF9B4}" srcOrd="0" destOrd="0" presId="urn:microsoft.com/office/officeart/2005/8/layout/hProcess7"/>
    <dgm:cxn modelId="{C9571776-E6D8-4313-95D0-E823C4008A58}" srcId="{A0E9C519-15FC-4217-9CB4-00C04ED70AD6}" destId="{DE104D55-6142-470D-ABFB-FD47056341F1}" srcOrd="4" destOrd="0" parTransId="{52FCF6CA-C470-4F53-A59C-C76BF233FB50}" sibTransId="{64402C93-4C72-4E08-A340-1F9C72803324}"/>
    <dgm:cxn modelId="{CB0CDAF4-D975-4DD6-A821-385F3A00A392}" type="presOf" srcId="{16AB487A-F276-4178-8A64-3E733850DD5C}" destId="{B0B57F62-274C-4EF4-A7DA-E49D642D36DD}" srcOrd="0" destOrd="0" presId="urn:microsoft.com/office/officeart/2005/8/layout/hProcess7"/>
    <dgm:cxn modelId="{AAAEDF7D-D53F-4575-ACDD-DA71B08A09D4}" type="presOf" srcId="{56018E8D-4B67-431B-8A14-70FF578D48B8}" destId="{A31FEA4B-6FCC-4639-8EF5-AC528CE894FF}" srcOrd="0" destOrd="0" presId="urn:microsoft.com/office/officeart/2005/8/layout/hProcess7"/>
    <dgm:cxn modelId="{543890CE-DCA8-41A0-AB67-D073218F824B}" srcId="{A0E9C519-15FC-4217-9CB4-00C04ED70AD6}" destId="{0314A43E-C7BC-49D8-BA14-35E33CB7E9F8}" srcOrd="0" destOrd="0" parTransId="{2F97C98B-817F-402A-AEC2-757BCDBCE844}" sibTransId="{0BB34B51-42C8-4A3B-A1A0-C1D27E7CB288}"/>
    <dgm:cxn modelId="{A9FB7FD0-0F92-4EE2-8F6B-2BFF44AA3B38}" type="presOf" srcId="{0314A43E-C7BC-49D8-BA14-35E33CB7E9F8}" destId="{36844D9D-64CB-4843-B894-04F796CE4D60}" srcOrd="1" destOrd="0" presId="urn:microsoft.com/office/officeart/2005/8/layout/hProcess7"/>
    <dgm:cxn modelId="{4D1FD8C1-A0D7-4B2E-A8DB-85019699DFE7}" type="presOf" srcId="{5B4A187E-8B92-48A6-A0EE-EAF5B806CA7A}" destId="{71D115DB-BCF5-47FA-9AFD-1C97F438F994}" srcOrd="0" destOrd="0" presId="urn:microsoft.com/office/officeart/2005/8/layout/hProcess7"/>
    <dgm:cxn modelId="{818F0DBA-BF42-4733-8D40-23C54AD9B164}" type="presOf" srcId="{DE104D55-6142-470D-ABFB-FD47056341F1}" destId="{C16F0A04-F129-44E0-BF15-C84ABC68DD47}" srcOrd="0" destOrd="0" presId="urn:microsoft.com/office/officeart/2005/8/layout/hProcess7"/>
    <dgm:cxn modelId="{A3FD29F8-ADCC-4DD3-9907-14A588A4AFCD}" type="presOf" srcId="{16AB487A-F276-4178-8A64-3E733850DD5C}" destId="{FF1C4934-8F0A-4270-BE8D-AED3C9B0F6B5}" srcOrd="1" destOrd="0" presId="urn:microsoft.com/office/officeart/2005/8/layout/hProcess7"/>
    <dgm:cxn modelId="{88A22AF1-7ECF-4F1B-8432-80BD63F8EFD0}" srcId="{A0E9C519-15FC-4217-9CB4-00C04ED70AD6}" destId="{56018E8D-4B67-431B-8A14-70FF578D48B8}" srcOrd="1" destOrd="0" parTransId="{0BD339EB-D60E-493F-9CAD-5811DC1B8D56}" sibTransId="{3F8621B0-47DA-46A3-A157-EF44F0DC6512}"/>
    <dgm:cxn modelId="{3BE6A680-100F-4BDE-8F24-724709A6118D}" type="presOf" srcId="{7201E38B-3DDF-4EFF-8BA9-FAE7F6E6CB43}" destId="{24732364-0FD4-482B-8FD9-00D22B9F8B6F}" srcOrd="1" destOrd="0" presId="urn:microsoft.com/office/officeart/2005/8/layout/hProcess7"/>
    <dgm:cxn modelId="{56F11A51-C171-4726-BF16-20950CD7CAB4}" type="presOf" srcId="{EBC27C47-1BE8-4823-BA25-D74088A3D682}" destId="{06E8C16A-0F0F-4980-A1B8-B2F270BC48AC}" srcOrd="0" destOrd="0" presId="urn:microsoft.com/office/officeart/2005/8/layout/hProcess7"/>
    <dgm:cxn modelId="{7AD94B29-C2CE-4051-906E-BBB7145D7622}" srcId="{A0E9C519-15FC-4217-9CB4-00C04ED70AD6}" destId="{7201E38B-3DDF-4EFF-8BA9-FAE7F6E6CB43}" srcOrd="2" destOrd="0" parTransId="{CCF8F22D-9D2A-47A2-B49C-4388F0BAFD73}" sibTransId="{6B5B3183-2703-42ED-BE79-020C88B16CFC}"/>
    <dgm:cxn modelId="{DD57A96C-8229-4972-AF8E-8CC8A801582F}" type="presOf" srcId="{A606AA58-7976-42CD-AD2C-0041D673B484}" destId="{D23EE8EA-5E30-46CF-882E-C6D2B704387E}" srcOrd="0" destOrd="1" presId="urn:microsoft.com/office/officeart/2005/8/layout/hProcess7"/>
    <dgm:cxn modelId="{50D962BB-9368-46DB-8A35-79BD9BA6CF60}" srcId="{56018E8D-4B67-431B-8A14-70FF578D48B8}" destId="{2FD07056-F59E-45E7-9C10-EA4B4183DA53}" srcOrd="0" destOrd="0" parTransId="{B39A99EE-BCDB-43A3-823A-F506FA3606E0}" sibTransId="{516D0C2D-2EF9-4ACE-83BF-AF5D8784BB60}"/>
    <dgm:cxn modelId="{9CF44917-5334-466C-AD19-7B2EB6F9CD94}" srcId="{A0E9C519-15FC-4217-9CB4-00C04ED70AD6}" destId="{16AB487A-F276-4178-8A64-3E733850DD5C}" srcOrd="3" destOrd="0" parTransId="{91054010-B513-4D20-B5FB-6BDD661D2780}" sibTransId="{568BF295-6F5C-4B56-8A2D-236BB7B23E77}"/>
    <dgm:cxn modelId="{B853D3BF-230F-4DB7-BFF8-8D76210780FB}" srcId="{7201E38B-3DDF-4EFF-8BA9-FAE7F6E6CB43}" destId="{5B4A187E-8B92-48A6-A0EE-EAF5B806CA7A}" srcOrd="0" destOrd="0" parTransId="{E8E356B7-41B6-4FB3-B51E-E1E0A4D2978B}" sibTransId="{D26D3BE8-0BDB-473C-9074-4F08AA3939A0}"/>
    <dgm:cxn modelId="{D2A1A878-ED27-477E-9088-1299E2F1581B}" type="presOf" srcId="{A0E9C519-15FC-4217-9CB4-00C04ED70AD6}" destId="{110B57E0-FF9C-43E0-9222-218A73F85DA3}" srcOrd="0" destOrd="0" presId="urn:microsoft.com/office/officeart/2005/8/layout/hProcess7"/>
    <dgm:cxn modelId="{57DBD488-AED5-4A02-BB5A-DFACB176FD88}" srcId="{DE104D55-6142-470D-ABFB-FD47056341F1}" destId="{B8D9DB73-EE9F-4C3E-87D7-C56D25BDC1B9}" srcOrd="0" destOrd="0" parTransId="{D1B9C88C-0712-4B91-89FC-B5655235BBBD}" sibTransId="{AD93B08D-92F9-42FB-84FE-7A032B79F0BA}"/>
    <dgm:cxn modelId="{053C710E-56DC-4282-89BC-9346D62B0E9C}" type="presOf" srcId="{41AD0C71-FC1C-4B6A-943A-A7D79B899F28}" destId="{0845D342-BE4D-46DF-995B-76ECE4FE47E7}" srcOrd="0" destOrd="0" presId="urn:microsoft.com/office/officeart/2005/8/layout/hProcess7"/>
    <dgm:cxn modelId="{8A6E6FD0-C6E0-4060-9470-30C72E31E450}" type="presOf" srcId="{7201E38B-3DDF-4EFF-8BA9-FAE7F6E6CB43}" destId="{BA774702-B4B7-46B9-82CD-AEC4DCC78F05}" srcOrd="0" destOrd="0" presId="urn:microsoft.com/office/officeart/2005/8/layout/hProcess7"/>
    <dgm:cxn modelId="{6E14ED53-BF43-44D5-BC88-47EDB57E7537}" type="presOf" srcId="{56018E8D-4B67-431B-8A14-70FF578D48B8}" destId="{773C77C1-4239-47C6-B615-0778FC1CD894}" srcOrd="1" destOrd="0" presId="urn:microsoft.com/office/officeart/2005/8/layout/hProcess7"/>
    <dgm:cxn modelId="{AE6D555E-CBFA-454F-BDF9-2F059CF32FD9}" srcId="{DE104D55-6142-470D-ABFB-FD47056341F1}" destId="{A606AA58-7976-42CD-AD2C-0041D673B484}" srcOrd="1" destOrd="0" parTransId="{BF59D78D-91F2-4DEB-B4F9-0300BE20F9B3}" sibTransId="{A358BB75-0D0D-4496-BFDF-7927664482F2}"/>
    <dgm:cxn modelId="{23AF0A2C-3E9B-4B69-AF26-23F94239880D}" type="presOf" srcId="{DE104D55-6142-470D-ABFB-FD47056341F1}" destId="{0CF8E92D-9B0B-4A13-91D1-1A06A51DFD0D}" srcOrd="1" destOrd="0" presId="urn:microsoft.com/office/officeart/2005/8/layout/hProcess7"/>
    <dgm:cxn modelId="{121B50CB-2E94-44E4-AAC5-051BF3C1A53C}" type="presOf" srcId="{2FD07056-F59E-45E7-9C10-EA4B4183DA53}" destId="{57499D5F-5928-4D55-884E-2D9792F6EE42}" srcOrd="0" destOrd="0" presId="urn:microsoft.com/office/officeart/2005/8/layout/hProcess7"/>
    <dgm:cxn modelId="{2DBAE1AE-8010-48B0-8CD0-B75AB026562E}" srcId="{0314A43E-C7BC-49D8-BA14-35E33CB7E9F8}" destId="{41AD0C71-FC1C-4B6A-943A-A7D79B899F28}" srcOrd="0" destOrd="0" parTransId="{FDAEE652-61B6-4461-90CC-D90DEC6CEB9E}" sibTransId="{BCB07E5B-BDA2-4122-8A32-C012BE545B7E}"/>
    <dgm:cxn modelId="{F6328F23-FED6-4B2C-BF10-219229B2E345}" type="presOf" srcId="{B8D9DB73-EE9F-4C3E-87D7-C56D25BDC1B9}" destId="{D23EE8EA-5E30-46CF-882E-C6D2B704387E}" srcOrd="0" destOrd="0" presId="urn:microsoft.com/office/officeart/2005/8/layout/hProcess7"/>
    <dgm:cxn modelId="{6E5D7EE0-47EA-4D78-9D26-26E93EB930F8}" srcId="{16AB487A-F276-4178-8A64-3E733850DD5C}" destId="{EBC27C47-1BE8-4823-BA25-D74088A3D682}" srcOrd="0" destOrd="0" parTransId="{A9351BEE-B047-4F38-BBCC-33F9EC95DDF6}" sibTransId="{C1BB9909-2DDC-435C-A080-63B82B44D428}"/>
    <dgm:cxn modelId="{F0D2A257-34EC-4E07-AAF7-59047AC372DA}" type="presParOf" srcId="{110B57E0-FF9C-43E0-9222-218A73F85DA3}" destId="{E2D0A20B-FA98-4D5E-9151-08A235C1105D}" srcOrd="0" destOrd="0" presId="urn:microsoft.com/office/officeart/2005/8/layout/hProcess7"/>
    <dgm:cxn modelId="{D5A7CCC7-DC71-4580-A2B6-E8D14DBA4C7A}" type="presParOf" srcId="{E2D0A20B-FA98-4D5E-9151-08A235C1105D}" destId="{838D5CA5-61C2-434C-9B0F-B356C36AF9B4}" srcOrd="0" destOrd="0" presId="urn:microsoft.com/office/officeart/2005/8/layout/hProcess7"/>
    <dgm:cxn modelId="{10AEF5F6-A63B-47FE-86CA-F960A52AB2CD}" type="presParOf" srcId="{E2D0A20B-FA98-4D5E-9151-08A235C1105D}" destId="{36844D9D-64CB-4843-B894-04F796CE4D60}" srcOrd="1" destOrd="0" presId="urn:microsoft.com/office/officeart/2005/8/layout/hProcess7"/>
    <dgm:cxn modelId="{ED21EEB3-136C-470E-83C9-F12DDB497EED}" type="presParOf" srcId="{E2D0A20B-FA98-4D5E-9151-08A235C1105D}" destId="{0845D342-BE4D-46DF-995B-76ECE4FE47E7}" srcOrd="2" destOrd="0" presId="urn:microsoft.com/office/officeart/2005/8/layout/hProcess7"/>
    <dgm:cxn modelId="{F9E50D6A-4895-47A6-8189-F4C97D144DE1}" type="presParOf" srcId="{110B57E0-FF9C-43E0-9222-218A73F85DA3}" destId="{A9930702-A47B-4F47-A79B-3EAFB8C903F8}" srcOrd="1" destOrd="0" presId="urn:microsoft.com/office/officeart/2005/8/layout/hProcess7"/>
    <dgm:cxn modelId="{0AFD0213-A769-49C9-8337-0D7BFD9F87B2}" type="presParOf" srcId="{110B57E0-FF9C-43E0-9222-218A73F85DA3}" destId="{F0E7A47F-02B8-450F-B1EC-50D9D2736973}" srcOrd="2" destOrd="0" presId="urn:microsoft.com/office/officeart/2005/8/layout/hProcess7"/>
    <dgm:cxn modelId="{56CD04DD-D0B0-4315-B8D5-11E0EA7B2F2D}" type="presParOf" srcId="{F0E7A47F-02B8-450F-B1EC-50D9D2736973}" destId="{8B672DE4-DC0C-43D0-86E7-ACD908D0639C}" srcOrd="0" destOrd="0" presId="urn:microsoft.com/office/officeart/2005/8/layout/hProcess7"/>
    <dgm:cxn modelId="{82661E9F-6942-49F8-89B0-3382067C5AFD}" type="presParOf" srcId="{F0E7A47F-02B8-450F-B1EC-50D9D2736973}" destId="{F29A7552-C527-48B7-A5FC-056ADE803AFA}" srcOrd="1" destOrd="0" presId="urn:microsoft.com/office/officeart/2005/8/layout/hProcess7"/>
    <dgm:cxn modelId="{0CFE040B-FDE3-4D33-AD3B-1E208FB7F18E}" type="presParOf" srcId="{F0E7A47F-02B8-450F-B1EC-50D9D2736973}" destId="{EF952397-6DAF-4B36-B03D-ECCF7C01D43C}" srcOrd="2" destOrd="0" presId="urn:microsoft.com/office/officeart/2005/8/layout/hProcess7"/>
    <dgm:cxn modelId="{585A4FFB-82DF-45DF-8B7B-708067174611}" type="presParOf" srcId="{110B57E0-FF9C-43E0-9222-218A73F85DA3}" destId="{5289AEB6-C566-482D-B186-DDF43E9DC426}" srcOrd="3" destOrd="0" presId="urn:microsoft.com/office/officeart/2005/8/layout/hProcess7"/>
    <dgm:cxn modelId="{E9CC67C8-2D9C-45F0-9DEC-644D9E21B79F}" type="presParOf" srcId="{110B57E0-FF9C-43E0-9222-218A73F85DA3}" destId="{BC6B7E9D-1009-46EC-918C-E37ABCB20B9E}" srcOrd="4" destOrd="0" presId="urn:microsoft.com/office/officeart/2005/8/layout/hProcess7"/>
    <dgm:cxn modelId="{CA9C1D82-0E2D-4747-A10C-BDE25E7D6A12}" type="presParOf" srcId="{BC6B7E9D-1009-46EC-918C-E37ABCB20B9E}" destId="{A31FEA4B-6FCC-4639-8EF5-AC528CE894FF}" srcOrd="0" destOrd="0" presId="urn:microsoft.com/office/officeart/2005/8/layout/hProcess7"/>
    <dgm:cxn modelId="{E351B140-DB43-4169-9AEF-AC48DD420229}" type="presParOf" srcId="{BC6B7E9D-1009-46EC-918C-E37ABCB20B9E}" destId="{773C77C1-4239-47C6-B615-0778FC1CD894}" srcOrd="1" destOrd="0" presId="urn:microsoft.com/office/officeart/2005/8/layout/hProcess7"/>
    <dgm:cxn modelId="{75238A02-DF7D-40DD-B265-F0B31A03D830}" type="presParOf" srcId="{BC6B7E9D-1009-46EC-918C-E37ABCB20B9E}" destId="{57499D5F-5928-4D55-884E-2D9792F6EE42}" srcOrd="2" destOrd="0" presId="urn:microsoft.com/office/officeart/2005/8/layout/hProcess7"/>
    <dgm:cxn modelId="{E9B96D88-8054-4EBE-99D8-C4C3BA8089DF}" type="presParOf" srcId="{110B57E0-FF9C-43E0-9222-218A73F85DA3}" destId="{4E66F232-2AE1-4B3E-9A38-0F9ED9DEA476}" srcOrd="5" destOrd="0" presId="urn:microsoft.com/office/officeart/2005/8/layout/hProcess7"/>
    <dgm:cxn modelId="{5123ABF0-17AB-4508-81F4-95A478F9520E}" type="presParOf" srcId="{110B57E0-FF9C-43E0-9222-218A73F85DA3}" destId="{285A780F-6571-4105-A5BA-102C08B6215A}" srcOrd="6" destOrd="0" presId="urn:microsoft.com/office/officeart/2005/8/layout/hProcess7"/>
    <dgm:cxn modelId="{AA33F23B-D75C-4916-93A3-A4C7060E6998}" type="presParOf" srcId="{285A780F-6571-4105-A5BA-102C08B6215A}" destId="{A64CEBE7-FE32-4EF4-821C-5AAB86C83347}" srcOrd="0" destOrd="0" presId="urn:microsoft.com/office/officeart/2005/8/layout/hProcess7"/>
    <dgm:cxn modelId="{90824132-A0C4-4EF9-87DD-723D5B0625F2}" type="presParOf" srcId="{285A780F-6571-4105-A5BA-102C08B6215A}" destId="{385BA64E-6770-4B40-983D-6CC48356CE77}" srcOrd="1" destOrd="0" presId="urn:microsoft.com/office/officeart/2005/8/layout/hProcess7"/>
    <dgm:cxn modelId="{532B6729-99A7-48B9-B588-AF6D21EA37AF}" type="presParOf" srcId="{285A780F-6571-4105-A5BA-102C08B6215A}" destId="{DAECAEF7-E189-43EC-9B79-8EB06AAED88C}" srcOrd="2" destOrd="0" presId="urn:microsoft.com/office/officeart/2005/8/layout/hProcess7"/>
    <dgm:cxn modelId="{280AE2A0-33FE-49C0-8CF3-BEB4E8492B6A}" type="presParOf" srcId="{110B57E0-FF9C-43E0-9222-218A73F85DA3}" destId="{0586B907-672A-43D9-93FA-5D6F60D549B0}" srcOrd="7" destOrd="0" presId="urn:microsoft.com/office/officeart/2005/8/layout/hProcess7"/>
    <dgm:cxn modelId="{92F20951-8AE2-4236-A47A-98D08ADA9943}" type="presParOf" srcId="{110B57E0-FF9C-43E0-9222-218A73F85DA3}" destId="{8CF66B3A-11E7-4597-8EFE-8F9700B2C871}" srcOrd="8" destOrd="0" presId="urn:microsoft.com/office/officeart/2005/8/layout/hProcess7"/>
    <dgm:cxn modelId="{CB9CBBE7-A5B1-46B7-B99A-E40C6892576C}" type="presParOf" srcId="{8CF66B3A-11E7-4597-8EFE-8F9700B2C871}" destId="{BA774702-B4B7-46B9-82CD-AEC4DCC78F05}" srcOrd="0" destOrd="0" presId="urn:microsoft.com/office/officeart/2005/8/layout/hProcess7"/>
    <dgm:cxn modelId="{254441F4-061C-4675-ABEB-E8FAE6B66CDA}" type="presParOf" srcId="{8CF66B3A-11E7-4597-8EFE-8F9700B2C871}" destId="{24732364-0FD4-482B-8FD9-00D22B9F8B6F}" srcOrd="1" destOrd="0" presId="urn:microsoft.com/office/officeart/2005/8/layout/hProcess7"/>
    <dgm:cxn modelId="{F3E18856-F6E2-477C-BB2C-57A68FA69648}" type="presParOf" srcId="{8CF66B3A-11E7-4597-8EFE-8F9700B2C871}" destId="{71D115DB-BCF5-47FA-9AFD-1C97F438F994}" srcOrd="2" destOrd="0" presId="urn:microsoft.com/office/officeart/2005/8/layout/hProcess7"/>
    <dgm:cxn modelId="{0F8A82F5-9552-4A5A-9634-A9BFDB2AC39C}" type="presParOf" srcId="{110B57E0-FF9C-43E0-9222-218A73F85DA3}" destId="{1271AE18-9D2E-4082-BA81-E38847DDD670}" srcOrd="9" destOrd="0" presId="urn:microsoft.com/office/officeart/2005/8/layout/hProcess7"/>
    <dgm:cxn modelId="{A26432AF-BA9B-46DE-8118-C3F30014E212}" type="presParOf" srcId="{110B57E0-FF9C-43E0-9222-218A73F85DA3}" destId="{5B92C3D2-3661-4C35-B28A-D06A527BF1E7}" srcOrd="10" destOrd="0" presId="urn:microsoft.com/office/officeart/2005/8/layout/hProcess7"/>
    <dgm:cxn modelId="{5AE6F15D-1C6E-4928-8FF7-81A68F9C289E}" type="presParOf" srcId="{5B92C3D2-3661-4C35-B28A-D06A527BF1E7}" destId="{497B209A-9F33-4426-B4C1-8D855AEB19CD}" srcOrd="0" destOrd="0" presId="urn:microsoft.com/office/officeart/2005/8/layout/hProcess7"/>
    <dgm:cxn modelId="{2E952808-910C-4F0A-BAAE-8494C147AE74}" type="presParOf" srcId="{5B92C3D2-3661-4C35-B28A-D06A527BF1E7}" destId="{00ABCC44-90F0-4D44-80EB-4A5447660C2F}" srcOrd="1" destOrd="0" presId="urn:microsoft.com/office/officeart/2005/8/layout/hProcess7"/>
    <dgm:cxn modelId="{EE593B4C-137D-44D4-8FC7-27A93D224F1A}" type="presParOf" srcId="{5B92C3D2-3661-4C35-B28A-D06A527BF1E7}" destId="{E5FE218C-2387-4AD7-84F9-FB5475EA0EBF}" srcOrd="2" destOrd="0" presId="urn:microsoft.com/office/officeart/2005/8/layout/hProcess7"/>
    <dgm:cxn modelId="{750102E3-F887-499D-ABE2-C06A82EFB93E}" type="presParOf" srcId="{110B57E0-FF9C-43E0-9222-218A73F85DA3}" destId="{EF20E181-189C-45B0-AF5D-F661723C26E9}" srcOrd="11" destOrd="0" presId="urn:microsoft.com/office/officeart/2005/8/layout/hProcess7"/>
    <dgm:cxn modelId="{BC2480A3-50A9-46D3-A5C4-230D042152C7}" type="presParOf" srcId="{110B57E0-FF9C-43E0-9222-218A73F85DA3}" destId="{A165FE68-D889-48F5-B004-9F68B09F0505}" srcOrd="12" destOrd="0" presId="urn:microsoft.com/office/officeart/2005/8/layout/hProcess7"/>
    <dgm:cxn modelId="{3912441A-7B26-4B40-9E2B-22CA66A0C357}" type="presParOf" srcId="{A165FE68-D889-48F5-B004-9F68B09F0505}" destId="{B0B57F62-274C-4EF4-A7DA-E49D642D36DD}" srcOrd="0" destOrd="0" presId="urn:microsoft.com/office/officeart/2005/8/layout/hProcess7"/>
    <dgm:cxn modelId="{791AD884-DA2D-4604-94DF-0023D5AE568D}" type="presParOf" srcId="{A165FE68-D889-48F5-B004-9F68B09F0505}" destId="{FF1C4934-8F0A-4270-BE8D-AED3C9B0F6B5}" srcOrd="1" destOrd="0" presId="urn:microsoft.com/office/officeart/2005/8/layout/hProcess7"/>
    <dgm:cxn modelId="{918790F3-D5F2-489B-8904-D4B2889F1809}" type="presParOf" srcId="{A165FE68-D889-48F5-B004-9F68B09F0505}" destId="{06E8C16A-0F0F-4980-A1B8-B2F270BC48AC}" srcOrd="2" destOrd="0" presId="urn:microsoft.com/office/officeart/2005/8/layout/hProcess7"/>
    <dgm:cxn modelId="{818480C4-250B-4F5B-B9EC-B4F7014FE8FF}" type="presParOf" srcId="{110B57E0-FF9C-43E0-9222-218A73F85DA3}" destId="{22DC74A3-E764-4302-BE94-0BBDF614FEC5}" srcOrd="13" destOrd="0" presId="urn:microsoft.com/office/officeart/2005/8/layout/hProcess7"/>
    <dgm:cxn modelId="{E037EBED-88AC-46F4-B3C3-71EEA25062AB}" type="presParOf" srcId="{110B57E0-FF9C-43E0-9222-218A73F85DA3}" destId="{CC465B5F-8965-42CA-9A5F-BD86D89BC488}" srcOrd="14" destOrd="0" presId="urn:microsoft.com/office/officeart/2005/8/layout/hProcess7"/>
    <dgm:cxn modelId="{4EE4F01D-7C1B-48C3-AF2F-3765B1C7B9BB}" type="presParOf" srcId="{CC465B5F-8965-42CA-9A5F-BD86D89BC488}" destId="{923AF21A-D699-48C9-8983-0FE213E0CD1E}" srcOrd="0" destOrd="0" presId="urn:microsoft.com/office/officeart/2005/8/layout/hProcess7"/>
    <dgm:cxn modelId="{274F3328-806A-4701-BBFB-8308A8A5DABF}" type="presParOf" srcId="{CC465B5F-8965-42CA-9A5F-BD86D89BC488}" destId="{04AE5B61-8777-4358-B266-FF74DE3A8D21}" srcOrd="1" destOrd="0" presId="urn:microsoft.com/office/officeart/2005/8/layout/hProcess7"/>
    <dgm:cxn modelId="{29C42BB6-D13B-4141-8DC2-74043523D98E}" type="presParOf" srcId="{CC465B5F-8965-42CA-9A5F-BD86D89BC488}" destId="{C131B0FC-A169-4264-9B9E-939AA08A1ACD}" srcOrd="2" destOrd="0" presId="urn:microsoft.com/office/officeart/2005/8/layout/hProcess7"/>
    <dgm:cxn modelId="{4BBF24C5-E112-41A9-A3ED-E95F95EA96F7}" type="presParOf" srcId="{110B57E0-FF9C-43E0-9222-218A73F85DA3}" destId="{19FCC3A8-E55C-4E39-8601-5502C2B90479}" srcOrd="15" destOrd="0" presId="urn:microsoft.com/office/officeart/2005/8/layout/hProcess7"/>
    <dgm:cxn modelId="{C78CB33A-062B-4E9F-9CFB-B91EC590B297}" type="presParOf" srcId="{110B57E0-FF9C-43E0-9222-218A73F85DA3}" destId="{4D16139F-53D2-4079-BA37-40705A2BCFB8}" srcOrd="16" destOrd="0" presId="urn:microsoft.com/office/officeart/2005/8/layout/hProcess7"/>
    <dgm:cxn modelId="{CA1FCEF7-C088-4A7E-B43F-B6AA3EC79E58}" type="presParOf" srcId="{4D16139F-53D2-4079-BA37-40705A2BCFB8}" destId="{C16F0A04-F129-44E0-BF15-C84ABC68DD47}" srcOrd="0" destOrd="0" presId="urn:microsoft.com/office/officeart/2005/8/layout/hProcess7"/>
    <dgm:cxn modelId="{7DAC3ACF-9D7C-4B92-B742-3CCACF175EF7}" type="presParOf" srcId="{4D16139F-53D2-4079-BA37-40705A2BCFB8}" destId="{0CF8E92D-9B0B-4A13-91D1-1A06A51DFD0D}" srcOrd="1" destOrd="0" presId="urn:microsoft.com/office/officeart/2005/8/layout/hProcess7"/>
    <dgm:cxn modelId="{9821C375-E3D2-411C-8CF3-AD5978AA757F}" type="presParOf" srcId="{4D16139F-53D2-4079-BA37-40705A2BCFB8}" destId="{D23EE8EA-5E30-46CF-882E-C6D2B704387E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7EB215-B6BB-4054-B663-AE97CB65C3FF}">
      <dsp:nvSpPr>
        <dsp:cNvPr id="0" name=""/>
        <dsp:cNvSpPr/>
      </dsp:nvSpPr>
      <dsp:spPr>
        <a:xfrm rot="5400000">
          <a:off x="712306" y="2011549"/>
          <a:ext cx="2120975" cy="352925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89DC0-444A-4027-962B-C1474F4E53CB}">
      <dsp:nvSpPr>
        <dsp:cNvPr id="0" name=""/>
        <dsp:cNvSpPr/>
      </dsp:nvSpPr>
      <dsp:spPr>
        <a:xfrm>
          <a:off x="358263" y="3066036"/>
          <a:ext cx="3186231" cy="2792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ЭТАП 1. (4 кв.2017)</a:t>
          </a: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Первичный сбор и проверка ценовой информации </a:t>
          </a:r>
          <a:r>
            <a:rPr lang="ru-RU" sz="2000" kern="1200" dirty="0" smtClean="0"/>
            <a:t>об объектах коммерческой недвижимости, </a:t>
          </a:r>
          <a:r>
            <a:rPr lang="ru-RU" sz="2000" kern="1200" dirty="0"/>
            <a:t>выставленных на </a:t>
          </a:r>
          <a:r>
            <a:rPr lang="ru-RU" sz="2000" kern="1200" dirty="0" smtClean="0"/>
            <a:t>продажу и </a:t>
          </a:r>
          <a:r>
            <a:rPr lang="ru-RU" sz="2000" kern="1200" dirty="0"/>
            <a:t>в </a:t>
          </a:r>
          <a:r>
            <a:rPr lang="ru-RU" sz="2000" kern="1200" dirty="0" smtClean="0"/>
            <a:t>аренду </a:t>
          </a:r>
          <a:r>
            <a:rPr lang="ru-RU" sz="2000" kern="1200" dirty="0"/>
            <a:t>в Москве во 2 полугодии 2017 года</a:t>
          </a:r>
        </a:p>
      </dsp:txBody>
      <dsp:txXfrm>
        <a:off x="358263" y="3066036"/>
        <a:ext cx="3186231" cy="2792918"/>
      </dsp:txXfrm>
    </dsp:sp>
    <dsp:sp modelId="{F2C16686-2AB1-4386-B415-F3810EBC48DA}">
      <dsp:nvSpPr>
        <dsp:cNvPr id="0" name=""/>
        <dsp:cNvSpPr/>
      </dsp:nvSpPr>
      <dsp:spPr>
        <a:xfrm>
          <a:off x="2943318" y="1751721"/>
          <a:ext cx="601175" cy="60117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A0416-84C4-4A5F-A7E4-5959CCF35B7E}">
      <dsp:nvSpPr>
        <dsp:cNvPr id="0" name=""/>
        <dsp:cNvSpPr/>
      </dsp:nvSpPr>
      <dsp:spPr>
        <a:xfrm rot="5400000">
          <a:off x="4612876" y="1046349"/>
          <a:ext cx="2120975" cy="352925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57990-8F98-40D6-B1E1-13D9B98439CE}">
      <dsp:nvSpPr>
        <dsp:cNvPr id="0" name=""/>
        <dsp:cNvSpPr/>
      </dsp:nvSpPr>
      <dsp:spPr>
        <a:xfrm>
          <a:off x="4258832" y="2100836"/>
          <a:ext cx="3186231" cy="2792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ЭТАП 2. </a:t>
          </a:r>
          <a:r>
            <a:rPr lang="ru-RU" sz="2400" kern="1200" dirty="0" smtClean="0"/>
            <a:t>(3-4 кв.2018</a:t>
          </a:r>
          <a:r>
            <a:rPr lang="ru-RU" sz="2400" kern="1200" dirty="0"/>
            <a:t>)</a:t>
          </a: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Запуск веб-портала достоверной информации по </a:t>
          </a:r>
          <a:r>
            <a:rPr lang="ru-RU" sz="2000" kern="1200" dirty="0" err="1" smtClean="0"/>
            <a:t>г.Москва</a:t>
          </a:r>
          <a:r>
            <a:rPr lang="ru-RU" sz="2000" kern="1200" dirty="0" smtClean="0"/>
            <a:t> </a:t>
          </a:r>
          <a:endParaRPr lang="ru-RU" sz="2000" kern="1200" dirty="0"/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Создание распределённого реестра собранной и верифицированной ценовой информации на базе технологии </a:t>
          </a:r>
          <a:r>
            <a:rPr lang="ru-RU" sz="2000" kern="1200" dirty="0" err="1"/>
            <a:t>блокчейн</a:t>
          </a:r>
          <a:r>
            <a:rPr lang="ru-RU" sz="2000" kern="1200" dirty="0"/>
            <a:t>.</a:t>
          </a:r>
        </a:p>
      </dsp:txBody>
      <dsp:txXfrm>
        <a:off x="4258832" y="2100836"/>
        <a:ext cx="3186231" cy="2792918"/>
      </dsp:txXfrm>
    </dsp:sp>
    <dsp:sp modelId="{05FF89EF-C202-4F5D-BE6B-A90C088AAB09}">
      <dsp:nvSpPr>
        <dsp:cNvPr id="0" name=""/>
        <dsp:cNvSpPr/>
      </dsp:nvSpPr>
      <dsp:spPr>
        <a:xfrm>
          <a:off x="6843888" y="786521"/>
          <a:ext cx="601175" cy="601175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5EF7B-3E6B-45E9-9034-BF3894CE80C6}">
      <dsp:nvSpPr>
        <dsp:cNvPr id="0" name=""/>
        <dsp:cNvSpPr/>
      </dsp:nvSpPr>
      <dsp:spPr>
        <a:xfrm rot="5400000">
          <a:off x="8513445" y="81149"/>
          <a:ext cx="2120975" cy="352925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080F1-5B66-4069-8A12-57361E97F0C7}">
      <dsp:nvSpPr>
        <dsp:cNvPr id="0" name=""/>
        <dsp:cNvSpPr/>
      </dsp:nvSpPr>
      <dsp:spPr>
        <a:xfrm>
          <a:off x="8159401" y="1135636"/>
          <a:ext cx="3186231" cy="2792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ЭТАП 3. </a:t>
          </a:r>
          <a:r>
            <a:rPr lang="ru-RU" sz="2400" kern="1200" dirty="0" smtClean="0"/>
            <a:t>(2019)</a:t>
          </a:r>
          <a:endParaRPr lang="ru-RU" sz="2400" kern="1200" dirty="0"/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Регулярный мониторинг и пополнение базы </a:t>
          </a:r>
          <a:r>
            <a:rPr lang="ru-RU" sz="2000" kern="1200" dirty="0" smtClean="0"/>
            <a:t>данных,  </a:t>
          </a:r>
          <a:r>
            <a:rPr lang="ru-RU" sz="2000" kern="1200" dirty="0"/>
            <a:t>подключение </a:t>
          </a:r>
          <a:r>
            <a:rPr lang="ru-RU" sz="2000" kern="1200" dirty="0" smtClean="0"/>
            <a:t>других источников и других </a:t>
          </a:r>
          <a:r>
            <a:rPr lang="ru-RU" sz="2000" b="1" kern="1200" dirty="0" smtClean="0"/>
            <a:t>регионов </a:t>
          </a:r>
          <a:r>
            <a:rPr lang="ru-RU" sz="2000" kern="1200" dirty="0"/>
            <a:t>по их инициативе</a:t>
          </a: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Организация </a:t>
          </a:r>
          <a:r>
            <a:rPr lang="ru-RU" sz="2000" kern="1200" dirty="0" smtClean="0"/>
            <a:t>доступа </a:t>
          </a:r>
          <a:r>
            <a:rPr lang="ru-RU" sz="2000" kern="1200" dirty="0"/>
            <a:t>для внешних </a:t>
          </a:r>
          <a:r>
            <a:rPr lang="ru-RU" sz="2000" kern="1200" dirty="0" smtClean="0"/>
            <a:t>пользователей, банков, судов и госучреждений</a:t>
          </a:r>
          <a:endParaRPr lang="ru-RU" sz="2000" kern="1200" dirty="0"/>
        </a:p>
      </dsp:txBody>
      <dsp:txXfrm>
        <a:off x="8159401" y="1135636"/>
        <a:ext cx="3186231" cy="27929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45743-4468-4ED2-AC73-6ECA99D93D46}">
      <dsp:nvSpPr>
        <dsp:cNvPr id="0" name=""/>
        <dsp:cNvSpPr/>
      </dsp:nvSpPr>
      <dsp:spPr>
        <a:xfrm>
          <a:off x="2828999" y="68879"/>
          <a:ext cx="4783232" cy="580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Подтверждённые цены сделок</a:t>
          </a:r>
          <a:endParaRPr lang="ru-RU" sz="2400" kern="1200" dirty="0"/>
        </a:p>
      </dsp:txBody>
      <dsp:txXfrm>
        <a:off x="2857328" y="97208"/>
        <a:ext cx="4726574" cy="523662"/>
      </dsp:txXfrm>
    </dsp:sp>
    <dsp:sp modelId="{B40B9E77-1C8A-400D-ACA9-847AC4966EE6}">
      <dsp:nvSpPr>
        <dsp:cNvPr id="0" name=""/>
        <dsp:cNvSpPr/>
      </dsp:nvSpPr>
      <dsp:spPr>
        <a:xfrm>
          <a:off x="2050866" y="738479"/>
          <a:ext cx="6339497" cy="787523"/>
        </a:xfrm>
        <a:prstGeom prst="roundRect">
          <a:avLst/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Достоверные цены предложений</a:t>
          </a:r>
          <a:endParaRPr lang="ru-RU" sz="2400" kern="1200" dirty="0"/>
        </a:p>
      </dsp:txBody>
      <dsp:txXfrm>
        <a:off x="2089310" y="776923"/>
        <a:ext cx="6262609" cy="710635"/>
      </dsp:txXfrm>
    </dsp:sp>
    <dsp:sp modelId="{69BDFF9A-1A0C-4386-843C-3D65C588E0F0}">
      <dsp:nvSpPr>
        <dsp:cNvPr id="0" name=""/>
        <dsp:cNvSpPr/>
      </dsp:nvSpPr>
      <dsp:spPr>
        <a:xfrm>
          <a:off x="1347493" y="1615282"/>
          <a:ext cx="7746244" cy="436162"/>
        </a:xfrm>
        <a:prstGeom prst="roundRect">
          <a:avLst/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Частные слои компаний</a:t>
          </a:r>
          <a:endParaRPr lang="ru-RU" sz="2400" kern="1200" dirty="0"/>
        </a:p>
      </dsp:txBody>
      <dsp:txXfrm>
        <a:off x="1368785" y="1636574"/>
        <a:ext cx="7703660" cy="393578"/>
      </dsp:txXfrm>
    </dsp:sp>
    <dsp:sp modelId="{A6BE2A08-06BD-4544-9AC6-9B08EFE5B234}">
      <dsp:nvSpPr>
        <dsp:cNvPr id="0" name=""/>
        <dsp:cNvSpPr/>
      </dsp:nvSpPr>
      <dsp:spPr>
        <a:xfrm>
          <a:off x="1347493" y="2140725"/>
          <a:ext cx="7746244" cy="427103"/>
        </a:xfrm>
        <a:prstGeom prst="roundRect">
          <a:avLst/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Частные слои компаний</a:t>
          </a:r>
          <a:endParaRPr lang="ru-RU" sz="2400" kern="1200" dirty="0"/>
        </a:p>
      </dsp:txBody>
      <dsp:txXfrm>
        <a:off x="1368342" y="2161574"/>
        <a:ext cx="7704546" cy="385405"/>
      </dsp:txXfrm>
    </dsp:sp>
    <dsp:sp modelId="{1204B2AE-1FE1-4F4C-AB1A-F847BF9A376E}">
      <dsp:nvSpPr>
        <dsp:cNvPr id="0" name=""/>
        <dsp:cNvSpPr/>
      </dsp:nvSpPr>
      <dsp:spPr>
        <a:xfrm>
          <a:off x="652785" y="2657109"/>
          <a:ext cx="9135659" cy="815895"/>
        </a:xfrm>
        <a:prstGeom prst="roundRect">
          <a:avLst/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Агрегаторы</a:t>
          </a:r>
          <a:r>
            <a:rPr lang="ru-RU" sz="2400" kern="1200" dirty="0" smtClean="0"/>
            <a:t> непроверенных предложений</a:t>
          </a:r>
          <a:endParaRPr lang="ru-RU" sz="2400" kern="1200" dirty="0"/>
        </a:p>
      </dsp:txBody>
      <dsp:txXfrm>
        <a:off x="692614" y="2696938"/>
        <a:ext cx="9056001" cy="736237"/>
      </dsp:txXfrm>
    </dsp:sp>
    <dsp:sp modelId="{AA0C50C0-1D74-4FD7-A141-656934FA1DC0}">
      <dsp:nvSpPr>
        <dsp:cNvPr id="0" name=""/>
        <dsp:cNvSpPr/>
      </dsp:nvSpPr>
      <dsp:spPr>
        <a:xfrm>
          <a:off x="0" y="3562284"/>
          <a:ext cx="10441231" cy="802739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Открытая </a:t>
          </a:r>
          <a:r>
            <a:rPr lang="ru-RU" sz="2400" kern="1200" dirty="0" err="1" smtClean="0"/>
            <a:t>гео</a:t>
          </a:r>
          <a:r>
            <a:rPr lang="ru-RU" sz="2400" kern="1200" dirty="0" smtClean="0"/>
            <a:t>-подоснова и он-</a:t>
          </a:r>
          <a:r>
            <a:rPr lang="ru-RU" sz="2400" kern="1200" dirty="0" err="1" smtClean="0"/>
            <a:t>лайн</a:t>
          </a:r>
          <a:r>
            <a:rPr lang="ru-RU" sz="2400" kern="1200" dirty="0" smtClean="0"/>
            <a:t> анализ данных</a:t>
          </a:r>
          <a:r>
            <a:rPr lang="en-US" sz="2400" kern="1200" dirty="0" smtClean="0"/>
            <a:t> </a:t>
          </a:r>
          <a:r>
            <a:rPr lang="en-US" sz="24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www.dostinfo.ru</a:t>
          </a:r>
          <a:endParaRPr lang="ru-RU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186" y="3601470"/>
        <a:ext cx="10362859" cy="7243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D5CA5-61C2-434C-9B0F-B356C36AF9B4}">
      <dsp:nvSpPr>
        <dsp:cNvPr id="0" name=""/>
        <dsp:cNvSpPr/>
      </dsp:nvSpPr>
      <dsp:spPr>
        <a:xfrm>
          <a:off x="5853" y="0"/>
          <a:ext cx="2043558" cy="2358186"/>
        </a:xfrm>
        <a:prstGeom prst="roundRect">
          <a:avLst>
            <a:gd name="adj" fmla="val 5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Блок 1</a:t>
          </a:r>
          <a:endParaRPr lang="ru-RU" sz="2400" b="1" kern="1200" dirty="0">
            <a:solidFill>
              <a:schemeClr val="bg1"/>
            </a:solidFill>
          </a:endParaRPr>
        </a:p>
      </dsp:txBody>
      <dsp:txXfrm rot="16200000">
        <a:off x="-756646" y="762500"/>
        <a:ext cx="1933712" cy="408711"/>
      </dsp:txXfrm>
    </dsp:sp>
    <dsp:sp modelId="{0845D342-BE4D-46DF-995B-76ECE4FE47E7}">
      <dsp:nvSpPr>
        <dsp:cNvPr id="0" name=""/>
        <dsp:cNvSpPr/>
      </dsp:nvSpPr>
      <dsp:spPr>
        <a:xfrm>
          <a:off x="414565" y="0"/>
          <a:ext cx="1522451" cy="235818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Первичное размещение в базе объекта или заказа на проверку</a:t>
          </a:r>
        </a:p>
      </dsp:txBody>
      <dsp:txXfrm>
        <a:off x="414565" y="0"/>
        <a:ext cx="1522451" cy="2358186"/>
      </dsp:txXfrm>
    </dsp:sp>
    <dsp:sp modelId="{A31FEA4B-6FCC-4639-8EF5-AC528CE894FF}">
      <dsp:nvSpPr>
        <dsp:cNvPr id="0" name=""/>
        <dsp:cNvSpPr/>
      </dsp:nvSpPr>
      <dsp:spPr>
        <a:xfrm>
          <a:off x="2120936" y="0"/>
          <a:ext cx="2043558" cy="2358186"/>
        </a:xfrm>
        <a:prstGeom prst="roundRect">
          <a:avLst>
            <a:gd name="adj" fmla="val 5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Блок 2</a:t>
          </a:r>
          <a:endParaRPr lang="ru-RU" sz="2400" b="1" kern="1200" dirty="0">
            <a:solidFill>
              <a:schemeClr val="bg1"/>
            </a:solidFill>
          </a:endParaRPr>
        </a:p>
      </dsp:txBody>
      <dsp:txXfrm rot="16200000">
        <a:off x="1358436" y="762500"/>
        <a:ext cx="1933712" cy="408711"/>
      </dsp:txXfrm>
    </dsp:sp>
    <dsp:sp modelId="{F29A7552-C527-48B7-A5FC-056ADE803AFA}">
      <dsp:nvSpPr>
        <dsp:cNvPr id="0" name=""/>
        <dsp:cNvSpPr/>
      </dsp:nvSpPr>
      <dsp:spPr>
        <a:xfrm rot="5400000">
          <a:off x="1957863" y="1868470"/>
          <a:ext cx="346583" cy="3065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99D5F-5928-4D55-884E-2D9792F6EE42}">
      <dsp:nvSpPr>
        <dsp:cNvPr id="0" name=""/>
        <dsp:cNvSpPr/>
      </dsp:nvSpPr>
      <dsp:spPr>
        <a:xfrm>
          <a:off x="2529648" y="0"/>
          <a:ext cx="1522451" cy="235818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Проверка объекта </a:t>
          </a:r>
          <a:br>
            <a:rPr lang="ru-RU" sz="1800" b="1" kern="1200" dirty="0" smtClean="0">
              <a:solidFill>
                <a:schemeClr val="tx1"/>
              </a:solidFill>
            </a:rPr>
          </a:br>
          <a:r>
            <a:rPr lang="ru-RU" sz="1800" b="1" kern="1200" dirty="0" smtClean="0">
              <a:solidFill>
                <a:schemeClr val="tx1"/>
              </a:solidFill>
            </a:rPr>
            <a:t>минимум 3 участниками системы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529648" y="0"/>
        <a:ext cx="1522451" cy="2358186"/>
      </dsp:txXfrm>
    </dsp:sp>
    <dsp:sp modelId="{BA774702-B4B7-46B9-82CD-AEC4DCC78F05}">
      <dsp:nvSpPr>
        <dsp:cNvPr id="0" name=""/>
        <dsp:cNvSpPr/>
      </dsp:nvSpPr>
      <dsp:spPr>
        <a:xfrm>
          <a:off x="4236020" y="0"/>
          <a:ext cx="2043558" cy="2358186"/>
        </a:xfrm>
        <a:prstGeom prst="roundRect">
          <a:avLst>
            <a:gd name="adj" fmla="val 5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Блок 3</a:t>
          </a:r>
          <a:endParaRPr lang="ru-RU" sz="2400" b="1" kern="1200" dirty="0">
            <a:solidFill>
              <a:schemeClr val="bg1"/>
            </a:solidFill>
          </a:endParaRPr>
        </a:p>
      </dsp:txBody>
      <dsp:txXfrm rot="16200000">
        <a:off x="3473520" y="762500"/>
        <a:ext cx="1933712" cy="408711"/>
      </dsp:txXfrm>
    </dsp:sp>
    <dsp:sp modelId="{385BA64E-6770-4B40-983D-6CC48356CE77}">
      <dsp:nvSpPr>
        <dsp:cNvPr id="0" name=""/>
        <dsp:cNvSpPr/>
      </dsp:nvSpPr>
      <dsp:spPr>
        <a:xfrm rot="5400000">
          <a:off x="4072946" y="1868470"/>
          <a:ext cx="346583" cy="3065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115DB-BCF5-47FA-9AFD-1C97F438F994}">
      <dsp:nvSpPr>
        <dsp:cNvPr id="0" name=""/>
        <dsp:cNvSpPr/>
      </dsp:nvSpPr>
      <dsp:spPr>
        <a:xfrm>
          <a:off x="4644732" y="0"/>
          <a:ext cx="1522451" cy="235818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tx1"/>
              </a:solidFill>
            </a:rPr>
            <a:t>Подтверж-дение</a:t>
          </a:r>
          <a:r>
            <a:rPr lang="ru-RU" sz="1800" b="1" kern="1200" dirty="0" smtClean="0">
              <a:solidFill>
                <a:schemeClr val="tx1"/>
              </a:solidFill>
            </a:rPr>
            <a:t> (Сертификация объекта)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644732" y="0"/>
        <a:ext cx="1522451" cy="2358186"/>
      </dsp:txXfrm>
    </dsp:sp>
    <dsp:sp modelId="{B0B57F62-274C-4EF4-A7DA-E49D642D36DD}">
      <dsp:nvSpPr>
        <dsp:cNvPr id="0" name=""/>
        <dsp:cNvSpPr/>
      </dsp:nvSpPr>
      <dsp:spPr>
        <a:xfrm>
          <a:off x="6351104" y="0"/>
          <a:ext cx="2043558" cy="2358186"/>
        </a:xfrm>
        <a:prstGeom prst="roundRect">
          <a:avLst>
            <a:gd name="adj" fmla="val 5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Блок 4</a:t>
          </a:r>
          <a:endParaRPr lang="ru-RU" sz="2400" b="1" kern="1200" dirty="0">
            <a:solidFill>
              <a:schemeClr val="bg1"/>
            </a:solidFill>
          </a:endParaRPr>
        </a:p>
      </dsp:txBody>
      <dsp:txXfrm rot="16200000">
        <a:off x="5588603" y="762500"/>
        <a:ext cx="1933712" cy="408711"/>
      </dsp:txXfrm>
    </dsp:sp>
    <dsp:sp modelId="{00ABCC44-90F0-4D44-80EB-4A5447660C2F}">
      <dsp:nvSpPr>
        <dsp:cNvPr id="0" name=""/>
        <dsp:cNvSpPr/>
      </dsp:nvSpPr>
      <dsp:spPr>
        <a:xfrm rot="5400000">
          <a:off x="6188030" y="1868470"/>
          <a:ext cx="346583" cy="3065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E8C16A-0F0F-4980-A1B8-B2F270BC48AC}">
      <dsp:nvSpPr>
        <dsp:cNvPr id="0" name=""/>
        <dsp:cNvSpPr/>
      </dsp:nvSpPr>
      <dsp:spPr>
        <a:xfrm>
          <a:off x="6759815" y="0"/>
          <a:ext cx="1522451" cy="235818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Выплаты участникам проверки</a:t>
          </a:r>
          <a:br>
            <a:rPr lang="ru-RU" sz="1800" b="1" kern="1200" dirty="0" smtClean="0">
              <a:solidFill>
                <a:schemeClr val="tx1"/>
              </a:solidFill>
            </a:rPr>
          </a:br>
          <a:r>
            <a:rPr lang="ru-RU" sz="1800" b="1" kern="1200" dirty="0" smtClean="0">
              <a:solidFill>
                <a:schemeClr val="tx1"/>
              </a:solidFill>
            </a:rPr>
            <a:t>(смарт-контракт)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6759815" y="0"/>
        <a:ext cx="1522451" cy="2358186"/>
      </dsp:txXfrm>
    </dsp:sp>
    <dsp:sp modelId="{C16F0A04-F129-44E0-BF15-C84ABC68DD47}">
      <dsp:nvSpPr>
        <dsp:cNvPr id="0" name=""/>
        <dsp:cNvSpPr/>
      </dsp:nvSpPr>
      <dsp:spPr>
        <a:xfrm>
          <a:off x="8466187" y="0"/>
          <a:ext cx="2043558" cy="2358186"/>
        </a:xfrm>
        <a:prstGeom prst="roundRect">
          <a:avLst>
            <a:gd name="adj" fmla="val 5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Блок 5,6,…</a:t>
          </a:r>
          <a:endParaRPr lang="ru-RU" sz="2400" b="1" kern="1200" dirty="0">
            <a:solidFill>
              <a:schemeClr val="bg1"/>
            </a:solidFill>
          </a:endParaRPr>
        </a:p>
      </dsp:txBody>
      <dsp:txXfrm rot="16200000">
        <a:off x="7703687" y="762500"/>
        <a:ext cx="1933712" cy="408711"/>
      </dsp:txXfrm>
    </dsp:sp>
    <dsp:sp modelId="{04AE5B61-8777-4358-B266-FF74DE3A8D21}">
      <dsp:nvSpPr>
        <dsp:cNvPr id="0" name=""/>
        <dsp:cNvSpPr/>
      </dsp:nvSpPr>
      <dsp:spPr>
        <a:xfrm rot="5400000">
          <a:off x="8303113" y="1868470"/>
          <a:ext cx="346583" cy="3065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EE8EA-5E30-46CF-882E-C6D2B704387E}">
      <dsp:nvSpPr>
        <dsp:cNvPr id="0" name=""/>
        <dsp:cNvSpPr/>
      </dsp:nvSpPr>
      <dsp:spPr>
        <a:xfrm>
          <a:off x="8874899" y="0"/>
          <a:ext cx="1522451" cy="235818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chilly" dir="t"/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Повторное использование </a:t>
          </a:r>
          <a:r>
            <a:rPr lang="ru-RU" sz="1800" b="1" kern="1200" dirty="0" err="1" smtClean="0">
              <a:solidFill>
                <a:schemeClr val="tx1"/>
              </a:solidFill>
            </a:rPr>
            <a:t>верифици-рованного</a:t>
          </a:r>
          <a:r>
            <a:rPr lang="ru-RU" sz="1800" b="1" kern="1200" dirty="0" smtClean="0">
              <a:solidFill>
                <a:schemeClr val="tx1"/>
              </a:solidFill>
            </a:rPr>
            <a:t> объекта  и повторные выплаты</a:t>
          </a:r>
          <a:endParaRPr lang="ru-RU" sz="1800" b="1" kern="1200" dirty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chemeClr val="tx1"/>
            </a:solidFill>
          </a:endParaRPr>
        </a:p>
      </dsp:txBody>
      <dsp:txXfrm>
        <a:off x="8874899" y="0"/>
        <a:ext cx="1522451" cy="2358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6E77C-0905-4382-B68A-7F0C4010FE54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26D995-43F3-4470-8ED0-F96CEFCF7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54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EEDC5-3640-44EA-91AA-E66E33B7983A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BBEDF-08D9-480F-870D-B09CEEB09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4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C04118-A513-4508-9F38-87D00BED72F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86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00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84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99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171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746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9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77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7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68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02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1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7B9B6-9FCD-41E5-891C-501672EB5BEB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5AA50-1551-453A-9007-686C49EA79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1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1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55677" y="348344"/>
            <a:ext cx="10457716" cy="3779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Портал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достоверной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информации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www.dostinfo.ru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источник проверенных цен</a:t>
            </a:r>
          </a:p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недвижимость для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оспаривания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кадастровой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стоимости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377351" y="3309212"/>
            <a:ext cx="9144000" cy="2131859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Подшиваленко</a:t>
            </a:r>
            <a:r>
              <a:rPr lang="en-US" sz="2400" b="1" dirty="0" smtClean="0"/>
              <a:t> </a:t>
            </a:r>
            <a:r>
              <a:rPr lang="ru-RU" sz="2400" b="1" dirty="0" smtClean="0"/>
              <a:t>Денис </a:t>
            </a:r>
            <a:r>
              <a:rPr lang="ru-RU" sz="2400" b="1" dirty="0"/>
              <a:t>Валерьевич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генеральный директор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ru-RU" sz="2400" dirty="0" smtClean="0"/>
              <a:t>"</a:t>
            </a:r>
            <a:r>
              <a:rPr lang="ru-RU" sz="2400" dirty="0"/>
              <a:t>Национальная биржа </a:t>
            </a:r>
            <a:r>
              <a:rPr lang="ru-RU" sz="2400" dirty="0" smtClean="0"/>
              <a:t>экспертов</a:t>
            </a:r>
            <a:r>
              <a:rPr lang="en-US" sz="2400" dirty="0" smtClean="0"/>
              <a:t> </a:t>
            </a:r>
            <a:r>
              <a:rPr lang="ru-RU" sz="2400" dirty="0" err="1" smtClean="0"/>
              <a:t>вОценке.ру</a:t>
            </a:r>
            <a:r>
              <a:rPr lang="ru-RU" sz="2400" dirty="0"/>
              <a:t>", к.э.н., </a:t>
            </a:r>
            <a:r>
              <a:rPr lang="ru-RU" sz="2400" dirty="0" err="1"/>
              <a:t>MRICS</a:t>
            </a:r>
            <a:r>
              <a:rPr lang="ru-RU" sz="2400" dirty="0"/>
              <a:t>,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8" t="10483" r="28104"/>
          <a:stretch/>
        </p:blipFill>
        <p:spPr bwMode="auto">
          <a:xfrm>
            <a:off x="5509252" y="5489384"/>
            <a:ext cx="1173496" cy="1232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34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4128" y="1811548"/>
            <a:ext cx="4754880" cy="402336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Продажа в Москве: 	45 000 объектов</a:t>
            </a:r>
          </a:p>
          <a:p>
            <a:r>
              <a:rPr lang="ru-RU" b="1" dirty="0" smtClean="0"/>
              <a:t>Аренда в Москве: 	75 000 объектов</a:t>
            </a:r>
          </a:p>
          <a:p>
            <a:r>
              <a:rPr lang="ru-RU" dirty="0" smtClean="0"/>
              <a:t>ЦЕНОВЫЕ СЛОИ</a:t>
            </a:r>
            <a:r>
              <a:rPr lang="ru-RU" dirty="0"/>
              <a:t>:</a:t>
            </a:r>
          </a:p>
          <a:p>
            <a:r>
              <a:rPr lang="ru-RU" dirty="0" smtClean="0"/>
              <a:t>здания/помещения/земельные участки:</a:t>
            </a:r>
          </a:p>
          <a:p>
            <a:pPr lvl="1"/>
            <a:r>
              <a:rPr lang="ru-RU" dirty="0" smtClean="0"/>
              <a:t>Торговые</a:t>
            </a:r>
          </a:p>
          <a:p>
            <a:pPr lvl="1"/>
            <a:r>
              <a:rPr lang="ru-RU" dirty="0" smtClean="0"/>
              <a:t>Производственные</a:t>
            </a:r>
          </a:p>
          <a:p>
            <a:pPr lvl="1"/>
            <a:r>
              <a:rPr lang="ru-RU" dirty="0" smtClean="0"/>
              <a:t>Офисные по классам А,В,С,</a:t>
            </a:r>
            <a:r>
              <a:rPr lang="en-US" dirty="0" smtClean="0"/>
              <a:t>D</a:t>
            </a:r>
            <a:endParaRPr lang="ru-RU" dirty="0" smtClean="0"/>
          </a:p>
          <a:p>
            <a:pPr lvl="1"/>
            <a:r>
              <a:rPr lang="ru-RU" dirty="0" smtClean="0"/>
              <a:t>Складские</a:t>
            </a:r>
          </a:p>
          <a:p>
            <a:pPr lvl="1"/>
            <a:r>
              <a:rPr lang="ru-RU" dirty="0" smtClean="0"/>
              <a:t>Парковки</a:t>
            </a:r>
            <a:endParaRPr lang="en-US" dirty="0" smtClean="0"/>
          </a:p>
          <a:p>
            <a:r>
              <a:rPr lang="ru-RU" dirty="0" smtClean="0"/>
              <a:t>Кадастровая сетка и </a:t>
            </a:r>
            <a:r>
              <a:rPr lang="ru-RU" dirty="0" err="1" smtClean="0"/>
              <a:t>УПКС</a:t>
            </a:r>
            <a:r>
              <a:rPr lang="ru-RU" dirty="0" smtClean="0"/>
              <a:t> 2018</a:t>
            </a:r>
          </a:p>
          <a:p>
            <a:r>
              <a:rPr lang="ru-RU" dirty="0" smtClean="0"/>
              <a:t>3</a:t>
            </a:r>
            <a:r>
              <a:rPr lang="en-US" dirty="0" smtClean="0"/>
              <a:t>D </a:t>
            </a:r>
            <a:r>
              <a:rPr lang="ru-RU" dirty="0" smtClean="0"/>
              <a:t>здания и панорамная съемка</a:t>
            </a:r>
          </a:p>
          <a:p>
            <a:r>
              <a:rPr lang="ru-RU" dirty="0" smtClean="0"/>
              <a:t>+ </a:t>
            </a:r>
            <a:r>
              <a:rPr lang="ru-RU" b="1" dirty="0" smtClean="0">
                <a:solidFill>
                  <a:srgbClr val="00B050"/>
                </a:solidFill>
              </a:rPr>
              <a:t>загрузить собственный слой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10</a:t>
            </a:fld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569287" y="708948"/>
            <a:ext cx="4754880" cy="402336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Выгрузка </a:t>
            </a:r>
            <a:r>
              <a:rPr lang="ru-RU" dirty="0"/>
              <a:t>списков выбранных аналогов </a:t>
            </a:r>
            <a:r>
              <a:rPr lang="ru-RU" dirty="0" err="1"/>
              <a:t>Excel</a:t>
            </a:r>
            <a:r>
              <a:rPr lang="ru-RU" dirty="0"/>
              <a:t> и </a:t>
            </a:r>
            <a:r>
              <a:rPr lang="ru-RU" dirty="0" err="1"/>
              <a:t>PDF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Вывод на печать </a:t>
            </a:r>
            <a:r>
              <a:rPr lang="ru-RU" dirty="0"/>
              <a:t>карты и ценовых характеристик </a:t>
            </a:r>
            <a:r>
              <a:rPr lang="ru-RU" dirty="0" smtClean="0"/>
              <a:t>и фото объектов </a:t>
            </a:r>
            <a:r>
              <a:rPr lang="ru-RU" dirty="0"/>
              <a:t>в </a:t>
            </a:r>
            <a:r>
              <a:rPr lang="ru-RU" dirty="0" err="1"/>
              <a:t>PDF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Только подтвержденные аналоги или все подряд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Одновременный вывод </a:t>
            </a:r>
            <a:r>
              <a:rPr lang="ru-RU" dirty="0" err="1"/>
              <a:t>ПРОДАЖА+АРЕНДА</a:t>
            </a:r>
            <a:r>
              <a:rPr lang="ru-RU" dirty="0"/>
              <a:t> на одну карту/список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Расчет поправок для </a:t>
            </a:r>
            <a:r>
              <a:rPr lang="ru-RU" dirty="0" smtClean="0"/>
              <a:t>оценки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Ценовые поверхности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687" y="4081244"/>
            <a:ext cx="4751480" cy="25737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318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24127" y="471509"/>
            <a:ext cx="4936405" cy="1737360"/>
          </a:xfrm>
        </p:spPr>
        <p:txBody>
          <a:bodyPr/>
          <a:lstStyle/>
          <a:p>
            <a:r>
              <a:rPr lang="ru-RU" dirty="0" smtClean="0"/>
              <a:t>Ценовые карты, мультипликаторы и поправки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3" r="20907"/>
          <a:stretch/>
        </p:blipFill>
        <p:spPr>
          <a:xfrm>
            <a:off x="6511311" y="351923"/>
            <a:ext cx="5123162" cy="5938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b="1" dirty="0"/>
              <a:t>Расчет </a:t>
            </a:r>
            <a:r>
              <a:rPr lang="ru-RU" b="1" dirty="0" smtClean="0"/>
              <a:t>индивидуальных поправок по выбранной группе аналогов:</a:t>
            </a:r>
            <a:endParaRPr lang="ru-RU" b="1" dirty="0"/>
          </a:p>
          <a:p>
            <a:pPr marL="819150" lvl="4" indent="-457200">
              <a:buFont typeface="+mj-lt"/>
              <a:buAutoNum type="arabicPeriod"/>
            </a:pPr>
            <a:r>
              <a:rPr lang="ru-RU" sz="2000" dirty="0" smtClean="0"/>
              <a:t>Ставка </a:t>
            </a:r>
            <a:r>
              <a:rPr lang="ru-RU" sz="2000" dirty="0"/>
              <a:t>капитализации</a:t>
            </a:r>
          </a:p>
          <a:p>
            <a:pPr marL="819150" lvl="4" indent="-457200">
              <a:buFont typeface="+mj-lt"/>
              <a:buAutoNum type="arabicPeriod"/>
            </a:pPr>
            <a:r>
              <a:rPr lang="ru-RU" sz="2000" dirty="0" smtClean="0"/>
              <a:t>Класс А/В/С/D</a:t>
            </a:r>
          </a:p>
          <a:p>
            <a:pPr marL="819150" lvl="4" indent="-457200">
              <a:buFont typeface="+mj-lt"/>
              <a:buAutoNum type="arabicPeriod"/>
            </a:pPr>
            <a:r>
              <a:rPr lang="ru-RU" sz="2000" dirty="0" smtClean="0"/>
              <a:t>Тип/Назначение</a:t>
            </a:r>
            <a:endParaRPr lang="ru-RU" sz="2000" dirty="0"/>
          </a:p>
          <a:p>
            <a:pPr marL="819150" lvl="4" indent="-457200">
              <a:buFont typeface="+mj-lt"/>
              <a:buAutoNum type="arabicPeriod"/>
            </a:pPr>
            <a:r>
              <a:rPr lang="ru-RU" sz="2000" dirty="0"/>
              <a:t>Местоположение</a:t>
            </a:r>
          </a:p>
          <a:p>
            <a:pPr marL="819150" lvl="4" indent="-457200">
              <a:buFont typeface="+mj-lt"/>
              <a:buAutoNum type="arabicPeriod"/>
            </a:pPr>
            <a:r>
              <a:rPr lang="ru-RU" sz="2000" dirty="0"/>
              <a:t>Разрешенное использование</a:t>
            </a:r>
          </a:p>
          <a:p>
            <a:pPr marL="819150" lvl="4" indent="-457200">
              <a:buFont typeface="+mj-lt"/>
              <a:buAutoNum type="arabicPeriod"/>
            </a:pPr>
            <a:r>
              <a:rPr lang="ru-RU" sz="2000" dirty="0"/>
              <a:t>Скидки на торг</a:t>
            </a:r>
          </a:p>
          <a:p>
            <a:pPr marL="819150" lvl="4" indent="-457200">
              <a:buFont typeface="+mj-lt"/>
              <a:buAutoNum type="arabicPeriod"/>
            </a:pPr>
            <a:r>
              <a:rPr lang="ru-RU" sz="2000" dirty="0"/>
              <a:t>Сроки </a:t>
            </a:r>
            <a:r>
              <a:rPr lang="ru-RU" sz="2000" dirty="0" smtClean="0"/>
              <a:t>экспозиции</a:t>
            </a:r>
          </a:p>
          <a:p>
            <a:pPr marL="819150" lvl="4" indent="-457200">
              <a:buFont typeface="+mj-lt"/>
              <a:buAutoNum type="arabicPeriod"/>
            </a:pPr>
            <a:r>
              <a:rPr lang="ru-RU" sz="2000" dirty="0" smtClean="0"/>
              <a:t>Средние ставки продажи и аренды по районам города и назначению (офисы, торговля, склады производство,..)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4D27-2DAF-498A-822B-6F1D5F64C276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90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532" y="618518"/>
            <a:ext cx="10608628" cy="1701772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Блокчейн</a:t>
            </a:r>
            <a:r>
              <a:rPr lang="ru-RU" sz="3600" dirty="0" smtClean="0"/>
              <a:t> для проверки объектов залога:</a:t>
            </a:r>
            <a:br>
              <a:rPr lang="ru-RU" sz="3600" dirty="0" smtClean="0"/>
            </a:br>
            <a:r>
              <a:rPr lang="ru-RU" sz="3600" dirty="0" smtClean="0"/>
              <a:t>объекты-аналоги, осмотры, расчет стоимости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2945765"/>
          <a:ext cx="10515600" cy="2358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www.vocenke.ru 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E04B-42F9-4426-A5BE-9AE44540A96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5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/>
              <a:t>Как </a:t>
            </a:r>
            <a:r>
              <a:rPr lang="ru-RU" sz="5400" dirty="0" smtClean="0"/>
              <a:t>стать участником ассоциации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dirty="0"/>
              <a:t>Как принять </a:t>
            </a:r>
            <a:r>
              <a:rPr lang="ru-RU" b="1" dirty="0" smtClean="0"/>
              <a:t>участие?  </a:t>
            </a:r>
            <a:r>
              <a:rPr lang="ru-RU" dirty="0"/>
              <a:t>– загрузите свой </a:t>
            </a:r>
            <a:r>
              <a:rPr lang="ru-RU" dirty="0" smtClean="0"/>
              <a:t>слой информации (архив базы данных) и выделите сотрудника для проверки объектов других участников.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Сколько стоит? </a:t>
            </a:r>
            <a:r>
              <a:rPr lang="ru-RU" dirty="0" smtClean="0"/>
              <a:t>– судебным органам, государственным и муниципальным организациям доступ бесплатный. </a:t>
            </a: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/>
              <a:t>Как получить доступ?</a:t>
            </a:r>
            <a:r>
              <a:rPr lang="ru-RU" dirty="0" smtClean="0"/>
              <a:t> – </a:t>
            </a:r>
            <a:r>
              <a:rPr lang="ru-RU" dirty="0" err="1" smtClean="0"/>
              <a:t>демо</a:t>
            </a:r>
            <a:r>
              <a:rPr lang="ru-RU" dirty="0" smtClean="0"/>
              <a:t>-доступ на сайт:	</a:t>
            </a:r>
            <a:r>
              <a:rPr lang="en-US" b="1" dirty="0" smtClean="0"/>
              <a:t>www.dostinfo.ru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					логин</a:t>
            </a:r>
            <a:r>
              <a:rPr lang="en-US" dirty="0" smtClean="0"/>
              <a:t>: </a:t>
            </a:r>
            <a:r>
              <a:rPr lang="ru-RU" smtClean="0"/>
              <a:t>	</a:t>
            </a:r>
            <a:r>
              <a:rPr lang="en-US" smtClean="0"/>
              <a:t>kadastr2018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					пароль</a:t>
            </a:r>
            <a:r>
              <a:rPr lang="en-US" dirty="0" smtClean="0"/>
              <a:t>: </a:t>
            </a:r>
            <a:r>
              <a:rPr lang="ru-RU" dirty="0" smtClean="0"/>
              <a:t>	</a:t>
            </a:r>
            <a:r>
              <a:rPr lang="en-US" dirty="0" smtClean="0"/>
              <a:t>kadastr2018</a:t>
            </a:r>
            <a:endParaRPr lang="ru-RU" dirty="0"/>
          </a:p>
          <a:p>
            <a:pPr marL="457200" indent="-457200">
              <a:buFont typeface="+mj-lt"/>
              <a:buAutoNum type="arabicPeriod"/>
            </a:pP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828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660967" y="456002"/>
            <a:ext cx="4701199" cy="58485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b="1" dirty="0" smtClean="0"/>
              <a:t>Денис</a:t>
            </a:r>
            <a:r>
              <a:rPr lang="en-US" b="1" dirty="0" smtClean="0"/>
              <a:t> </a:t>
            </a:r>
            <a:r>
              <a:rPr lang="ru-RU" b="1" dirty="0" smtClean="0"/>
              <a:t>Подшиваленко</a:t>
            </a:r>
            <a:br>
              <a:rPr lang="ru-RU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b="1" dirty="0" smtClean="0"/>
              <a:t>+7-926-3040227</a:t>
            </a:r>
            <a:br>
              <a:rPr lang="ru-RU" b="1" dirty="0" smtClean="0"/>
            </a:br>
            <a:r>
              <a:rPr lang="en-US" b="1" dirty="0" smtClean="0"/>
              <a:t>nbo@vocenke.ru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/>
              <a:t>dostinfo@list.ru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Бесплатная регистрация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по </a:t>
            </a:r>
            <a:r>
              <a:rPr lang="ru-RU" sz="3100" dirty="0" err="1" smtClean="0"/>
              <a:t>промокоду</a:t>
            </a:r>
            <a:r>
              <a:rPr lang="ru-RU" sz="3100" dirty="0" smtClean="0"/>
              <a:t> «СЛАЙД» </a:t>
            </a:r>
            <a:br>
              <a:rPr lang="ru-RU" sz="3100" dirty="0" smtClean="0"/>
            </a:br>
            <a:r>
              <a:rPr lang="ru-RU" sz="3100" dirty="0" smtClean="0"/>
              <a:t>на сайте </a:t>
            </a:r>
            <a:r>
              <a:rPr lang="en-US" sz="3100" dirty="0" smtClean="0"/>
              <a:t>www</a:t>
            </a:r>
            <a:r>
              <a:rPr lang="ru-RU" sz="3100" dirty="0"/>
              <a:t>.</a:t>
            </a:r>
            <a:r>
              <a:rPr lang="en-US" sz="3100" dirty="0" err="1"/>
              <a:t>vocenke</a:t>
            </a:r>
            <a:r>
              <a:rPr lang="ru-RU" sz="3100" dirty="0"/>
              <a:t>.</a:t>
            </a:r>
            <a:r>
              <a:rPr lang="en-US" sz="3100" dirty="0" err="1"/>
              <a:t>ru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8" t="10483" r="28104"/>
          <a:stretch/>
        </p:blipFill>
        <p:spPr bwMode="auto">
          <a:xfrm>
            <a:off x="2275895" y="2249486"/>
            <a:ext cx="1727200" cy="1813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www.vocenke.ru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E04B-42F9-4426-A5BE-9AE44540A96E}" type="slidenum">
              <a:rPr lang="ru-RU" smtClean="0"/>
              <a:t>14</a:t>
            </a:fld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544" y="456002"/>
            <a:ext cx="1361082" cy="142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1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оценочных компаний:</a:t>
            </a:r>
            <a:br>
              <a:rPr lang="ru-RU" dirty="0" smtClean="0"/>
            </a:br>
            <a:r>
              <a:rPr lang="ru-RU" dirty="0" smtClean="0"/>
              <a:t>аутсорсинг бизнес-процессов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Выигрывайте новые большие контракты за меньший бюджет</a:t>
            </a:r>
          </a:p>
          <a:p>
            <a:r>
              <a:rPr lang="ru-RU" dirty="0" smtClean="0"/>
              <a:t>Когда все штатные оценщики перегружены работой или </a:t>
            </a:r>
            <a:br>
              <a:rPr lang="ru-RU" dirty="0" smtClean="0"/>
            </a:br>
            <a:r>
              <a:rPr lang="ru-RU" dirty="0" smtClean="0"/>
              <a:t>у них не достаточно квалификации – делегируйте Бирже любой этап оценки: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Фото-осмотры объектов оценки в других регионах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Подбор объектов-аналогов для расчетов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Оформление расчетов и/или текста отчета по вашему шаблону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 smtClean="0"/>
              <a:t>Проверку или экспертизу результатов и отчетов</a:t>
            </a:r>
          </a:p>
          <a:p>
            <a:pPr marL="179388" lvl="1" indent="0">
              <a:buNone/>
            </a:pPr>
            <a:r>
              <a:rPr lang="ru-RU" dirty="0" smtClean="0"/>
              <a:t>Или передайте выполнение отчета об оценке «под ключ» с гарантийной поддержкой в течение 3 месяцев.</a:t>
            </a:r>
          </a:p>
          <a:p>
            <a:pPr lvl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11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671458" y="5569527"/>
            <a:ext cx="3550722" cy="43938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206" y="246951"/>
            <a:ext cx="10515600" cy="1325563"/>
          </a:xfrm>
        </p:spPr>
        <p:txBody>
          <a:bodyPr/>
          <a:lstStyle/>
          <a:p>
            <a:r>
              <a:rPr lang="ru-RU" b="1" dirty="0" err="1"/>
              <a:t>вОценке.ру</a:t>
            </a:r>
            <a:r>
              <a:rPr lang="ru-RU" b="1" dirty="0"/>
              <a:t> – </a:t>
            </a:r>
            <a:r>
              <a:rPr lang="ru-RU" b="1" dirty="0" smtClean="0"/>
              <a:t>бесплатный сервис </a:t>
            </a:r>
            <a:r>
              <a:rPr lang="ru-RU" b="1" dirty="0"/>
              <a:t>поиска </a:t>
            </a:r>
            <a:r>
              <a:rPr lang="ru-RU" b="1" dirty="0" smtClean="0"/>
              <a:t>и проверки оценщиков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206" y="1692821"/>
            <a:ext cx="6526859" cy="46151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В </a:t>
            </a:r>
            <a:r>
              <a:rPr lang="ru-RU" sz="2400" dirty="0" smtClean="0"/>
              <a:t>декабре 2018 года каждой оценочной компании за 1 день может потребоваться:</a:t>
            </a:r>
            <a:endParaRPr lang="ru-RU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/>
              <a:t>Найти для горящего проекта 1 или 10 специалистов высокой квалификации, а штатные оценщики уже загружены на 120%,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400" dirty="0" smtClean="0"/>
              <a:t>Сфотографировать </a:t>
            </a:r>
            <a:r>
              <a:rPr lang="ru-RU" sz="2400" dirty="0"/>
              <a:t>или оценить 10 или 1000 объектов недвижимости и оборудования в других регионах страны,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400" dirty="0" smtClean="0"/>
              <a:t>Подобрать и перепроверить объекты-аналоги на дату в прошлом для оспаривания кадастровой стоимости …,</a:t>
            </a:r>
            <a:endParaRPr lang="ru-RU" sz="24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285" y="1692821"/>
            <a:ext cx="4958935" cy="29114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03285" y="4724587"/>
            <a:ext cx="470944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600" dirty="0" smtClean="0"/>
          </a:p>
          <a:p>
            <a:pPr algn="ctr"/>
            <a:r>
              <a:rPr lang="ru-RU" sz="2600" dirty="0" smtClean="0"/>
              <a:t>Достаточно </a:t>
            </a:r>
            <a:r>
              <a:rPr lang="ru-RU" sz="2600" dirty="0"/>
              <a:t>нажать кнопку 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b="1" dirty="0" smtClean="0"/>
              <a:t>«РАЗМЕСТИТЬ ЗАКАЗ»</a:t>
            </a:r>
            <a:r>
              <a:rPr lang="ru-RU" sz="2600" dirty="0" smtClean="0"/>
              <a:t> </a:t>
            </a:r>
            <a:r>
              <a:rPr lang="ru-RU" sz="2600" dirty="0"/>
              <a:t/>
            </a:r>
            <a:br>
              <a:rPr lang="ru-RU" sz="2600" dirty="0"/>
            </a:br>
            <a:r>
              <a:rPr lang="ru-RU" sz="2600" dirty="0"/>
              <a:t>на сайте биржи </a:t>
            </a:r>
            <a:r>
              <a:rPr lang="ru-RU" sz="2600" dirty="0" err="1"/>
              <a:t>вОценке.ру</a:t>
            </a:r>
            <a:endParaRPr lang="ru-RU" sz="2600" dirty="0"/>
          </a:p>
        </p:txBody>
      </p:sp>
      <p:pic>
        <p:nvPicPr>
          <p:cNvPr id="6" name="Picture 2" descr="Mobile 994830b1af5096ac09f38af45717ff45e50e25ac9edf17009a078ca5de924fe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733" y="1329177"/>
            <a:ext cx="935241" cy="195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0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118" y="666317"/>
            <a:ext cx="11049000" cy="1325563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РЕШЕНИЕ - </a:t>
            </a:r>
            <a:r>
              <a:rPr lang="ru-RU" sz="3200" b="1" dirty="0"/>
              <a:t>создать источник информации ссылка на который не требует Дополнительной поверки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249" y="1861252"/>
            <a:ext cx="11072751" cy="4351338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Для целей оспаривания кадастровой стоимости зданий (ОСЗ) и земельных участков в </a:t>
            </a:r>
            <a:r>
              <a:rPr lang="ru-RU" sz="2400" dirty="0" err="1"/>
              <a:t>г.Москва</a:t>
            </a:r>
            <a:r>
              <a:rPr lang="ru-RU" sz="2400" dirty="0"/>
              <a:t> по состоянию на 1.1.2018 </a:t>
            </a:r>
            <a:r>
              <a:rPr lang="ru-RU" sz="2400" dirty="0" smtClean="0"/>
              <a:t>была создана </a:t>
            </a:r>
            <a:r>
              <a:rPr lang="ru-RU" sz="2400" dirty="0"/>
              <a:t>верифицированная база данных по объектам коммерческой недвижимости на </a:t>
            </a:r>
            <a:r>
              <a:rPr lang="ru-RU" sz="2400" dirty="0" err="1"/>
              <a:t>блокчейне</a:t>
            </a:r>
            <a:r>
              <a:rPr lang="ru-RU" sz="2400" dirty="0"/>
              <a:t>.</a:t>
            </a:r>
          </a:p>
          <a:p>
            <a:pPr algn="just"/>
            <a:r>
              <a:rPr lang="ru-RU" sz="2400" dirty="0"/>
              <a:t>Для этого </a:t>
            </a:r>
            <a:r>
              <a:rPr lang="ru-RU" sz="2400" dirty="0" smtClean="0"/>
              <a:t>крупнейшие оценочные компании </a:t>
            </a:r>
            <a:r>
              <a:rPr lang="ru-RU" sz="2400" dirty="0"/>
              <a:t>Москвы </a:t>
            </a:r>
            <a:r>
              <a:rPr lang="ru-RU" sz="2400" dirty="0" smtClean="0"/>
              <a:t>объединили </a:t>
            </a:r>
            <a:r>
              <a:rPr lang="ru-RU" sz="2400" dirty="0"/>
              <a:t>ресурсы для проверки достоверности и последующего мониторинга ценовой информации об объектах коммерческой недвижимости выставленных на продажу и аренду в период с 1.07.2017 по 31.12.2017.</a:t>
            </a:r>
          </a:p>
          <a:p>
            <a:pPr algn="just"/>
            <a:r>
              <a:rPr lang="ru-RU" sz="2400" dirty="0" smtClean="0"/>
              <a:t>В </a:t>
            </a:r>
            <a:r>
              <a:rPr lang="ru-RU" sz="2400" dirty="0"/>
              <a:t>результате участники проекта и государственные органы, в том числе суды, получают бесплатный доступ к «достоверной информации о стоимости недвижимости»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68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543" y="818070"/>
            <a:ext cx="10923457" cy="1156498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Портал достоверной информации</a:t>
            </a:r>
            <a:endParaRPr lang="ru-RU" sz="4000" b="1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Объект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469" y="2975392"/>
            <a:ext cx="6515531" cy="3495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726" t="6276"/>
          <a:stretch/>
        </p:blipFill>
        <p:spPr>
          <a:xfrm>
            <a:off x="353682" y="1883614"/>
            <a:ext cx="6587953" cy="44451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4D27-2DAF-498A-822B-6F1D5F64C276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10092" y="1762526"/>
            <a:ext cx="3972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Arial Narrow" panose="020B0606020202030204" pitchFamily="34" charset="0"/>
              </a:rPr>
              <a:t>www.dostinfo.ru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6561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928" y="577143"/>
            <a:ext cx="10863072" cy="1499616"/>
          </a:xfrm>
        </p:spPr>
        <p:txBody>
          <a:bodyPr>
            <a:noAutofit/>
          </a:bodyPr>
          <a:lstStyle/>
          <a:p>
            <a:r>
              <a:rPr lang="ru-RU" sz="4000" dirty="0"/>
              <a:t>Способы подтверждения достоверности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00154" y="2272608"/>
            <a:ext cx="4849023" cy="4023360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i="1" dirty="0"/>
              <a:t>Федеральная налоговая служба признала скриншот надлежащим доказательством в арбитражном суде, </a:t>
            </a:r>
            <a:r>
              <a:rPr lang="ru-RU" b="1" i="1" dirty="0"/>
              <a:t>если он содержит следующие реквизиты</a:t>
            </a:r>
            <a:r>
              <a:rPr lang="ru-RU" i="1" dirty="0"/>
              <a:t>: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/>
              <a:t>дата и время создания скриншота,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/>
              <a:t>адрес интернет-страницы,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/>
              <a:t>сведения о лице, которое сделало и распечатало снимок экрана,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i="1" dirty="0"/>
              <a:t>информация о компьютере.</a:t>
            </a:r>
          </a:p>
          <a:p>
            <a:pPr marL="0" indent="0">
              <a:buNone/>
            </a:pPr>
            <a:r>
              <a:rPr lang="ru-RU" sz="2000" i="1" dirty="0" smtClean="0"/>
              <a:t>Источник</a:t>
            </a:r>
            <a:r>
              <a:rPr lang="ru-RU" sz="2000" i="1" dirty="0"/>
              <a:t>: Письмо ФНС России от 31.03.2016 N СА-4-7/558</a:t>
            </a:r>
          </a:p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47928" y="2272608"/>
            <a:ext cx="5227607" cy="4023360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Прозван объявлений для утончения контактов, торга, условий сделки и др. подробностей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Выезд на осмотр и фотографирование всех крупных объектов (</a:t>
            </a:r>
            <a:r>
              <a:rPr lang="ru-RU" dirty="0" err="1" smtClean="0"/>
              <a:t>ОСЗ</a:t>
            </a:r>
            <a:r>
              <a:rPr lang="ru-RU" dirty="0" smtClean="0"/>
              <a:t>), у которых нет фотографий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Ручная проверка каждого объявления </a:t>
            </a:r>
            <a:r>
              <a:rPr lang="ru-RU" b="1" dirty="0" smtClean="0"/>
              <a:t>тремя</a:t>
            </a:r>
            <a:r>
              <a:rPr lang="ru-RU" dirty="0" smtClean="0"/>
              <a:t> </a:t>
            </a:r>
            <a:r>
              <a:rPr lang="ru-RU" dirty="0"/>
              <a:t>участниками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Создание </a:t>
            </a:r>
            <a:r>
              <a:rPr lang="ru-RU" b="1" dirty="0" smtClean="0"/>
              <a:t>трех</a:t>
            </a:r>
            <a:r>
              <a:rPr lang="ru-RU" dirty="0" smtClean="0"/>
              <a:t> скриншотов для каждого объекта </a:t>
            </a:r>
            <a:r>
              <a:rPr lang="ru-RU" b="1" dirty="0" smtClean="0"/>
              <a:t>тремя</a:t>
            </a:r>
            <a:r>
              <a:rPr lang="ru-RU" dirty="0" smtClean="0"/>
              <a:t> разными участниками: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Записи телефонных переговоров с </a:t>
            </a:r>
            <a:r>
              <a:rPr lang="ru-RU" dirty="0" err="1" smtClean="0"/>
              <a:t>риэлторами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Запись ссылки на проверенные объекты в </a:t>
            </a:r>
            <a:r>
              <a:rPr lang="ru-RU" dirty="0" err="1" smtClean="0"/>
              <a:t>блокчейн</a:t>
            </a:r>
            <a:r>
              <a:rPr lang="ru-RU" dirty="0" smtClean="0"/>
              <a:t> (</a:t>
            </a:r>
            <a:r>
              <a:rPr lang="en-US" dirty="0" err="1" smtClean="0"/>
              <a:t>Ethereum</a:t>
            </a:r>
            <a:r>
              <a:rPr lang="en-US" dirty="0" smtClean="0"/>
              <a:t>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52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реализации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93816" y="213756"/>
          <a:ext cx="11353800" cy="6644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96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198" y="0"/>
            <a:ext cx="9720072" cy="984939"/>
          </a:xfrm>
        </p:spPr>
        <p:txBody>
          <a:bodyPr/>
          <a:lstStyle/>
          <a:p>
            <a:r>
              <a:rPr lang="ru-RU" dirty="0" smtClean="0"/>
              <a:t>Интерфейс </a:t>
            </a:r>
            <a:r>
              <a:rPr lang="ru-RU" dirty="0" smtClean="0"/>
              <a:t>портала </a:t>
            </a:r>
            <a:r>
              <a:rPr lang="en-US" dirty="0" smtClean="0"/>
              <a:t>www.dostinfo.ru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705"/>
          <a:stretch/>
        </p:blipFill>
        <p:spPr>
          <a:xfrm>
            <a:off x="484198" y="984939"/>
            <a:ext cx="11018031" cy="55734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/>
          <a:srcRect l="31104" t="20520" r="34066" b="12834"/>
          <a:stretch/>
        </p:blipFill>
        <p:spPr>
          <a:xfrm>
            <a:off x="6915389" y="3422469"/>
            <a:ext cx="2515993" cy="2582576"/>
          </a:xfrm>
          <a:prstGeom prst="rect">
            <a:avLst/>
          </a:prstGeom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4D27-2DAF-498A-822B-6F1D5F64C276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8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Цилиндр 9"/>
          <p:cNvSpPr/>
          <p:nvPr/>
        </p:nvSpPr>
        <p:spPr>
          <a:xfrm>
            <a:off x="5623190" y="1858951"/>
            <a:ext cx="521943" cy="4233741"/>
          </a:xfrm>
          <a:prstGeom prst="can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77589" y="674345"/>
            <a:ext cx="10034921" cy="149961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Структура ценовых</a:t>
            </a:r>
            <a:r>
              <a:rPr lang="en-US" sz="3200" dirty="0" smtClean="0"/>
              <a:t> </a:t>
            </a:r>
            <a:r>
              <a:rPr lang="ru-RU" sz="3200" dirty="0" smtClean="0"/>
              <a:t>и информационных слоёв платформы 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www.dostinfo.ru</a:t>
            </a:r>
            <a:endParaRPr lang="ru-RU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/>
          </p:nvPr>
        </p:nvGraphicFramePr>
        <p:xfrm>
          <a:off x="663545" y="2073481"/>
          <a:ext cx="10441231" cy="4433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592A2-B0E9-48B1-AF66-2DA6489807C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2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оценщиков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8164" y="1810871"/>
            <a:ext cx="9434353" cy="40233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Работа со списками и удобный вывод информации в отчет и в </a:t>
            </a:r>
            <a:r>
              <a:rPr lang="en-US" sz="2400" dirty="0" smtClean="0"/>
              <a:t>Excel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www.dostinfo.ru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44D27-2DAF-498A-822B-6F1D5F64C276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6" name="Объект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00221" y="2382798"/>
            <a:ext cx="8982296" cy="40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42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617</Words>
  <Application>Microsoft Office PowerPoint</Application>
  <PresentationFormat>Широкоэкранный</PresentationFormat>
  <Paragraphs>130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Wingdings</vt:lpstr>
      <vt:lpstr>Тема Office</vt:lpstr>
      <vt:lpstr>Подшиваленко Денис Валерьевич генеральный директор  "Национальная биржа экспертов вОценке.ру", к.э.н., MRICS,</vt:lpstr>
      <vt:lpstr>вОценке.ру – бесплатный сервис поиска и проверки оценщиков</vt:lpstr>
      <vt:lpstr>РЕШЕНИЕ - создать источник информации ссылка на который не требует Дополнительной поверки</vt:lpstr>
      <vt:lpstr>Портал достоверной информации</vt:lpstr>
      <vt:lpstr>Способы подтверждения достоверности</vt:lpstr>
      <vt:lpstr>Этапы реализации</vt:lpstr>
      <vt:lpstr>Интерфейс портала www.dostinfo.ru</vt:lpstr>
      <vt:lpstr>Структура ценовых и информационных слоёв платформы www.dostinfo.ru</vt:lpstr>
      <vt:lpstr>Для оценщиков</vt:lpstr>
      <vt:lpstr>Возможности </vt:lpstr>
      <vt:lpstr>Ценовые карты, мультипликаторы и поправки</vt:lpstr>
      <vt:lpstr>Блокчейн для проверки объектов залога: объекты-аналоги, осмотры, расчет стоимости</vt:lpstr>
      <vt:lpstr>Как стать участником ассоциации ?</vt:lpstr>
      <vt:lpstr>     Денис Подшиваленко  +7-926-3040227 nbo@vocenke.ru dostinfo@list.ru  Бесплатная регистрация по промокоду «СЛАЙД»  на сайте www.vocenke.ru </vt:lpstr>
      <vt:lpstr>Для оценочных компаний: аутсорсинг бизнес-процессов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биржа оценщиков</dc:title>
  <dc:creator>Денис</dc:creator>
  <cp:lastModifiedBy>Денис Подшиваленко</cp:lastModifiedBy>
  <cp:revision>72</cp:revision>
  <cp:lastPrinted>2018-10-28T16:26:02Z</cp:lastPrinted>
  <dcterms:created xsi:type="dcterms:W3CDTF">2017-11-05T10:14:11Z</dcterms:created>
  <dcterms:modified xsi:type="dcterms:W3CDTF">2018-11-26T10:12:03Z</dcterms:modified>
</cp:coreProperties>
</file>