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E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54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C8659D-0A76-4CE5-916A-F13242E7A5A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B6843F-6829-4EB7-A9F2-FE0CE98C06F3}">
      <dgm:prSet phldrT="[Текст]" custT="1"/>
      <dgm:spPr>
        <a:solidFill>
          <a:schemeClr val="bg1"/>
        </a:solidFill>
      </dgm:spPr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Bef>
              <a:spcPct val="2000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Специализированные средства размещения </a:t>
          </a:r>
        </a:p>
      </dgm:t>
    </dgm:pt>
    <dgm:pt modelId="{5B28076C-2DC4-41FF-A2E8-28D3305E4E83}" type="parTrans" cxnId="{4C9520E8-280B-4274-8FED-1A05F2F2CADD}">
      <dgm:prSet/>
      <dgm:spPr/>
      <dgm:t>
        <a:bodyPr/>
        <a:lstStyle/>
        <a:p>
          <a:endParaRPr lang="ru-RU"/>
        </a:p>
      </dgm:t>
    </dgm:pt>
    <dgm:pt modelId="{4F61BAAD-E39D-4A90-8D34-9303BF574038}" type="sibTrans" cxnId="{4C9520E8-280B-4274-8FED-1A05F2F2CADD}">
      <dgm:prSet/>
      <dgm:spPr/>
      <dgm:t>
        <a:bodyPr/>
        <a:lstStyle/>
        <a:p>
          <a:endParaRPr lang="ru-RU"/>
        </a:p>
      </dgm:t>
    </dgm:pt>
    <dgm:pt modelId="{9A3AFC4C-4ED5-4549-B3F0-F0DB2BEA1D19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Выход к морю</a:t>
          </a:r>
        </a:p>
      </dgm:t>
    </dgm:pt>
    <dgm:pt modelId="{E828845F-97AC-4457-959B-D7CCA4CF126D}" type="parTrans" cxnId="{70B4D1C7-6E0C-427F-A4F3-0ED3375B6BD3}">
      <dgm:prSet/>
      <dgm:spPr/>
      <dgm:t>
        <a:bodyPr/>
        <a:lstStyle/>
        <a:p>
          <a:endParaRPr lang="ru-RU"/>
        </a:p>
      </dgm:t>
    </dgm:pt>
    <dgm:pt modelId="{DF007896-965C-4C51-819F-24EE88119953}" type="sibTrans" cxnId="{70B4D1C7-6E0C-427F-A4F3-0ED3375B6BD3}">
      <dgm:prSet/>
      <dgm:spPr/>
      <dgm:t>
        <a:bodyPr/>
        <a:lstStyle/>
        <a:p>
          <a:endParaRPr lang="ru-RU"/>
        </a:p>
      </dgm:t>
    </dgm:pt>
    <dgm:pt modelId="{26FE6367-11DC-47D5-97B5-78D124C43699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Наличие водоема (озеро, пруд)</a:t>
          </a:r>
        </a:p>
      </dgm:t>
    </dgm:pt>
    <dgm:pt modelId="{907A1018-2A7C-4B72-8CFF-251B0151D696}" type="parTrans" cxnId="{67207C79-FC3C-403F-8F7C-E640FC86DB77}">
      <dgm:prSet/>
      <dgm:spPr/>
      <dgm:t>
        <a:bodyPr/>
        <a:lstStyle/>
        <a:p>
          <a:endParaRPr lang="ru-RU"/>
        </a:p>
      </dgm:t>
    </dgm:pt>
    <dgm:pt modelId="{A5A97367-4B2D-40D5-A172-C8DDE4B923FB}" type="sibTrans" cxnId="{67207C79-FC3C-403F-8F7C-E640FC86DB77}">
      <dgm:prSet/>
      <dgm:spPr/>
      <dgm:t>
        <a:bodyPr/>
        <a:lstStyle/>
        <a:p>
          <a:endParaRPr lang="ru-RU"/>
        </a:p>
      </dgm:t>
    </dgm:pt>
    <dgm:pt modelId="{B9919912-C57B-47E3-8109-3FA8454F8D85}">
      <dgm:prSet phldrT="[Текст]" custT="1"/>
      <dgm:spPr>
        <a:solidFill>
          <a:schemeClr val="bg1"/>
        </a:solidFill>
      </dgm:spPr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Bef>
              <a:spcPct val="2000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Иные коллективные средства размещения </a:t>
          </a:r>
        </a:p>
      </dgm:t>
    </dgm:pt>
    <dgm:pt modelId="{64013BC2-0336-4616-BB12-1E227943C4DD}" type="parTrans" cxnId="{B7DC543F-45B8-482A-A0B2-CE6A69562F51}">
      <dgm:prSet/>
      <dgm:spPr/>
      <dgm:t>
        <a:bodyPr/>
        <a:lstStyle/>
        <a:p>
          <a:endParaRPr lang="ru-RU"/>
        </a:p>
      </dgm:t>
    </dgm:pt>
    <dgm:pt modelId="{F9E8DAD4-B79E-40DD-AA76-526C8D4E8726}" type="sibTrans" cxnId="{B7DC543F-45B8-482A-A0B2-CE6A69562F51}">
      <dgm:prSet/>
      <dgm:spPr/>
      <dgm:t>
        <a:bodyPr/>
        <a:lstStyle/>
        <a:p>
          <a:endParaRPr lang="ru-RU"/>
        </a:p>
      </dgm:t>
    </dgm:pt>
    <dgm:pt modelId="{240A0EE6-D769-429F-8EFE-216E7207BA9F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Близость к деловому центру</a:t>
          </a:r>
        </a:p>
      </dgm:t>
    </dgm:pt>
    <dgm:pt modelId="{E081D845-0059-404B-9236-46D1F29480CD}" type="sibTrans" cxnId="{E1E654A1-072B-4C91-B584-8780FD98ED79}">
      <dgm:prSet/>
      <dgm:spPr/>
      <dgm:t>
        <a:bodyPr/>
        <a:lstStyle/>
        <a:p>
          <a:endParaRPr lang="ru-RU"/>
        </a:p>
      </dgm:t>
    </dgm:pt>
    <dgm:pt modelId="{F492CAAF-4D6E-439E-9122-B5E8808B127A}" type="parTrans" cxnId="{E1E654A1-072B-4C91-B584-8780FD98ED79}">
      <dgm:prSet/>
      <dgm:spPr/>
      <dgm:t>
        <a:bodyPr/>
        <a:lstStyle/>
        <a:p>
          <a:endParaRPr lang="ru-RU"/>
        </a:p>
      </dgm:t>
    </dgm:pt>
    <dgm:pt modelId="{D244F45F-830A-403F-8B66-E24AC216CEC1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Близость к транспортным развязкам</a:t>
          </a:r>
        </a:p>
      </dgm:t>
    </dgm:pt>
    <dgm:pt modelId="{CED023D0-54C0-422D-A184-180737773A86}" type="sibTrans" cxnId="{C1980832-2FCA-4C71-9EA7-AB4870007C15}">
      <dgm:prSet/>
      <dgm:spPr/>
      <dgm:t>
        <a:bodyPr/>
        <a:lstStyle/>
        <a:p>
          <a:endParaRPr lang="ru-RU"/>
        </a:p>
      </dgm:t>
    </dgm:pt>
    <dgm:pt modelId="{F510ADD7-B79D-4008-BD5C-688C9F966C9F}" type="parTrans" cxnId="{C1980832-2FCA-4C71-9EA7-AB4870007C15}">
      <dgm:prSet/>
      <dgm:spPr/>
      <dgm:t>
        <a:bodyPr/>
        <a:lstStyle/>
        <a:p>
          <a:endParaRPr lang="ru-RU"/>
        </a:p>
      </dgm:t>
    </dgm:pt>
    <dgm:pt modelId="{FDEE6FF3-8558-45B1-9DB2-D934159BC507}">
      <dgm:prSet phldrT="[Текст]" custT="1"/>
      <dgm:spPr>
        <a:solidFill>
          <a:schemeClr val="bg1"/>
        </a:solidFill>
      </dgm:spPr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Bef>
              <a:spcPct val="2000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Неспециализированные средства размещения</a:t>
          </a:r>
        </a:p>
      </dgm:t>
    </dgm:pt>
    <dgm:pt modelId="{CAF8EEAB-0C57-46F2-8B5B-5CE67239C4B4}" type="sibTrans" cxnId="{47C2B31C-D017-4907-854B-1738024608DD}">
      <dgm:prSet/>
      <dgm:spPr/>
      <dgm:t>
        <a:bodyPr/>
        <a:lstStyle/>
        <a:p>
          <a:endParaRPr lang="ru-RU"/>
        </a:p>
      </dgm:t>
    </dgm:pt>
    <dgm:pt modelId="{3CE95947-693C-4A40-8648-4207F4512614}" type="parTrans" cxnId="{47C2B31C-D017-4907-854B-1738024608DD}">
      <dgm:prSet/>
      <dgm:spPr/>
      <dgm:t>
        <a:bodyPr/>
        <a:lstStyle/>
        <a:p>
          <a:endParaRPr lang="ru-RU"/>
        </a:p>
      </dgm:t>
    </dgm:pt>
    <dgm:pt modelId="{D3C68697-BC64-487D-8D4C-0BE968C4B4B5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Близость к иному городскому центру "притяжения"</a:t>
          </a:r>
        </a:p>
      </dgm:t>
    </dgm:pt>
    <dgm:pt modelId="{DBEA02F2-A3C9-4EBC-956D-E3237CBFBFA5}" type="parTrans" cxnId="{11229703-8397-4FE2-BFE8-CF164C505FB2}">
      <dgm:prSet/>
      <dgm:spPr/>
      <dgm:t>
        <a:bodyPr/>
        <a:lstStyle/>
        <a:p>
          <a:endParaRPr lang="ru-RU"/>
        </a:p>
      </dgm:t>
    </dgm:pt>
    <dgm:pt modelId="{0BD37FDC-A065-4387-9688-14F7F8B91C9C}" type="sibTrans" cxnId="{11229703-8397-4FE2-BFE8-CF164C505FB2}">
      <dgm:prSet/>
      <dgm:spPr/>
      <dgm:t>
        <a:bodyPr/>
        <a:lstStyle/>
        <a:p>
          <a:endParaRPr lang="ru-RU"/>
        </a:p>
      </dgm:t>
    </dgm:pt>
    <dgm:pt modelId="{A9DBBB9F-0656-4FDA-90BE-914FCAD1DD27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Ландшафтный дизайн</a:t>
          </a:r>
        </a:p>
      </dgm:t>
    </dgm:pt>
    <dgm:pt modelId="{8D0CB52B-20DA-462C-9104-1F18D20FB3F2}" type="parTrans" cxnId="{832DA006-F60F-4C59-8995-4BD313718752}">
      <dgm:prSet/>
      <dgm:spPr/>
      <dgm:t>
        <a:bodyPr/>
        <a:lstStyle/>
        <a:p>
          <a:endParaRPr lang="ru-RU"/>
        </a:p>
      </dgm:t>
    </dgm:pt>
    <dgm:pt modelId="{D7B50887-9BE6-4B82-9BEE-E20936C3FC95}" type="sibTrans" cxnId="{832DA006-F60F-4C59-8995-4BD313718752}">
      <dgm:prSet/>
      <dgm:spPr/>
      <dgm:t>
        <a:bodyPr/>
        <a:lstStyle/>
        <a:p>
          <a:endParaRPr lang="ru-RU"/>
        </a:p>
      </dgm:t>
    </dgm:pt>
    <dgm:pt modelId="{08076566-DF85-48FB-BD66-804E238E02EC}">
      <dgm:prSet phldrT="[Текст]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 sz="2000" kern="1200"/>
        </a:p>
      </dgm:t>
    </dgm:pt>
    <dgm:pt modelId="{B7ABA522-C655-48A1-A2F0-FE22A44FA9CC}" type="parTrans" cxnId="{870FAE8A-A37D-4B14-93BA-D13BCC1278F4}">
      <dgm:prSet/>
      <dgm:spPr/>
      <dgm:t>
        <a:bodyPr/>
        <a:lstStyle/>
        <a:p>
          <a:endParaRPr lang="ru-RU"/>
        </a:p>
      </dgm:t>
    </dgm:pt>
    <dgm:pt modelId="{DB513F48-4FE6-4DB7-A67A-D582468EB4F3}" type="sibTrans" cxnId="{870FAE8A-A37D-4B14-93BA-D13BCC1278F4}">
      <dgm:prSet/>
      <dgm:spPr/>
      <dgm:t>
        <a:bodyPr/>
        <a:lstStyle/>
        <a:p>
          <a:endParaRPr lang="ru-RU"/>
        </a:p>
      </dgm:t>
    </dgm:pt>
    <dgm:pt modelId="{063F6A10-C856-43E0-B8AC-96AB4B3EE24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Наличие парка и т.д.</a:t>
          </a:r>
        </a:p>
      </dgm:t>
    </dgm:pt>
    <dgm:pt modelId="{3E4DAB35-5C72-41EE-9375-6AFF02F504C4}" type="parTrans" cxnId="{219DF38F-46DD-4DA7-AE02-A104068E189E}">
      <dgm:prSet/>
      <dgm:spPr/>
      <dgm:t>
        <a:bodyPr/>
        <a:lstStyle/>
        <a:p>
          <a:endParaRPr lang="ru-RU"/>
        </a:p>
      </dgm:t>
    </dgm:pt>
    <dgm:pt modelId="{84760319-EF2B-44A2-892B-4AE274B8B1D5}" type="sibTrans" cxnId="{219DF38F-46DD-4DA7-AE02-A104068E189E}">
      <dgm:prSet/>
      <dgm:spPr/>
      <dgm:t>
        <a:bodyPr/>
        <a:lstStyle/>
        <a:p>
          <a:endParaRPr lang="ru-RU"/>
        </a:p>
      </dgm:t>
    </dgm:pt>
    <dgm:pt modelId="{86559069-482D-4C50-AE1D-22817EC69952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Близость к трассе (маршруту) </a:t>
          </a:r>
        </a:p>
      </dgm:t>
    </dgm:pt>
    <dgm:pt modelId="{CE52329D-06AF-42D5-BD68-A8F36E846F0A}" type="parTrans" cxnId="{985C50DA-C9B9-4601-9C5B-7149937522FC}">
      <dgm:prSet/>
      <dgm:spPr/>
      <dgm:t>
        <a:bodyPr/>
        <a:lstStyle/>
        <a:p>
          <a:endParaRPr lang="ru-RU"/>
        </a:p>
      </dgm:t>
    </dgm:pt>
    <dgm:pt modelId="{F2EA07C5-0F15-454A-ACBB-91D0D2A88A2C}" type="sibTrans" cxnId="{985C50DA-C9B9-4601-9C5B-7149937522FC}">
      <dgm:prSet/>
      <dgm:spPr/>
      <dgm:t>
        <a:bodyPr/>
        <a:lstStyle/>
        <a:p>
          <a:endParaRPr lang="ru-RU"/>
        </a:p>
      </dgm:t>
    </dgm:pt>
    <dgm:pt modelId="{0E08A6FA-289E-44CF-A198-EC7369E3EC3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-</a:t>
          </a:r>
        </a:p>
      </dgm:t>
    </dgm:pt>
    <dgm:pt modelId="{F42482AB-9EF3-49B5-9E77-D76154410236}" type="parTrans" cxnId="{F46AFD67-0121-41E6-B444-79F0CEB9718A}">
      <dgm:prSet/>
      <dgm:spPr/>
      <dgm:t>
        <a:bodyPr/>
        <a:lstStyle/>
        <a:p>
          <a:endParaRPr lang="ru-RU"/>
        </a:p>
      </dgm:t>
    </dgm:pt>
    <dgm:pt modelId="{67B94E7E-4B66-4363-B731-AD72AD3DEBBF}" type="sibTrans" cxnId="{F46AFD67-0121-41E6-B444-79F0CEB9718A}">
      <dgm:prSet/>
      <dgm:spPr/>
      <dgm:t>
        <a:bodyPr/>
        <a:lstStyle/>
        <a:p>
          <a:endParaRPr lang="ru-RU"/>
        </a:p>
      </dgm:t>
    </dgm:pt>
    <dgm:pt modelId="{5AB7F888-E6CB-43AB-9502-3B4783590919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</dgm:t>
    </dgm:pt>
    <dgm:pt modelId="{0D3E74DA-768E-4CE8-9A1B-8B40BE2020F6}" type="parTrans" cxnId="{CC9147AD-6592-4ED2-9C2C-AF39EF1E7CAE}">
      <dgm:prSet/>
      <dgm:spPr/>
      <dgm:t>
        <a:bodyPr/>
        <a:lstStyle/>
        <a:p>
          <a:endParaRPr lang="ru-RU"/>
        </a:p>
      </dgm:t>
    </dgm:pt>
    <dgm:pt modelId="{2743819F-9409-4889-8BBB-56D00BAE011B}" type="sibTrans" cxnId="{CC9147AD-6592-4ED2-9C2C-AF39EF1E7CAE}">
      <dgm:prSet/>
      <dgm:spPr/>
      <dgm:t>
        <a:bodyPr/>
        <a:lstStyle/>
        <a:p>
          <a:endParaRPr lang="ru-RU"/>
        </a:p>
      </dgm:t>
    </dgm:pt>
    <dgm:pt modelId="{1A2A3A05-E98A-4526-BACA-22AE1D98B6BC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</dgm:t>
    </dgm:pt>
    <dgm:pt modelId="{0DA6CE5B-F58D-4127-9ADF-EF097E771ED5}" type="parTrans" cxnId="{0C85C3E2-193C-44C8-9B85-3537743082F1}">
      <dgm:prSet/>
      <dgm:spPr/>
      <dgm:t>
        <a:bodyPr/>
        <a:lstStyle/>
        <a:p>
          <a:endParaRPr lang="ru-RU"/>
        </a:p>
      </dgm:t>
    </dgm:pt>
    <dgm:pt modelId="{FFC9175C-A855-4E42-AF47-9858BFBCE390}" type="sibTrans" cxnId="{0C85C3E2-193C-44C8-9B85-3537743082F1}">
      <dgm:prSet/>
      <dgm:spPr/>
      <dgm:t>
        <a:bodyPr/>
        <a:lstStyle/>
        <a:p>
          <a:endParaRPr lang="ru-RU"/>
        </a:p>
      </dgm:t>
    </dgm:pt>
    <dgm:pt modelId="{601A910A-4AAF-4127-9964-539DF853EC47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</dgm:t>
    </dgm:pt>
    <dgm:pt modelId="{7D974AF2-16D1-444C-8D4A-C5CA6ADD3EAC}" type="parTrans" cxnId="{32FE9802-FDEA-4756-B115-711274B003B7}">
      <dgm:prSet/>
      <dgm:spPr/>
      <dgm:t>
        <a:bodyPr/>
        <a:lstStyle/>
        <a:p>
          <a:endParaRPr lang="ru-RU"/>
        </a:p>
      </dgm:t>
    </dgm:pt>
    <dgm:pt modelId="{F8412FD9-55CA-4AE3-B661-8088CE97966F}" type="sibTrans" cxnId="{32FE9802-FDEA-4756-B115-711274B003B7}">
      <dgm:prSet/>
      <dgm:spPr/>
      <dgm:t>
        <a:bodyPr/>
        <a:lstStyle/>
        <a:p>
          <a:endParaRPr lang="ru-RU"/>
        </a:p>
      </dgm:t>
    </dgm:pt>
    <dgm:pt modelId="{4C367DE1-735D-43E9-B481-4C29D873A2C1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</dgm:t>
    </dgm:pt>
    <dgm:pt modelId="{53DDFF46-1C92-4E85-9D34-5674D983ECF7}" type="parTrans" cxnId="{BA09E335-71F7-4171-A06D-2892A6437ED2}">
      <dgm:prSet/>
      <dgm:spPr/>
      <dgm:t>
        <a:bodyPr/>
        <a:lstStyle/>
        <a:p>
          <a:endParaRPr lang="ru-RU"/>
        </a:p>
      </dgm:t>
    </dgm:pt>
    <dgm:pt modelId="{0DA89FBD-4A6F-407B-98D5-270195579BC6}" type="sibTrans" cxnId="{BA09E335-71F7-4171-A06D-2892A6437ED2}">
      <dgm:prSet/>
      <dgm:spPr/>
      <dgm:t>
        <a:bodyPr/>
        <a:lstStyle/>
        <a:p>
          <a:endParaRPr lang="ru-RU"/>
        </a:p>
      </dgm:t>
    </dgm:pt>
    <dgm:pt modelId="{078EB32E-2BF2-4B40-BD91-15318F297EA9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</dgm:t>
    </dgm:pt>
    <dgm:pt modelId="{7CF337B2-58D4-4A60-BDDE-9CBE93600FA0}" type="parTrans" cxnId="{8AC23C59-E3C9-4D76-872A-0D65027D1272}">
      <dgm:prSet/>
      <dgm:spPr/>
      <dgm:t>
        <a:bodyPr/>
        <a:lstStyle/>
        <a:p>
          <a:endParaRPr lang="ru-RU"/>
        </a:p>
      </dgm:t>
    </dgm:pt>
    <dgm:pt modelId="{73594CE1-4759-4930-99B2-EABF0BB3FB85}" type="sibTrans" cxnId="{8AC23C59-E3C9-4D76-872A-0D65027D1272}">
      <dgm:prSet/>
      <dgm:spPr/>
      <dgm:t>
        <a:bodyPr/>
        <a:lstStyle/>
        <a:p>
          <a:endParaRPr lang="ru-RU"/>
        </a:p>
      </dgm:t>
    </dgm:pt>
    <dgm:pt modelId="{47F18397-BCA4-42B6-B5FB-74CD24EF14A8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</dgm:t>
    </dgm:pt>
    <dgm:pt modelId="{C9774940-737D-4D00-9B5F-47055F60E24A}" type="parTrans" cxnId="{398B43EA-E943-450B-BC6B-85C580FA519A}">
      <dgm:prSet/>
      <dgm:spPr/>
      <dgm:t>
        <a:bodyPr/>
        <a:lstStyle/>
        <a:p>
          <a:endParaRPr lang="ru-RU"/>
        </a:p>
      </dgm:t>
    </dgm:pt>
    <dgm:pt modelId="{0185F91C-5554-40CD-9AF0-ECD29D9ED69B}" type="sibTrans" cxnId="{398B43EA-E943-450B-BC6B-85C580FA519A}">
      <dgm:prSet/>
      <dgm:spPr/>
      <dgm:t>
        <a:bodyPr/>
        <a:lstStyle/>
        <a:p>
          <a:endParaRPr lang="ru-RU"/>
        </a:p>
      </dgm:t>
    </dgm:pt>
    <dgm:pt modelId="{E64CCF99-818F-4D5D-9B2C-A74F28B3FEAC}" type="pres">
      <dgm:prSet presAssocID="{C8C8659D-0A76-4CE5-916A-F13242E7A5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945DB1-85B0-4CC4-BBF2-C2015CCF5B4A}" type="pres">
      <dgm:prSet presAssocID="{FDEE6FF3-8558-45B1-9DB2-D934159BC507}" presName="composite" presStyleCnt="0"/>
      <dgm:spPr/>
    </dgm:pt>
    <dgm:pt modelId="{6FA9D6BA-BC1C-4A3C-A2F2-2DB9F808307C}" type="pres">
      <dgm:prSet presAssocID="{FDEE6FF3-8558-45B1-9DB2-D934159BC507}" presName="parTx" presStyleLbl="alignNode1" presStyleIdx="0" presStyleCnt="3" custScaleX="1068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08ADB-DF88-4A88-AEDC-054C25ECA29C}" type="pres">
      <dgm:prSet presAssocID="{FDEE6FF3-8558-45B1-9DB2-D934159BC507}" presName="desTx" presStyleLbl="alignAccFollowNode1" presStyleIdx="0" presStyleCnt="3" custScaleX="106946" custLinFactNeighborX="-121" custLinFactNeighborY="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9E2F8-C040-4E07-8F8D-B76E3B56DF58}" type="pres">
      <dgm:prSet presAssocID="{CAF8EEAB-0C57-46F2-8B5B-5CE67239C4B4}" presName="space" presStyleCnt="0"/>
      <dgm:spPr/>
    </dgm:pt>
    <dgm:pt modelId="{2C3E2343-666D-41B3-83BA-6DB186126649}" type="pres">
      <dgm:prSet presAssocID="{0FB6843F-6829-4EB7-A9F2-FE0CE98C06F3}" presName="composite" presStyleCnt="0"/>
      <dgm:spPr/>
    </dgm:pt>
    <dgm:pt modelId="{002FAAFD-0B55-40E1-903C-F6B3E4BE9C2E}" type="pres">
      <dgm:prSet presAssocID="{0FB6843F-6829-4EB7-A9F2-FE0CE98C06F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571E8-01C0-423C-8F5E-9C9C53F32955}" type="pres">
      <dgm:prSet presAssocID="{0FB6843F-6829-4EB7-A9F2-FE0CE98C06F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FE37BD-2A5E-48B9-AF5F-6DA99AB52F5D}" type="pres">
      <dgm:prSet presAssocID="{4F61BAAD-E39D-4A90-8D34-9303BF574038}" presName="space" presStyleCnt="0"/>
      <dgm:spPr/>
    </dgm:pt>
    <dgm:pt modelId="{885EE6BB-82FF-4BBB-B6F3-20F1B3091C3C}" type="pres">
      <dgm:prSet presAssocID="{B9919912-C57B-47E3-8109-3FA8454F8D85}" presName="composite" presStyleCnt="0"/>
      <dgm:spPr/>
    </dgm:pt>
    <dgm:pt modelId="{09B33BC7-D085-47AC-A957-D1C5D1AA739F}" type="pres">
      <dgm:prSet presAssocID="{B9919912-C57B-47E3-8109-3FA8454F8D8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7F3EA-B773-4E04-BDBC-478C820981C3}" type="pres">
      <dgm:prSet presAssocID="{B9919912-C57B-47E3-8109-3FA8454F8D8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C2B31C-D017-4907-854B-1738024608DD}" srcId="{C8C8659D-0A76-4CE5-916A-F13242E7A5A6}" destId="{FDEE6FF3-8558-45B1-9DB2-D934159BC507}" srcOrd="0" destOrd="0" parTransId="{3CE95947-693C-4A40-8648-4207F4512614}" sibTransId="{CAF8EEAB-0C57-46F2-8B5B-5CE67239C4B4}"/>
    <dgm:cxn modelId="{7D34B16A-20F2-4AB3-BEB7-40D5E1F8771D}" type="presOf" srcId="{9A3AFC4C-4ED5-4549-B3F0-F0DB2BEA1D19}" destId="{D00571E8-01C0-423C-8F5E-9C9C53F32955}" srcOrd="0" destOrd="0" presId="urn:microsoft.com/office/officeart/2005/8/layout/hList1"/>
    <dgm:cxn modelId="{4C9520E8-280B-4274-8FED-1A05F2F2CADD}" srcId="{C8C8659D-0A76-4CE5-916A-F13242E7A5A6}" destId="{0FB6843F-6829-4EB7-A9F2-FE0CE98C06F3}" srcOrd="1" destOrd="0" parTransId="{5B28076C-2DC4-41FF-A2E8-28D3305E4E83}" sibTransId="{4F61BAAD-E39D-4A90-8D34-9303BF574038}"/>
    <dgm:cxn modelId="{E4EBF409-C83B-4D88-94BB-FB409907B6D2}" type="presOf" srcId="{063F6A10-C856-43E0-B8AC-96AB4B3EE244}" destId="{D00571E8-01C0-423C-8F5E-9C9C53F32955}" srcOrd="0" destOrd="6" presId="urn:microsoft.com/office/officeart/2005/8/layout/hList1"/>
    <dgm:cxn modelId="{CC9147AD-6592-4ED2-9C2C-AF39EF1E7CAE}" srcId="{FDEE6FF3-8558-45B1-9DB2-D934159BC507}" destId="{5AB7F888-E6CB-43AB-9502-3B4783590919}" srcOrd="1" destOrd="0" parTransId="{0D3E74DA-768E-4CE8-9A1B-8B40BE2020F6}" sibTransId="{2743819F-9409-4889-8BBB-56D00BAE011B}"/>
    <dgm:cxn modelId="{870FAE8A-A37D-4B14-93BA-D13BCC1278F4}" srcId="{0FB6843F-6829-4EB7-A9F2-FE0CE98C06F3}" destId="{08076566-DF85-48FB-BD66-804E238E02EC}" srcOrd="9" destOrd="0" parTransId="{B7ABA522-C655-48A1-A2F0-FE22A44FA9CC}" sibTransId="{DB513F48-4FE6-4DB7-A67A-D582468EB4F3}"/>
    <dgm:cxn modelId="{CC3CA47B-853D-41C4-BB48-8AFEA03CE936}" type="presOf" srcId="{4C367DE1-735D-43E9-B481-4C29D873A2C1}" destId="{D00571E8-01C0-423C-8F5E-9C9C53F32955}" srcOrd="0" destOrd="3" presId="urn:microsoft.com/office/officeart/2005/8/layout/hList1"/>
    <dgm:cxn modelId="{8F0D867B-6EA0-423F-9E6D-DC87BF2EC1EF}" type="presOf" srcId="{FDEE6FF3-8558-45B1-9DB2-D934159BC507}" destId="{6FA9D6BA-BC1C-4A3C-A2F2-2DB9F808307C}" srcOrd="0" destOrd="0" presId="urn:microsoft.com/office/officeart/2005/8/layout/hList1"/>
    <dgm:cxn modelId="{9BBE9254-1098-4C11-93F3-F0C1D7BBAD67}" type="presOf" srcId="{47F18397-BCA4-42B6-B5FB-74CD24EF14A8}" destId="{D00571E8-01C0-423C-8F5E-9C9C53F32955}" srcOrd="0" destOrd="7" presId="urn:microsoft.com/office/officeart/2005/8/layout/hList1"/>
    <dgm:cxn modelId="{67207C79-FC3C-403F-8F7C-E640FC86DB77}" srcId="{0FB6843F-6829-4EB7-A9F2-FE0CE98C06F3}" destId="{26FE6367-11DC-47D5-97B5-78D124C43699}" srcOrd="2" destOrd="0" parTransId="{907A1018-2A7C-4B72-8CFF-251B0151D696}" sibTransId="{A5A97367-4B2D-40D5-A172-C8DDE4B923FB}"/>
    <dgm:cxn modelId="{398B43EA-E943-450B-BC6B-85C580FA519A}" srcId="{0FB6843F-6829-4EB7-A9F2-FE0CE98C06F3}" destId="{47F18397-BCA4-42B6-B5FB-74CD24EF14A8}" srcOrd="7" destOrd="0" parTransId="{C9774940-737D-4D00-9B5F-47055F60E24A}" sibTransId="{0185F91C-5554-40CD-9AF0-ECD29D9ED69B}"/>
    <dgm:cxn modelId="{3CE2C82D-A439-44F6-8958-8DC0BA61801D}" type="presOf" srcId="{240A0EE6-D769-429F-8EFE-216E7207BA9F}" destId="{BD308ADB-DF88-4A88-AEDC-054C25ECA29C}" srcOrd="0" destOrd="2" presId="urn:microsoft.com/office/officeart/2005/8/layout/hList1"/>
    <dgm:cxn modelId="{6E883459-95C5-4182-BE30-7C8FD91E0C40}" type="presOf" srcId="{86559069-482D-4C50-AE1D-22817EC69952}" destId="{D00571E8-01C0-423C-8F5E-9C9C53F32955}" srcOrd="0" destOrd="8" presId="urn:microsoft.com/office/officeart/2005/8/layout/hList1"/>
    <dgm:cxn modelId="{0A30D364-D916-4011-B406-CBC4DFA0E400}" type="presOf" srcId="{A9DBBB9F-0656-4FDA-90BE-914FCAD1DD27}" destId="{D00571E8-01C0-423C-8F5E-9C9C53F32955}" srcOrd="0" destOrd="4" presId="urn:microsoft.com/office/officeart/2005/8/layout/hList1"/>
    <dgm:cxn modelId="{13C838F9-3A67-442D-ACC0-5DBC73DB468D}" type="presOf" srcId="{078EB32E-2BF2-4B40-BD91-15318F297EA9}" destId="{D00571E8-01C0-423C-8F5E-9C9C53F32955}" srcOrd="0" destOrd="5" presId="urn:microsoft.com/office/officeart/2005/8/layout/hList1"/>
    <dgm:cxn modelId="{05750063-BFEA-4BFA-811A-297B107E1AC6}" type="presOf" srcId="{B9919912-C57B-47E3-8109-3FA8454F8D85}" destId="{09B33BC7-D085-47AC-A957-D1C5D1AA739F}" srcOrd="0" destOrd="0" presId="urn:microsoft.com/office/officeart/2005/8/layout/hList1"/>
    <dgm:cxn modelId="{7A18F32C-36CD-4FF7-8E13-91080B91A6FD}" type="presOf" srcId="{601A910A-4AAF-4127-9964-539DF853EC47}" destId="{D00571E8-01C0-423C-8F5E-9C9C53F32955}" srcOrd="0" destOrd="1" presId="urn:microsoft.com/office/officeart/2005/8/layout/hList1"/>
    <dgm:cxn modelId="{F46AFD67-0121-41E6-B444-79F0CEB9718A}" srcId="{B9919912-C57B-47E3-8109-3FA8454F8D85}" destId="{0E08A6FA-289E-44CF-A198-EC7369E3EC34}" srcOrd="0" destOrd="0" parTransId="{F42482AB-9EF3-49B5-9E77-D76154410236}" sibTransId="{67B94E7E-4B66-4363-B731-AD72AD3DEBBF}"/>
    <dgm:cxn modelId="{70B4D1C7-6E0C-427F-A4F3-0ED3375B6BD3}" srcId="{0FB6843F-6829-4EB7-A9F2-FE0CE98C06F3}" destId="{9A3AFC4C-4ED5-4549-B3F0-F0DB2BEA1D19}" srcOrd="0" destOrd="0" parTransId="{E828845F-97AC-4457-959B-D7CCA4CF126D}" sibTransId="{DF007896-965C-4C51-819F-24EE88119953}"/>
    <dgm:cxn modelId="{8AC23C59-E3C9-4D76-872A-0D65027D1272}" srcId="{0FB6843F-6829-4EB7-A9F2-FE0CE98C06F3}" destId="{078EB32E-2BF2-4B40-BD91-15318F297EA9}" srcOrd="5" destOrd="0" parTransId="{7CF337B2-58D4-4A60-BDDE-9CBE93600FA0}" sibTransId="{73594CE1-4759-4930-99B2-EABF0BB3FB85}"/>
    <dgm:cxn modelId="{42EAF20D-F251-4F3E-836F-805BDC80D351}" type="presOf" srcId="{0FB6843F-6829-4EB7-A9F2-FE0CE98C06F3}" destId="{002FAAFD-0B55-40E1-903C-F6B3E4BE9C2E}" srcOrd="0" destOrd="0" presId="urn:microsoft.com/office/officeart/2005/8/layout/hList1"/>
    <dgm:cxn modelId="{B7DC543F-45B8-482A-A0B2-CE6A69562F51}" srcId="{C8C8659D-0A76-4CE5-916A-F13242E7A5A6}" destId="{B9919912-C57B-47E3-8109-3FA8454F8D85}" srcOrd="2" destOrd="0" parTransId="{64013BC2-0336-4616-BB12-1E227943C4DD}" sibTransId="{F9E8DAD4-B79E-40DD-AA76-526C8D4E8726}"/>
    <dgm:cxn modelId="{BA09E335-71F7-4171-A06D-2892A6437ED2}" srcId="{0FB6843F-6829-4EB7-A9F2-FE0CE98C06F3}" destId="{4C367DE1-735D-43E9-B481-4C29D873A2C1}" srcOrd="3" destOrd="0" parTransId="{53DDFF46-1C92-4E85-9D34-5674D983ECF7}" sibTransId="{0DA89FBD-4A6F-407B-98D5-270195579BC6}"/>
    <dgm:cxn modelId="{5807E108-4BB8-4633-9901-0CADAF261D42}" type="presOf" srcId="{D3C68697-BC64-487D-8D4C-0BE968C4B4B5}" destId="{BD308ADB-DF88-4A88-AEDC-054C25ECA29C}" srcOrd="0" destOrd="4" presId="urn:microsoft.com/office/officeart/2005/8/layout/hList1"/>
    <dgm:cxn modelId="{985C50DA-C9B9-4601-9C5B-7149937522FC}" srcId="{0FB6843F-6829-4EB7-A9F2-FE0CE98C06F3}" destId="{86559069-482D-4C50-AE1D-22817EC69952}" srcOrd="8" destOrd="0" parTransId="{CE52329D-06AF-42D5-BD68-A8F36E846F0A}" sibTransId="{F2EA07C5-0F15-454A-ACBB-91D0D2A88A2C}"/>
    <dgm:cxn modelId="{AF8F9750-BEEA-4803-90B4-36066BDFFA58}" type="presOf" srcId="{26FE6367-11DC-47D5-97B5-78D124C43699}" destId="{D00571E8-01C0-423C-8F5E-9C9C53F32955}" srcOrd="0" destOrd="2" presId="urn:microsoft.com/office/officeart/2005/8/layout/hList1"/>
    <dgm:cxn modelId="{5A58A51E-512F-4398-BD8C-4DFEA8C16D13}" type="presOf" srcId="{C8C8659D-0A76-4CE5-916A-F13242E7A5A6}" destId="{E64CCF99-818F-4D5D-9B2C-A74F28B3FEAC}" srcOrd="0" destOrd="0" presId="urn:microsoft.com/office/officeart/2005/8/layout/hList1"/>
    <dgm:cxn modelId="{C1980832-2FCA-4C71-9EA7-AB4870007C15}" srcId="{FDEE6FF3-8558-45B1-9DB2-D934159BC507}" destId="{D244F45F-830A-403F-8B66-E24AC216CEC1}" srcOrd="0" destOrd="0" parTransId="{F510ADD7-B79D-4008-BD5C-688C9F966C9F}" sibTransId="{CED023D0-54C0-422D-A184-180737773A86}"/>
    <dgm:cxn modelId="{32FE9802-FDEA-4756-B115-711274B003B7}" srcId="{0FB6843F-6829-4EB7-A9F2-FE0CE98C06F3}" destId="{601A910A-4AAF-4127-9964-539DF853EC47}" srcOrd="1" destOrd="0" parTransId="{7D974AF2-16D1-444C-8D4A-C5CA6ADD3EAC}" sibTransId="{F8412FD9-55CA-4AE3-B661-8088CE97966F}"/>
    <dgm:cxn modelId="{BEDABD37-D364-404E-B9C5-C51CC6731DB3}" type="presOf" srcId="{08076566-DF85-48FB-BD66-804E238E02EC}" destId="{D00571E8-01C0-423C-8F5E-9C9C53F32955}" srcOrd="0" destOrd="9" presId="urn:microsoft.com/office/officeart/2005/8/layout/hList1"/>
    <dgm:cxn modelId="{E1E654A1-072B-4C91-B584-8780FD98ED79}" srcId="{FDEE6FF3-8558-45B1-9DB2-D934159BC507}" destId="{240A0EE6-D769-429F-8EFE-216E7207BA9F}" srcOrd="2" destOrd="0" parTransId="{F492CAAF-4D6E-439E-9122-B5E8808B127A}" sibTransId="{E081D845-0059-404B-9236-46D1F29480CD}"/>
    <dgm:cxn modelId="{1112D094-2CF8-4AC1-989E-F5797E8231D8}" type="presOf" srcId="{D244F45F-830A-403F-8B66-E24AC216CEC1}" destId="{BD308ADB-DF88-4A88-AEDC-054C25ECA29C}" srcOrd="0" destOrd="0" presId="urn:microsoft.com/office/officeart/2005/8/layout/hList1"/>
    <dgm:cxn modelId="{2E83FF52-14B1-4A7D-AF7A-96AC458BDFE7}" type="presOf" srcId="{0E08A6FA-289E-44CF-A198-EC7369E3EC34}" destId="{59A7F3EA-B773-4E04-BDBC-478C820981C3}" srcOrd="0" destOrd="0" presId="urn:microsoft.com/office/officeart/2005/8/layout/hList1"/>
    <dgm:cxn modelId="{0C85C3E2-193C-44C8-9B85-3537743082F1}" srcId="{FDEE6FF3-8558-45B1-9DB2-D934159BC507}" destId="{1A2A3A05-E98A-4526-BACA-22AE1D98B6BC}" srcOrd="3" destOrd="0" parTransId="{0DA6CE5B-F58D-4127-9ADF-EF097E771ED5}" sibTransId="{FFC9175C-A855-4E42-AF47-9858BFBCE390}"/>
    <dgm:cxn modelId="{57714594-B5FA-4AB7-B940-503FD359C93F}" type="presOf" srcId="{5AB7F888-E6CB-43AB-9502-3B4783590919}" destId="{BD308ADB-DF88-4A88-AEDC-054C25ECA29C}" srcOrd="0" destOrd="1" presId="urn:microsoft.com/office/officeart/2005/8/layout/hList1"/>
    <dgm:cxn modelId="{CA2BC5B9-701E-4712-B14A-3EB54411C113}" type="presOf" srcId="{1A2A3A05-E98A-4526-BACA-22AE1D98B6BC}" destId="{BD308ADB-DF88-4A88-AEDC-054C25ECA29C}" srcOrd="0" destOrd="3" presId="urn:microsoft.com/office/officeart/2005/8/layout/hList1"/>
    <dgm:cxn modelId="{219DF38F-46DD-4DA7-AE02-A104068E189E}" srcId="{0FB6843F-6829-4EB7-A9F2-FE0CE98C06F3}" destId="{063F6A10-C856-43E0-B8AC-96AB4B3EE244}" srcOrd="6" destOrd="0" parTransId="{3E4DAB35-5C72-41EE-9375-6AFF02F504C4}" sibTransId="{84760319-EF2B-44A2-892B-4AE274B8B1D5}"/>
    <dgm:cxn modelId="{11229703-8397-4FE2-BFE8-CF164C505FB2}" srcId="{FDEE6FF3-8558-45B1-9DB2-D934159BC507}" destId="{D3C68697-BC64-487D-8D4C-0BE968C4B4B5}" srcOrd="4" destOrd="0" parTransId="{DBEA02F2-A3C9-4EBC-956D-E3237CBFBFA5}" sibTransId="{0BD37FDC-A065-4387-9688-14F7F8B91C9C}"/>
    <dgm:cxn modelId="{832DA006-F60F-4C59-8995-4BD313718752}" srcId="{0FB6843F-6829-4EB7-A9F2-FE0CE98C06F3}" destId="{A9DBBB9F-0656-4FDA-90BE-914FCAD1DD27}" srcOrd="4" destOrd="0" parTransId="{8D0CB52B-20DA-462C-9104-1F18D20FB3F2}" sibTransId="{D7B50887-9BE6-4B82-9BEE-E20936C3FC95}"/>
    <dgm:cxn modelId="{8182EC3C-75F0-4448-A6D7-D9E83D657B39}" type="presParOf" srcId="{E64CCF99-818F-4D5D-9B2C-A74F28B3FEAC}" destId="{3A945DB1-85B0-4CC4-BBF2-C2015CCF5B4A}" srcOrd="0" destOrd="0" presId="urn:microsoft.com/office/officeart/2005/8/layout/hList1"/>
    <dgm:cxn modelId="{DA4E420C-165C-44BC-B434-2642659F88BB}" type="presParOf" srcId="{3A945DB1-85B0-4CC4-BBF2-C2015CCF5B4A}" destId="{6FA9D6BA-BC1C-4A3C-A2F2-2DB9F808307C}" srcOrd="0" destOrd="0" presId="urn:microsoft.com/office/officeart/2005/8/layout/hList1"/>
    <dgm:cxn modelId="{F006F117-7824-43FA-B713-E14325E02AE6}" type="presParOf" srcId="{3A945DB1-85B0-4CC4-BBF2-C2015CCF5B4A}" destId="{BD308ADB-DF88-4A88-AEDC-054C25ECA29C}" srcOrd="1" destOrd="0" presId="urn:microsoft.com/office/officeart/2005/8/layout/hList1"/>
    <dgm:cxn modelId="{89B75092-46E5-4C6A-BB66-AD9EB4951CC5}" type="presParOf" srcId="{E64CCF99-818F-4D5D-9B2C-A74F28B3FEAC}" destId="{ADC9E2F8-C040-4E07-8F8D-B76E3B56DF58}" srcOrd="1" destOrd="0" presId="urn:microsoft.com/office/officeart/2005/8/layout/hList1"/>
    <dgm:cxn modelId="{944D2929-59DC-427B-9234-1DFCEB205EC2}" type="presParOf" srcId="{E64CCF99-818F-4D5D-9B2C-A74F28B3FEAC}" destId="{2C3E2343-666D-41B3-83BA-6DB186126649}" srcOrd="2" destOrd="0" presId="urn:microsoft.com/office/officeart/2005/8/layout/hList1"/>
    <dgm:cxn modelId="{B1538D34-D023-425F-ADE8-6E489D62DCCE}" type="presParOf" srcId="{2C3E2343-666D-41B3-83BA-6DB186126649}" destId="{002FAAFD-0B55-40E1-903C-F6B3E4BE9C2E}" srcOrd="0" destOrd="0" presId="urn:microsoft.com/office/officeart/2005/8/layout/hList1"/>
    <dgm:cxn modelId="{87BEB52E-1CA8-4448-9071-E612035C6BB0}" type="presParOf" srcId="{2C3E2343-666D-41B3-83BA-6DB186126649}" destId="{D00571E8-01C0-423C-8F5E-9C9C53F32955}" srcOrd="1" destOrd="0" presId="urn:microsoft.com/office/officeart/2005/8/layout/hList1"/>
    <dgm:cxn modelId="{26427BC1-5AB3-459F-89B7-DDD67D09B911}" type="presParOf" srcId="{E64CCF99-818F-4D5D-9B2C-A74F28B3FEAC}" destId="{BBFE37BD-2A5E-48B9-AF5F-6DA99AB52F5D}" srcOrd="3" destOrd="0" presId="urn:microsoft.com/office/officeart/2005/8/layout/hList1"/>
    <dgm:cxn modelId="{12107C13-A588-43FC-9B2F-1E7546EEC84C}" type="presParOf" srcId="{E64CCF99-818F-4D5D-9B2C-A74F28B3FEAC}" destId="{885EE6BB-82FF-4BBB-B6F3-20F1B3091C3C}" srcOrd="4" destOrd="0" presId="urn:microsoft.com/office/officeart/2005/8/layout/hList1"/>
    <dgm:cxn modelId="{4EC02A7A-1596-4862-B8B3-488D6C2354BE}" type="presParOf" srcId="{885EE6BB-82FF-4BBB-B6F3-20F1B3091C3C}" destId="{09B33BC7-D085-47AC-A957-D1C5D1AA739F}" srcOrd="0" destOrd="0" presId="urn:microsoft.com/office/officeart/2005/8/layout/hList1"/>
    <dgm:cxn modelId="{4FC1F851-F510-429C-B6DB-70F5F3A96D94}" type="presParOf" srcId="{885EE6BB-82FF-4BBB-B6F3-20F1B3091C3C}" destId="{59A7F3EA-B773-4E04-BDBC-478C820981C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C8659D-0A76-4CE5-916A-F13242E7A5A6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F0433A-0E1C-43A6-BD5B-F654B5B3C93F}" type="pres">
      <dgm:prSet presAssocID="{C8C8659D-0A76-4CE5-916A-F13242E7A5A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007C3-41A6-4116-8C6B-BB7256032DE4}" type="presOf" srcId="{C8C8659D-0A76-4CE5-916A-F13242E7A5A6}" destId="{F4F0433A-0E1C-43A6-BD5B-F654B5B3C93F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C8659D-0A76-4CE5-916A-F13242E7A5A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B6843F-6829-4EB7-A9F2-FE0CE98C06F3}">
      <dgm:prSet phldrT="[Текст]" custT="1"/>
      <dgm:spPr>
        <a:solidFill>
          <a:schemeClr val="bg1"/>
        </a:solidFill>
        <a:ln w="3175">
          <a:solidFill>
            <a:schemeClr val="accent1"/>
          </a:solidFill>
        </a:ln>
      </dgm:spPr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Bef>
              <a:spcPct val="2000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Специализированные средства размещения </a:t>
          </a:r>
        </a:p>
      </dgm:t>
    </dgm:pt>
    <dgm:pt modelId="{5B28076C-2DC4-41FF-A2E8-28D3305E4E83}" type="parTrans" cxnId="{4C9520E8-280B-4274-8FED-1A05F2F2CADD}">
      <dgm:prSet/>
      <dgm:spPr/>
      <dgm:t>
        <a:bodyPr/>
        <a:lstStyle/>
        <a:p>
          <a:endParaRPr lang="ru-RU"/>
        </a:p>
      </dgm:t>
    </dgm:pt>
    <dgm:pt modelId="{4F61BAAD-E39D-4A90-8D34-9303BF574038}" type="sibTrans" cxnId="{4C9520E8-280B-4274-8FED-1A05F2F2CADD}">
      <dgm:prSet/>
      <dgm:spPr/>
      <dgm:t>
        <a:bodyPr/>
        <a:lstStyle/>
        <a:p>
          <a:endParaRPr lang="ru-RU"/>
        </a:p>
      </dgm:t>
    </dgm:pt>
    <dgm:pt modelId="{9A3AFC4C-4ED5-4549-B3F0-F0DB2BEA1D19}">
      <dgm:prSet phldrT="[Текст]" custT="1"/>
      <dgm:spPr>
        <a:solidFill>
          <a:schemeClr val="bg1">
            <a:alpha val="90000"/>
          </a:schemeClr>
        </a:solidFill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Количество номеров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E828845F-97AC-4457-959B-D7CCA4CF126D}" type="parTrans" cxnId="{70B4D1C7-6E0C-427F-A4F3-0ED3375B6BD3}">
      <dgm:prSet/>
      <dgm:spPr/>
      <dgm:t>
        <a:bodyPr/>
        <a:lstStyle/>
        <a:p>
          <a:endParaRPr lang="ru-RU"/>
        </a:p>
      </dgm:t>
    </dgm:pt>
    <dgm:pt modelId="{DF007896-965C-4C51-819F-24EE88119953}" type="sibTrans" cxnId="{70B4D1C7-6E0C-427F-A4F3-0ED3375B6BD3}">
      <dgm:prSet/>
      <dgm:spPr/>
      <dgm:t>
        <a:bodyPr/>
        <a:lstStyle/>
        <a:p>
          <a:endParaRPr lang="ru-RU"/>
        </a:p>
      </dgm:t>
    </dgm:pt>
    <dgm:pt modelId="{B9919912-C57B-47E3-8109-3FA8454F8D85}">
      <dgm:prSet phldrT="[Текст]" custT="1"/>
      <dgm:spPr>
        <a:solidFill>
          <a:schemeClr val="bg1"/>
        </a:solidFill>
        <a:ln w="3175">
          <a:solidFill>
            <a:schemeClr val="accent1"/>
          </a:solidFill>
        </a:ln>
      </dgm:spPr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Bef>
              <a:spcPct val="2000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Иные коллективные средства размещения </a:t>
          </a:r>
        </a:p>
      </dgm:t>
    </dgm:pt>
    <dgm:pt modelId="{64013BC2-0336-4616-BB12-1E227943C4DD}" type="parTrans" cxnId="{B7DC543F-45B8-482A-A0B2-CE6A69562F51}">
      <dgm:prSet/>
      <dgm:spPr/>
      <dgm:t>
        <a:bodyPr/>
        <a:lstStyle/>
        <a:p>
          <a:endParaRPr lang="ru-RU"/>
        </a:p>
      </dgm:t>
    </dgm:pt>
    <dgm:pt modelId="{F9E8DAD4-B79E-40DD-AA76-526C8D4E8726}" type="sibTrans" cxnId="{B7DC543F-45B8-482A-A0B2-CE6A69562F51}">
      <dgm:prSet/>
      <dgm:spPr/>
      <dgm:t>
        <a:bodyPr/>
        <a:lstStyle/>
        <a:p>
          <a:endParaRPr lang="ru-RU"/>
        </a:p>
      </dgm:t>
    </dgm:pt>
    <dgm:pt modelId="{D244F45F-830A-403F-8B66-E24AC216CEC1}">
      <dgm:prSet phldrT="[Текст]" custT="1"/>
      <dgm:spPr>
        <a:solidFill>
          <a:schemeClr val="bg1">
            <a:alpha val="90000"/>
          </a:schemeClr>
        </a:solidFill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Количество номеров</a:t>
          </a:r>
          <a:endParaRPr lang="ru-RU" sz="18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</dgm:t>
    </dgm:pt>
    <dgm:pt modelId="{CED023D0-54C0-422D-A184-180737773A86}" type="sibTrans" cxnId="{C1980832-2FCA-4C71-9EA7-AB4870007C15}">
      <dgm:prSet/>
      <dgm:spPr/>
      <dgm:t>
        <a:bodyPr/>
        <a:lstStyle/>
        <a:p>
          <a:endParaRPr lang="ru-RU"/>
        </a:p>
      </dgm:t>
    </dgm:pt>
    <dgm:pt modelId="{F510ADD7-B79D-4008-BD5C-688C9F966C9F}" type="parTrans" cxnId="{C1980832-2FCA-4C71-9EA7-AB4870007C15}">
      <dgm:prSet/>
      <dgm:spPr/>
      <dgm:t>
        <a:bodyPr/>
        <a:lstStyle/>
        <a:p>
          <a:endParaRPr lang="ru-RU"/>
        </a:p>
      </dgm:t>
    </dgm:pt>
    <dgm:pt modelId="{FDEE6FF3-8558-45B1-9DB2-D934159BC507}">
      <dgm:prSet phldrT="[Текст]" custT="1"/>
      <dgm:spPr>
        <a:solidFill>
          <a:schemeClr val="bg1"/>
        </a:solidFill>
        <a:ln w="3175">
          <a:solidFill>
            <a:schemeClr val="accent1"/>
          </a:solidFill>
        </a:ln>
      </dgm:spPr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Bef>
              <a:spcPct val="2000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Неспециализированные средства размещения</a:t>
          </a:r>
        </a:p>
      </dgm:t>
    </dgm:pt>
    <dgm:pt modelId="{CAF8EEAB-0C57-46F2-8B5B-5CE67239C4B4}" type="sibTrans" cxnId="{47C2B31C-D017-4907-854B-1738024608DD}">
      <dgm:prSet/>
      <dgm:spPr/>
      <dgm:t>
        <a:bodyPr/>
        <a:lstStyle/>
        <a:p>
          <a:endParaRPr lang="ru-RU"/>
        </a:p>
      </dgm:t>
    </dgm:pt>
    <dgm:pt modelId="{3CE95947-693C-4A40-8648-4207F4512614}" type="parTrans" cxnId="{47C2B31C-D017-4907-854B-1738024608DD}">
      <dgm:prSet/>
      <dgm:spPr/>
      <dgm:t>
        <a:bodyPr/>
        <a:lstStyle/>
        <a:p>
          <a:endParaRPr lang="ru-RU"/>
        </a:p>
      </dgm:t>
    </dgm:pt>
    <dgm:pt modelId="{08076566-DF85-48FB-BD66-804E238E02EC}">
      <dgm:prSet phldrT="[Текст]" custT="1"/>
      <dgm:spPr>
        <a:solidFill>
          <a:schemeClr val="bg1">
            <a:alpha val="90000"/>
          </a:schemeClr>
        </a:solidFill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B7ABA522-C655-48A1-A2F0-FE22A44FA9CC}" type="parTrans" cxnId="{870FAE8A-A37D-4B14-93BA-D13BCC1278F4}">
      <dgm:prSet/>
      <dgm:spPr/>
      <dgm:t>
        <a:bodyPr/>
        <a:lstStyle/>
        <a:p>
          <a:endParaRPr lang="ru-RU"/>
        </a:p>
      </dgm:t>
    </dgm:pt>
    <dgm:pt modelId="{DB513F48-4FE6-4DB7-A67A-D582468EB4F3}" type="sibTrans" cxnId="{870FAE8A-A37D-4B14-93BA-D13BCC1278F4}">
      <dgm:prSet/>
      <dgm:spPr/>
      <dgm:t>
        <a:bodyPr/>
        <a:lstStyle/>
        <a:p>
          <a:endParaRPr lang="ru-RU"/>
        </a:p>
      </dgm:t>
    </dgm:pt>
    <dgm:pt modelId="{0E08A6FA-289E-44CF-A198-EC7369E3EC34}">
      <dgm:prSet phldrT="[Текст]" custT="1"/>
      <dgm:spPr>
        <a:solidFill>
          <a:schemeClr val="bg1">
            <a:alpha val="90000"/>
          </a:schemeClr>
        </a:solidFill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Количество номеров</a:t>
          </a:r>
          <a:endParaRPr lang="ru-RU" sz="18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</dgm:t>
    </dgm:pt>
    <dgm:pt modelId="{F42482AB-9EF3-49B5-9E77-D76154410236}" type="parTrans" cxnId="{F46AFD67-0121-41E6-B444-79F0CEB9718A}">
      <dgm:prSet/>
      <dgm:spPr/>
      <dgm:t>
        <a:bodyPr/>
        <a:lstStyle/>
        <a:p>
          <a:endParaRPr lang="ru-RU"/>
        </a:p>
      </dgm:t>
    </dgm:pt>
    <dgm:pt modelId="{67B94E7E-4B66-4363-B731-AD72AD3DEBBF}" type="sibTrans" cxnId="{F46AFD67-0121-41E6-B444-79F0CEB9718A}">
      <dgm:prSet/>
      <dgm:spPr/>
      <dgm:t>
        <a:bodyPr/>
        <a:lstStyle/>
        <a:p>
          <a:endParaRPr lang="ru-RU"/>
        </a:p>
      </dgm:t>
    </dgm:pt>
    <dgm:pt modelId="{2C1A06DA-910B-46C9-B92C-A79BDFE36FD7}">
      <dgm:prSet custT="1"/>
      <dgm:spPr>
        <a:ln w="3175"/>
      </dgm:spPr>
      <dgm:t>
        <a:bodyPr/>
        <a:lstStyle/>
        <a:p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Сезонность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A894CE4A-4386-4E45-A1AB-C7D05A79E1B2}" type="parTrans" cxnId="{1419B958-2CE9-4566-A2D6-A5B3D9CDFAB5}">
      <dgm:prSet/>
      <dgm:spPr/>
      <dgm:t>
        <a:bodyPr/>
        <a:lstStyle/>
        <a:p>
          <a:endParaRPr lang="ru-RU"/>
        </a:p>
      </dgm:t>
    </dgm:pt>
    <dgm:pt modelId="{5150E07B-CF40-4FBE-96F0-A02FF3ACD8CA}" type="sibTrans" cxnId="{1419B958-2CE9-4566-A2D6-A5B3D9CDFAB5}">
      <dgm:prSet/>
      <dgm:spPr/>
      <dgm:t>
        <a:bodyPr/>
        <a:lstStyle/>
        <a:p>
          <a:endParaRPr lang="ru-RU"/>
        </a:p>
      </dgm:t>
    </dgm:pt>
    <dgm:pt modelId="{275FC147-EDBC-474F-B3F2-3C6B853F363E}">
      <dgm:prSet custT="1"/>
      <dgm:spPr>
        <a:ln w="3175"/>
      </dgm:spPr>
      <dgm:t>
        <a:bodyPr/>
        <a:lstStyle/>
        <a:p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Местоположение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88890C2F-A817-4C5C-B23F-70C5D59387DB}" type="parTrans" cxnId="{08C9608D-0F5B-48C6-AF8C-8F815A4934FA}">
      <dgm:prSet/>
      <dgm:spPr/>
      <dgm:t>
        <a:bodyPr/>
        <a:lstStyle/>
        <a:p>
          <a:endParaRPr lang="ru-RU"/>
        </a:p>
      </dgm:t>
    </dgm:pt>
    <dgm:pt modelId="{524F35A4-3D9A-41BB-9525-EDC7DC6A0380}" type="sibTrans" cxnId="{08C9608D-0F5B-48C6-AF8C-8F815A4934FA}">
      <dgm:prSet/>
      <dgm:spPr/>
      <dgm:t>
        <a:bodyPr/>
        <a:lstStyle/>
        <a:p>
          <a:endParaRPr lang="ru-RU"/>
        </a:p>
      </dgm:t>
    </dgm:pt>
    <dgm:pt modelId="{C95FFDC4-156E-45DD-992C-FEB9413ADFDA}">
      <dgm:prSet custT="1"/>
      <dgm:spPr>
        <a:ln w="3175"/>
      </dgm:spPr>
      <dgm:t>
        <a:bodyPr/>
        <a:lstStyle/>
        <a:p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Историеческая ценность (качество номеров)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B662A927-F20F-458C-B73E-61E693D9BF93}" type="parTrans" cxnId="{B4A6EAC7-58F9-420E-984A-412D117EE9AC}">
      <dgm:prSet/>
      <dgm:spPr/>
      <dgm:t>
        <a:bodyPr/>
        <a:lstStyle/>
        <a:p>
          <a:endParaRPr lang="ru-RU"/>
        </a:p>
      </dgm:t>
    </dgm:pt>
    <dgm:pt modelId="{D99DB58A-8D26-4C02-BB88-BED390448FF5}" type="sibTrans" cxnId="{B4A6EAC7-58F9-420E-984A-412D117EE9AC}">
      <dgm:prSet/>
      <dgm:spPr/>
      <dgm:t>
        <a:bodyPr/>
        <a:lstStyle/>
        <a:p>
          <a:endParaRPr lang="ru-RU"/>
        </a:p>
      </dgm:t>
    </dgm:pt>
    <dgm:pt modelId="{B12FDF60-8E06-4FC7-93AE-967F322B520D}">
      <dgm:prSet custT="1"/>
      <dgm:spPr>
        <a:ln w="3175"/>
      </dgm:spPr>
      <dgm:t>
        <a:bodyPr/>
        <a:lstStyle/>
        <a:p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Наличие дополнительных услуг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33B82BE1-53F7-4B68-ADFF-A9D112CCE831}" type="parTrans" cxnId="{13AC6CDE-B8B4-4263-AE6E-7A54252BE069}">
      <dgm:prSet/>
      <dgm:spPr/>
      <dgm:t>
        <a:bodyPr/>
        <a:lstStyle/>
        <a:p>
          <a:endParaRPr lang="ru-RU"/>
        </a:p>
      </dgm:t>
    </dgm:pt>
    <dgm:pt modelId="{EE46CC0F-B7C3-41B2-AAB6-175853757B74}" type="sibTrans" cxnId="{13AC6CDE-B8B4-4263-AE6E-7A54252BE069}">
      <dgm:prSet/>
      <dgm:spPr/>
      <dgm:t>
        <a:bodyPr/>
        <a:lstStyle/>
        <a:p>
          <a:endParaRPr lang="ru-RU"/>
        </a:p>
      </dgm:t>
    </dgm:pt>
    <dgm:pt modelId="{EA97E82F-3874-49D9-917B-CADCC18E6703}">
      <dgm:prSet custT="1"/>
      <dgm:spPr>
        <a:ln w="3175"/>
      </dgm:spPr>
      <dgm:t>
        <a:bodyPr/>
        <a:lstStyle/>
        <a:p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Социальная значимость (клубные карты</a:t>
          </a:r>
          <a:r>
            <a:rPr lang="ru-RU" sz="1600" kern="1200" dirty="0">
              <a:solidFill>
                <a:srgbClr val="184E85"/>
              </a:solidFill>
              <a:ea typeface="+mj-ea"/>
              <a:cs typeface="+mj-cs"/>
            </a:rPr>
            <a:t>)</a:t>
          </a:r>
          <a:endParaRPr lang="ru-RU" sz="16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83A223C6-BCE8-495F-BD0F-02740CD0EA0E}" type="parTrans" cxnId="{A856E67D-6A0A-498D-AC2B-457E9B970EEE}">
      <dgm:prSet/>
      <dgm:spPr/>
      <dgm:t>
        <a:bodyPr/>
        <a:lstStyle/>
        <a:p>
          <a:endParaRPr lang="ru-RU"/>
        </a:p>
      </dgm:t>
    </dgm:pt>
    <dgm:pt modelId="{166C9939-90E9-4D03-9D7C-63015DECFF5A}" type="sibTrans" cxnId="{A856E67D-6A0A-498D-AC2B-457E9B970EEE}">
      <dgm:prSet/>
      <dgm:spPr/>
      <dgm:t>
        <a:bodyPr/>
        <a:lstStyle/>
        <a:p>
          <a:endParaRPr lang="ru-RU"/>
        </a:p>
      </dgm:t>
    </dgm:pt>
    <dgm:pt modelId="{B12F2613-C64C-415C-82D6-59FA19D836FA}">
      <dgm:prSet custT="1"/>
      <dgm:spPr>
        <a:ln w="3175"/>
      </dgm:spPr>
      <dgm:t>
        <a:bodyPr/>
        <a:lstStyle/>
        <a:p>
          <a:endParaRPr lang="ru-RU" sz="16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26EC2CA4-5C26-4D4A-811E-19DF85A4E4CE}" type="parTrans" cxnId="{C7611EB1-1918-4E73-9C5C-36F3A3445C83}">
      <dgm:prSet/>
      <dgm:spPr/>
      <dgm:t>
        <a:bodyPr/>
        <a:lstStyle/>
        <a:p>
          <a:endParaRPr lang="ru-RU"/>
        </a:p>
      </dgm:t>
    </dgm:pt>
    <dgm:pt modelId="{A103E04C-C52C-4BA8-901E-46B517C688FB}" type="sibTrans" cxnId="{C7611EB1-1918-4E73-9C5C-36F3A3445C83}">
      <dgm:prSet/>
      <dgm:spPr/>
      <dgm:t>
        <a:bodyPr/>
        <a:lstStyle/>
        <a:p>
          <a:endParaRPr lang="ru-RU"/>
        </a:p>
      </dgm:t>
    </dgm:pt>
    <dgm:pt modelId="{D8012BA2-6DC1-4BD8-A8C6-8A000350C78D}">
      <dgm:prSet custT="1"/>
      <dgm:spPr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Сезонность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53D06C25-3AF7-4EDB-9271-5AB8D672E0AE}" type="parTrans" cxnId="{AE6F4571-257C-4306-88EE-3EF9A54734C0}">
      <dgm:prSet/>
      <dgm:spPr/>
      <dgm:t>
        <a:bodyPr/>
        <a:lstStyle/>
        <a:p>
          <a:endParaRPr lang="ru-RU"/>
        </a:p>
      </dgm:t>
    </dgm:pt>
    <dgm:pt modelId="{EDF7ABE5-86CB-42FD-8D61-4B2A00D98254}" type="sibTrans" cxnId="{AE6F4571-257C-4306-88EE-3EF9A54734C0}">
      <dgm:prSet/>
      <dgm:spPr/>
      <dgm:t>
        <a:bodyPr/>
        <a:lstStyle/>
        <a:p>
          <a:endParaRPr lang="ru-RU"/>
        </a:p>
      </dgm:t>
    </dgm:pt>
    <dgm:pt modelId="{81D5AFB5-50B4-433A-ABA0-1C7BED5EE6F2}">
      <dgm:prSet custT="1"/>
      <dgm:spPr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Наличие дополнительных услуг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4DFE2E2F-76BF-4F73-8588-E642EC782AE2}" type="parTrans" cxnId="{3B34FB72-269B-47CD-8495-EE09AB1F3BE7}">
      <dgm:prSet/>
      <dgm:spPr/>
      <dgm:t>
        <a:bodyPr/>
        <a:lstStyle/>
        <a:p>
          <a:endParaRPr lang="ru-RU"/>
        </a:p>
      </dgm:t>
    </dgm:pt>
    <dgm:pt modelId="{62DEDCB6-9DF8-4AE8-A409-739D7BB8B700}" type="sibTrans" cxnId="{3B34FB72-269B-47CD-8495-EE09AB1F3BE7}">
      <dgm:prSet/>
      <dgm:spPr/>
      <dgm:t>
        <a:bodyPr/>
        <a:lstStyle/>
        <a:p>
          <a:endParaRPr lang="ru-RU"/>
        </a:p>
      </dgm:t>
    </dgm:pt>
    <dgm:pt modelId="{24A5F081-2502-4639-9DA2-F2EC0EA77CBE}">
      <dgm:prSet custT="1"/>
      <dgm:spPr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Местоположение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3F408ED6-7CCC-4869-9ED2-CBEAD7C31C32}" type="parTrans" cxnId="{1F8CD382-B1D9-4C21-B94F-FB89E5E5062C}">
      <dgm:prSet/>
      <dgm:spPr/>
      <dgm:t>
        <a:bodyPr/>
        <a:lstStyle/>
        <a:p>
          <a:endParaRPr lang="ru-RU"/>
        </a:p>
      </dgm:t>
    </dgm:pt>
    <dgm:pt modelId="{3D0EC8FB-FD40-432E-8151-DE9A27005303}" type="sibTrans" cxnId="{1F8CD382-B1D9-4C21-B94F-FB89E5E5062C}">
      <dgm:prSet/>
      <dgm:spPr/>
      <dgm:t>
        <a:bodyPr/>
        <a:lstStyle/>
        <a:p>
          <a:endParaRPr lang="ru-RU"/>
        </a:p>
      </dgm:t>
    </dgm:pt>
    <dgm:pt modelId="{E76D6B51-79BC-47BD-8C37-1AE5C1A7A39B}">
      <dgm:prSet custT="1"/>
      <dgm:spPr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Социальная значимость (льготы)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EF2EAAE6-C35A-4222-91A9-ADD52ACEDBDC}" type="parTrans" cxnId="{CBDF7DEC-E0B1-48CB-A846-31369341EE4C}">
      <dgm:prSet/>
      <dgm:spPr/>
      <dgm:t>
        <a:bodyPr/>
        <a:lstStyle/>
        <a:p>
          <a:endParaRPr lang="ru-RU"/>
        </a:p>
      </dgm:t>
    </dgm:pt>
    <dgm:pt modelId="{A06954C7-9D12-4B26-AA60-CA5CA58E6AC7}" type="sibTrans" cxnId="{CBDF7DEC-E0B1-48CB-A846-31369341EE4C}">
      <dgm:prSet/>
      <dgm:spPr/>
      <dgm:t>
        <a:bodyPr/>
        <a:lstStyle/>
        <a:p>
          <a:endParaRPr lang="ru-RU"/>
        </a:p>
      </dgm:t>
    </dgm:pt>
    <dgm:pt modelId="{2CE6C696-3D96-4DD4-9317-40335D82169B}">
      <dgm:prSet custT="1"/>
      <dgm:spPr>
        <a:ln w="3175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Историческая ценность (качество номеров)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86E61BE7-EA0D-4509-A044-90EA7D0497B2}" type="parTrans" cxnId="{942EF78C-FA68-4F53-B910-7C400B755099}">
      <dgm:prSet/>
      <dgm:spPr/>
      <dgm:t>
        <a:bodyPr/>
        <a:lstStyle/>
        <a:p>
          <a:endParaRPr lang="ru-RU"/>
        </a:p>
      </dgm:t>
    </dgm:pt>
    <dgm:pt modelId="{EC919901-EC0D-42FB-9BC2-3C8E942EB47D}" type="sibTrans" cxnId="{942EF78C-FA68-4F53-B910-7C400B755099}">
      <dgm:prSet/>
      <dgm:spPr/>
      <dgm:t>
        <a:bodyPr/>
        <a:lstStyle/>
        <a:p>
          <a:endParaRPr lang="ru-RU"/>
        </a:p>
      </dgm:t>
    </dgm:pt>
    <dgm:pt modelId="{94C0D306-DEC7-4E62-8E45-6C58790AD6D9}">
      <dgm:prSet custT="1"/>
      <dgm:spPr/>
      <dgm:t>
        <a:bodyPr/>
        <a:lstStyle/>
        <a:p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Сезонность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322069AA-6F71-4F1E-8447-E6D901907487}" type="parTrans" cxnId="{86A6AD6D-9899-4672-96A5-77EDC6D9CCE7}">
      <dgm:prSet/>
      <dgm:spPr/>
      <dgm:t>
        <a:bodyPr/>
        <a:lstStyle/>
        <a:p>
          <a:endParaRPr lang="ru-RU"/>
        </a:p>
      </dgm:t>
    </dgm:pt>
    <dgm:pt modelId="{3F453161-F318-4851-A2D5-36626F8D66C7}" type="sibTrans" cxnId="{86A6AD6D-9899-4672-96A5-77EDC6D9CCE7}">
      <dgm:prSet/>
      <dgm:spPr/>
      <dgm:t>
        <a:bodyPr/>
        <a:lstStyle/>
        <a:p>
          <a:endParaRPr lang="ru-RU"/>
        </a:p>
      </dgm:t>
    </dgm:pt>
    <dgm:pt modelId="{49EBFEF0-EB95-4B19-A246-924196B70D78}">
      <dgm:prSet custT="1"/>
      <dgm:spPr/>
      <dgm:t>
        <a:bodyPr/>
        <a:lstStyle/>
        <a:p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Наличие дополнительных услуг и местоположение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5C8FE33D-7CD3-4D50-BD4F-9C6E74E83C83}" type="parTrans" cxnId="{A8ED577F-B5C3-4AFE-A46D-9A0763D7B585}">
      <dgm:prSet/>
      <dgm:spPr/>
      <dgm:t>
        <a:bodyPr/>
        <a:lstStyle/>
        <a:p>
          <a:endParaRPr lang="ru-RU"/>
        </a:p>
      </dgm:t>
    </dgm:pt>
    <dgm:pt modelId="{80B92D9B-CCDD-4611-991E-FBDF4E434389}" type="sibTrans" cxnId="{A8ED577F-B5C3-4AFE-A46D-9A0763D7B585}">
      <dgm:prSet/>
      <dgm:spPr/>
      <dgm:t>
        <a:bodyPr/>
        <a:lstStyle/>
        <a:p>
          <a:endParaRPr lang="ru-RU"/>
        </a:p>
      </dgm:t>
    </dgm:pt>
    <dgm:pt modelId="{D9C96356-F5DD-4A21-8760-7806BFAF6672}">
      <dgm:prSet custT="1"/>
      <dgm:spPr/>
      <dgm:t>
        <a:bodyPr/>
        <a:lstStyle/>
        <a:p>
          <a:endParaRPr lang="ru-RU" sz="1600" kern="1200" dirty="0">
            <a:solidFill>
              <a:srgbClr val="184E85"/>
            </a:solidFill>
            <a:ea typeface="+mj-ea"/>
            <a:cs typeface="+mj-cs"/>
          </a:endParaRPr>
        </a:p>
      </dgm:t>
    </dgm:pt>
    <dgm:pt modelId="{1B892BDE-8383-40B3-A414-9445ED9B671B}" type="parTrans" cxnId="{781B68D5-2DE9-4F4E-B841-68FFCC137373}">
      <dgm:prSet/>
      <dgm:spPr/>
      <dgm:t>
        <a:bodyPr/>
        <a:lstStyle/>
        <a:p>
          <a:endParaRPr lang="ru-RU"/>
        </a:p>
      </dgm:t>
    </dgm:pt>
    <dgm:pt modelId="{A130AB29-5828-46C0-89B5-796B568095C1}" type="sibTrans" cxnId="{781B68D5-2DE9-4F4E-B841-68FFCC137373}">
      <dgm:prSet/>
      <dgm:spPr/>
      <dgm:t>
        <a:bodyPr/>
        <a:lstStyle/>
        <a:p>
          <a:endParaRPr lang="ru-RU"/>
        </a:p>
      </dgm:t>
    </dgm:pt>
    <dgm:pt modelId="{E64CCF99-818F-4D5D-9B2C-A74F28B3FEAC}" type="pres">
      <dgm:prSet presAssocID="{C8C8659D-0A76-4CE5-916A-F13242E7A5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945DB1-85B0-4CC4-BBF2-C2015CCF5B4A}" type="pres">
      <dgm:prSet presAssocID="{FDEE6FF3-8558-45B1-9DB2-D934159BC507}" presName="composite" presStyleCnt="0"/>
      <dgm:spPr/>
    </dgm:pt>
    <dgm:pt modelId="{6FA9D6BA-BC1C-4A3C-A2F2-2DB9F808307C}" type="pres">
      <dgm:prSet presAssocID="{FDEE6FF3-8558-45B1-9DB2-D934159BC507}" presName="parTx" presStyleLbl="alignNode1" presStyleIdx="0" presStyleCnt="3" custScaleX="1092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08ADB-DF88-4A88-AEDC-054C25ECA29C}" type="pres">
      <dgm:prSet presAssocID="{FDEE6FF3-8558-45B1-9DB2-D934159BC507}" presName="desTx" presStyleLbl="alignAccFollowNode1" presStyleIdx="0" presStyleCnt="3" custScaleX="108881" custLinFactNeighborX="-258" custLinFactNeighborY="2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9E2F8-C040-4E07-8F8D-B76E3B56DF58}" type="pres">
      <dgm:prSet presAssocID="{CAF8EEAB-0C57-46F2-8B5B-5CE67239C4B4}" presName="space" presStyleCnt="0"/>
      <dgm:spPr/>
    </dgm:pt>
    <dgm:pt modelId="{2C3E2343-666D-41B3-83BA-6DB186126649}" type="pres">
      <dgm:prSet presAssocID="{0FB6843F-6829-4EB7-A9F2-FE0CE98C06F3}" presName="composite" presStyleCnt="0"/>
      <dgm:spPr/>
    </dgm:pt>
    <dgm:pt modelId="{002FAAFD-0B55-40E1-903C-F6B3E4BE9C2E}" type="pres">
      <dgm:prSet presAssocID="{0FB6843F-6829-4EB7-A9F2-FE0CE98C06F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571E8-01C0-423C-8F5E-9C9C53F32955}" type="pres">
      <dgm:prSet presAssocID="{0FB6843F-6829-4EB7-A9F2-FE0CE98C06F3}" presName="desTx" presStyleLbl="alignAccFollowNode1" presStyleIdx="1" presStyleCnt="3" custLinFactNeighborX="837" custLinFactNeighborY="2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FE37BD-2A5E-48B9-AF5F-6DA99AB52F5D}" type="pres">
      <dgm:prSet presAssocID="{4F61BAAD-E39D-4A90-8D34-9303BF574038}" presName="space" presStyleCnt="0"/>
      <dgm:spPr/>
    </dgm:pt>
    <dgm:pt modelId="{885EE6BB-82FF-4BBB-B6F3-20F1B3091C3C}" type="pres">
      <dgm:prSet presAssocID="{B9919912-C57B-47E3-8109-3FA8454F8D85}" presName="composite" presStyleCnt="0"/>
      <dgm:spPr/>
    </dgm:pt>
    <dgm:pt modelId="{09B33BC7-D085-47AC-A957-D1C5D1AA739F}" type="pres">
      <dgm:prSet presAssocID="{B9919912-C57B-47E3-8109-3FA8454F8D8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7F3EA-B773-4E04-BDBC-478C820981C3}" type="pres">
      <dgm:prSet presAssocID="{B9919912-C57B-47E3-8109-3FA8454F8D85}" presName="desTx" presStyleLbl="alignAccFollowNode1" presStyleIdx="2" presStyleCnt="3" custLinFactNeighborX="87" custLinFactNeighborY="2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0C730D-3C5E-4691-BB82-EC64E54110F4}" type="presOf" srcId="{275FC147-EDBC-474F-B3F2-3C6B853F363E}" destId="{BD308ADB-DF88-4A88-AEDC-054C25ECA29C}" srcOrd="0" destOrd="2" presId="urn:microsoft.com/office/officeart/2005/8/layout/hList1"/>
    <dgm:cxn modelId="{48DAE57B-7F49-4968-BADD-859628427617}" type="presOf" srcId="{2C1A06DA-910B-46C9-B92C-A79BDFE36FD7}" destId="{BD308ADB-DF88-4A88-AEDC-054C25ECA29C}" srcOrd="0" destOrd="1" presId="urn:microsoft.com/office/officeart/2005/8/layout/hList1"/>
    <dgm:cxn modelId="{A8ED577F-B5C3-4AFE-A46D-9A0763D7B585}" srcId="{B9919912-C57B-47E3-8109-3FA8454F8D85}" destId="{49EBFEF0-EB95-4B19-A246-924196B70D78}" srcOrd="2" destOrd="0" parTransId="{5C8FE33D-7CD3-4D50-BD4F-9C6E74E83C83}" sibTransId="{80B92D9B-CCDD-4611-991E-FBDF4E434389}"/>
    <dgm:cxn modelId="{3B34FB72-269B-47CD-8495-EE09AB1F3BE7}" srcId="{0FB6843F-6829-4EB7-A9F2-FE0CE98C06F3}" destId="{81D5AFB5-50B4-433A-ABA0-1C7BED5EE6F2}" srcOrd="2" destOrd="0" parTransId="{4DFE2E2F-76BF-4F73-8588-E642EC782AE2}" sibTransId="{62DEDCB6-9DF8-4AE8-A409-739D7BB8B700}"/>
    <dgm:cxn modelId="{1419B958-2CE9-4566-A2D6-A5B3D9CDFAB5}" srcId="{FDEE6FF3-8558-45B1-9DB2-D934159BC507}" destId="{2C1A06DA-910B-46C9-B92C-A79BDFE36FD7}" srcOrd="1" destOrd="0" parTransId="{A894CE4A-4386-4E45-A1AB-C7D05A79E1B2}" sibTransId="{5150E07B-CF40-4FBE-96F0-A02FF3ACD8CA}"/>
    <dgm:cxn modelId="{870FAE8A-A37D-4B14-93BA-D13BCC1278F4}" srcId="{0FB6843F-6829-4EB7-A9F2-FE0CE98C06F3}" destId="{08076566-DF85-48FB-BD66-804E238E02EC}" srcOrd="6" destOrd="0" parTransId="{B7ABA522-C655-48A1-A2F0-FE22A44FA9CC}" sibTransId="{DB513F48-4FE6-4DB7-A67A-D582468EB4F3}"/>
    <dgm:cxn modelId="{EFDA09A2-56A3-4D14-8F7F-CFA39456B7A7}" type="presOf" srcId="{B12FDF60-8E06-4FC7-93AE-967F322B520D}" destId="{BD308ADB-DF88-4A88-AEDC-054C25ECA29C}" srcOrd="0" destOrd="4" presId="urn:microsoft.com/office/officeart/2005/8/layout/hList1"/>
    <dgm:cxn modelId="{DFA7C9F9-F546-4378-B571-D014625D1234}" type="presOf" srcId="{E76D6B51-79BC-47BD-8C37-1AE5C1A7A39B}" destId="{D00571E8-01C0-423C-8F5E-9C9C53F32955}" srcOrd="0" destOrd="4" presId="urn:microsoft.com/office/officeart/2005/8/layout/hList1"/>
    <dgm:cxn modelId="{1F8CD382-B1D9-4C21-B94F-FB89E5E5062C}" srcId="{0FB6843F-6829-4EB7-A9F2-FE0CE98C06F3}" destId="{24A5F081-2502-4639-9DA2-F2EC0EA77CBE}" srcOrd="3" destOrd="0" parTransId="{3F408ED6-7CCC-4869-9ED2-CBEAD7C31C32}" sibTransId="{3D0EC8FB-FD40-432E-8151-DE9A27005303}"/>
    <dgm:cxn modelId="{70B4D1C7-6E0C-427F-A4F3-0ED3375B6BD3}" srcId="{0FB6843F-6829-4EB7-A9F2-FE0CE98C06F3}" destId="{9A3AFC4C-4ED5-4549-B3F0-F0DB2BEA1D19}" srcOrd="0" destOrd="0" parTransId="{E828845F-97AC-4457-959B-D7CCA4CF126D}" sibTransId="{DF007896-965C-4C51-819F-24EE88119953}"/>
    <dgm:cxn modelId="{37B9B13B-BDC2-4454-B8A4-18D6B844BBFA}" type="presOf" srcId="{81D5AFB5-50B4-433A-ABA0-1C7BED5EE6F2}" destId="{D00571E8-01C0-423C-8F5E-9C9C53F32955}" srcOrd="0" destOrd="2" presId="urn:microsoft.com/office/officeart/2005/8/layout/hList1"/>
    <dgm:cxn modelId="{5A58A51E-512F-4398-BD8C-4DFEA8C16D13}" type="presOf" srcId="{C8C8659D-0A76-4CE5-916A-F13242E7A5A6}" destId="{E64CCF99-818F-4D5D-9B2C-A74F28B3FEAC}" srcOrd="0" destOrd="0" presId="urn:microsoft.com/office/officeart/2005/8/layout/hList1"/>
    <dgm:cxn modelId="{781B68D5-2DE9-4F4E-B841-68FFCC137373}" srcId="{B9919912-C57B-47E3-8109-3FA8454F8D85}" destId="{D9C96356-F5DD-4A21-8760-7806BFAF6672}" srcOrd="3" destOrd="0" parTransId="{1B892BDE-8383-40B3-A414-9445ED9B671B}" sibTransId="{A130AB29-5828-46C0-89B5-796B568095C1}"/>
    <dgm:cxn modelId="{1112D094-2CF8-4AC1-989E-F5797E8231D8}" type="presOf" srcId="{D244F45F-830A-403F-8B66-E24AC216CEC1}" destId="{BD308ADB-DF88-4A88-AEDC-054C25ECA29C}" srcOrd="0" destOrd="0" presId="urn:microsoft.com/office/officeart/2005/8/layout/hList1"/>
    <dgm:cxn modelId="{942EF78C-FA68-4F53-B910-7C400B755099}" srcId="{0FB6843F-6829-4EB7-A9F2-FE0CE98C06F3}" destId="{2CE6C696-3D96-4DD4-9317-40335D82169B}" srcOrd="5" destOrd="0" parTransId="{86E61BE7-EA0D-4509-A044-90EA7D0497B2}" sibTransId="{EC919901-EC0D-42FB-9BC2-3C8E942EB47D}"/>
    <dgm:cxn modelId="{E7E5F5EA-72FF-44F7-83AE-77FC09AC714F}" type="presOf" srcId="{49EBFEF0-EB95-4B19-A246-924196B70D78}" destId="{59A7F3EA-B773-4E04-BDBC-478C820981C3}" srcOrd="0" destOrd="2" presId="urn:microsoft.com/office/officeart/2005/8/layout/hList1"/>
    <dgm:cxn modelId="{C7611EB1-1918-4E73-9C5C-36F3A3445C83}" srcId="{FDEE6FF3-8558-45B1-9DB2-D934159BC507}" destId="{B12F2613-C64C-415C-82D6-59FA19D836FA}" srcOrd="6" destOrd="0" parTransId="{26EC2CA4-5C26-4D4A-811E-19DF85A4E4CE}" sibTransId="{A103E04C-C52C-4BA8-901E-46B517C688FB}"/>
    <dgm:cxn modelId="{E3ABB311-66CE-4D05-89A2-5ADAA299E664}" type="presOf" srcId="{C95FFDC4-156E-45DD-992C-FEB9413ADFDA}" destId="{BD308ADB-DF88-4A88-AEDC-054C25ECA29C}" srcOrd="0" destOrd="3" presId="urn:microsoft.com/office/officeart/2005/8/layout/hList1"/>
    <dgm:cxn modelId="{47C2B31C-D017-4907-854B-1738024608DD}" srcId="{C8C8659D-0A76-4CE5-916A-F13242E7A5A6}" destId="{FDEE6FF3-8558-45B1-9DB2-D934159BC507}" srcOrd="0" destOrd="0" parTransId="{3CE95947-693C-4A40-8648-4207F4512614}" sibTransId="{CAF8EEAB-0C57-46F2-8B5B-5CE67239C4B4}"/>
    <dgm:cxn modelId="{8F0D867B-6EA0-423F-9E6D-DC87BF2EC1EF}" type="presOf" srcId="{FDEE6FF3-8558-45B1-9DB2-D934159BC507}" destId="{6FA9D6BA-BC1C-4A3C-A2F2-2DB9F808307C}" srcOrd="0" destOrd="0" presId="urn:microsoft.com/office/officeart/2005/8/layout/hList1"/>
    <dgm:cxn modelId="{B2897029-373B-4E9A-8C99-34D347D3B395}" type="presOf" srcId="{D9C96356-F5DD-4A21-8760-7806BFAF6672}" destId="{59A7F3EA-B773-4E04-BDBC-478C820981C3}" srcOrd="0" destOrd="3" presId="urn:microsoft.com/office/officeart/2005/8/layout/hList1"/>
    <dgm:cxn modelId="{42EAF20D-F251-4F3E-836F-805BDC80D351}" type="presOf" srcId="{0FB6843F-6829-4EB7-A9F2-FE0CE98C06F3}" destId="{002FAAFD-0B55-40E1-903C-F6B3E4BE9C2E}" srcOrd="0" destOrd="0" presId="urn:microsoft.com/office/officeart/2005/8/layout/hList1"/>
    <dgm:cxn modelId="{7D34B16A-20F2-4AB3-BEB7-40D5E1F8771D}" type="presOf" srcId="{9A3AFC4C-4ED5-4549-B3F0-F0DB2BEA1D19}" destId="{D00571E8-01C0-423C-8F5E-9C9C53F32955}" srcOrd="0" destOrd="0" presId="urn:microsoft.com/office/officeart/2005/8/layout/hList1"/>
    <dgm:cxn modelId="{BEDABD37-D364-404E-B9C5-C51CC6731DB3}" type="presOf" srcId="{08076566-DF85-48FB-BD66-804E238E02EC}" destId="{D00571E8-01C0-423C-8F5E-9C9C53F32955}" srcOrd="0" destOrd="6" presId="urn:microsoft.com/office/officeart/2005/8/layout/hList1"/>
    <dgm:cxn modelId="{F46AFD67-0121-41E6-B444-79F0CEB9718A}" srcId="{B9919912-C57B-47E3-8109-3FA8454F8D85}" destId="{0E08A6FA-289E-44CF-A198-EC7369E3EC34}" srcOrd="0" destOrd="0" parTransId="{F42482AB-9EF3-49B5-9E77-D76154410236}" sibTransId="{67B94E7E-4B66-4363-B731-AD72AD3DEBBF}"/>
    <dgm:cxn modelId="{08C9608D-0F5B-48C6-AF8C-8F815A4934FA}" srcId="{FDEE6FF3-8558-45B1-9DB2-D934159BC507}" destId="{275FC147-EDBC-474F-B3F2-3C6B853F363E}" srcOrd="2" destOrd="0" parTransId="{88890C2F-A817-4C5C-B23F-70C5D59387DB}" sibTransId="{524F35A4-3D9A-41BB-9525-EDC7DC6A0380}"/>
    <dgm:cxn modelId="{4C9520E8-280B-4274-8FED-1A05F2F2CADD}" srcId="{C8C8659D-0A76-4CE5-916A-F13242E7A5A6}" destId="{0FB6843F-6829-4EB7-A9F2-FE0CE98C06F3}" srcOrd="1" destOrd="0" parTransId="{5B28076C-2DC4-41FF-A2E8-28D3305E4E83}" sibTransId="{4F61BAAD-E39D-4A90-8D34-9303BF574038}"/>
    <dgm:cxn modelId="{C1980832-2FCA-4C71-9EA7-AB4870007C15}" srcId="{FDEE6FF3-8558-45B1-9DB2-D934159BC507}" destId="{D244F45F-830A-403F-8B66-E24AC216CEC1}" srcOrd="0" destOrd="0" parTransId="{F510ADD7-B79D-4008-BD5C-688C9F966C9F}" sibTransId="{CED023D0-54C0-422D-A184-180737773A86}"/>
    <dgm:cxn modelId="{241971D3-6780-4024-9996-E5D5268EC57A}" type="presOf" srcId="{24A5F081-2502-4639-9DA2-F2EC0EA77CBE}" destId="{D00571E8-01C0-423C-8F5E-9C9C53F32955}" srcOrd="0" destOrd="3" presId="urn:microsoft.com/office/officeart/2005/8/layout/hList1"/>
    <dgm:cxn modelId="{86A6AD6D-9899-4672-96A5-77EDC6D9CCE7}" srcId="{B9919912-C57B-47E3-8109-3FA8454F8D85}" destId="{94C0D306-DEC7-4E62-8E45-6C58790AD6D9}" srcOrd="1" destOrd="0" parTransId="{322069AA-6F71-4F1E-8447-E6D901907487}" sibTransId="{3F453161-F318-4851-A2D5-36626F8D66C7}"/>
    <dgm:cxn modelId="{AE6F4571-257C-4306-88EE-3EF9A54734C0}" srcId="{0FB6843F-6829-4EB7-A9F2-FE0CE98C06F3}" destId="{D8012BA2-6DC1-4BD8-A8C6-8A000350C78D}" srcOrd="1" destOrd="0" parTransId="{53D06C25-3AF7-4EDB-9271-5AB8D672E0AE}" sibTransId="{EDF7ABE5-86CB-42FD-8D61-4B2A00D98254}"/>
    <dgm:cxn modelId="{13AC6CDE-B8B4-4263-AE6E-7A54252BE069}" srcId="{FDEE6FF3-8558-45B1-9DB2-D934159BC507}" destId="{B12FDF60-8E06-4FC7-93AE-967F322B520D}" srcOrd="4" destOrd="0" parTransId="{33B82BE1-53F7-4B68-ADFF-A9D112CCE831}" sibTransId="{EE46CC0F-B7C3-41B2-AAB6-175853757B74}"/>
    <dgm:cxn modelId="{AE52E7F1-1656-41F6-8F08-A00B277632A6}" type="presOf" srcId="{EA97E82F-3874-49D9-917B-CADCC18E6703}" destId="{BD308ADB-DF88-4A88-AEDC-054C25ECA29C}" srcOrd="0" destOrd="5" presId="urn:microsoft.com/office/officeart/2005/8/layout/hList1"/>
    <dgm:cxn modelId="{243E6551-BEB1-4001-9041-FC26F2D39FA9}" type="presOf" srcId="{D8012BA2-6DC1-4BD8-A8C6-8A000350C78D}" destId="{D00571E8-01C0-423C-8F5E-9C9C53F32955}" srcOrd="0" destOrd="1" presId="urn:microsoft.com/office/officeart/2005/8/layout/hList1"/>
    <dgm:cxn modelId="{D8CA1514-D8D8-4747-9309-BCA1D55F78ED}" type="presOf" srcId="{B12F2613-C64C-415C-82D6-59FA19D836FA}" destId="{BD308ADB-DF88-4A88-AEDC-054C25ECA29C}" srcOrd="0" destOrd="6" presId="urn:microsoft.com/office/officeart/2005/8/layout/hList1"/>
    <dgm:cxn modelId="{2E83FF52-14B1-4A7D-AF7A-96AC458BDFE7}" type="presOf" srcId="{0E08A6FA-289E-44CF-A198-EC7369E3EC34}" destId="{59A7F3EA-B773-4E04-BDBC-478C820981C3}" srcOrd="0" destOrd="0" presId="urn:microsoft.com/office/officeart/2005/8/layout/hList1"/>
    <dgm:cxn modelId="{05750063-BFEA-4BFA-811A-297B107E1AC6}" type="presOf" srcId="{B9919912-C57B-47E3-8109-3FA8454F8D85}" destId="{09B33BC7-D085-47AC-A957-D1C5D1AA739F}" srcOrd="0" destOrd="0" presId="urn:microsoft.com/office/officeart/2005/8/layout/hList1"/>
    <dgm:cxn modelId="{CBDF7DEC-E0B1-48CB-A846-31369341EE4C}" srcId="{0FB6843F-6829-4EB7-A9F2-FE0CE98C06F3}" destId="{E76D6B51-79BC-47BD-8C37-1AE5C1A7A39B}" srcOrd="4" destOrd="0" parTransId="{EF2EAAE6-C35A-4222-91A9-ADD52ACEDBDC}" sibTransId="{A06954C7-9D12-4B26-AA60-CA5CA58E6AC7}"/>
    <dgm:cxn modelId="{FBD057D3-8842-40FC-8789-A93F9A7BEA73}" type="presOf" srcId="{2CE6C696-3D96-4DD4-9317-40335D82169B}" destId="{D00571E8-01C0-423C-8F5E-9C9C53F32955}" srcOrd="0" destOrd="5" presId="urn:microsoft.com/office/officeart/2005/8/layout/hList1"/>
    <dgm:cxn modelId="{A856E67D-6A0A-498D-AC2B-457E9B970EEE}" srcId="{FDEE6FF3-8558-45B1-9DB2-D934159BC507}" destId="{EA97E82F-3874-49D9-917B-CADCC18E6703}" srcOrd="5" destOrd="0" parTransId="{83A223C6-BCE8-495F-BD0F-02740CD0EA0E}" sibTransId="{166C9939-90E9-4D03-9D7C-63015DECFF5A}"/>
    <dgm:cxn modelId="{B7DC543F-45B8-482A-A0B2-CE6A69562F51}" srcId="{C8C8659D-0A76-4CE5-916A-F13242E7A5A6}" destId="{B9919912-C57B-47E3-8109-3FA8454F8D85}" srcOrd="2" destOrd="0" parTransId="{64013BC2-0336-4616-BB12-1E227943C4DD}" sibTransId="{F9E8DAD4-B79E-40DD-AA76-526C8D4E8726}"/>
    <dgm:cxn modelId="{B4A6EAC7-58F9-420E-984A-412D117EE9AC}" srcId="{FDEE6FF3-8558-45B1-9DB2-D934159BC507}" destId="{C95FFDC4-156E-45DD-992C-FEB9413ADFDA}" srcOrd="3" destOrd="0" parTransId="{B662A927-F20F-458C-B73E-61E693D9BF93}" sibTransId="{D99DB58A-8D26-4C02-BB88-BED390448FF5}"/>
    <dgm:cxn modelId="{07F30C84-A205-4091-8E2F-64152AE32A44}" type="presOf" srcId="{94C0D306-DEC7-4E62-8E45-6C58790AD6D9}" destId="{59A7F3EA-B773-4E04-BDBC-478C820981C3}" srcOrd="0" destOrd="1" presId="urn:microsoft.com/office/officeart/2005/8/layout/hList1"/>
    <dgm:cxn modelId="{8182EC3C-75F0-4448-A6D7-D9E83D657B39}" type="presParOf" srcId="{E64CCF99-818F-4D5D-9B2C-A74F28B3FEAC}" destId="{3A945DB1-85B0-4CC4-BBF2-C2015CCF5B4A}" srcOrd="0" destOrd="0" presId="urn:microsoft.com/office/officeart/2005/8/layout/hList1"/>
    <dgm:cxn modelId="{DA4E420C-165C-44BC-B434-2642659F88BB}" type="presParOf" srcId="{3A945DB1-85B0-4CC4-BBF2-C2015CCF5B4A}" destId="{6FA9D6BA-BC1C-4A3C-A2F2-2DB9F808307C}" srcOrd="0" destOrd="0" presId="urn:microsoft.com/office/officeart/2005/8/layout/hList1"/>
    <dgm:cxn modelId="{F006F117-7824-43FA-B713-E14325E02AE6}" type="presParOf" srcId="{3A945DB1-85B0-4CC4-BBF2-C2015CCF5B4A}" destId="{BD308ADB-DF88-4A88-AEDC-054C25ECA29C}" srcOrd="1" destOrd="0" presId="urn:microsoft.com/office/officeart/2005/8/layout/hList1"/>
    <dgm:cxn modelId="{89B75092-46E5-4C6A-BB66-AD9EB4951CC5}" type="presParOf" srcId="{E64CCF99-818F-4D5D-9B2C-A74F28B3FEAC}" destId="{ADC9E2F8-C040-4E07-8F8D-B76E3B56DF58}" srcOrd="1" destOrd="0" presId="urn:microsoft.com/office/officeart/2005/8/layout/hList1"/>
    <dgm:cxn modelId="{944D2929-59DC-427B-9234-1DFCEB205EC2}" type="presParOf" srcId="{E64CCF99-818F-4D5D-9B2C-A74F28B3FEAC}" destId="{2C3E2343-666D-41B3-83BA-6DB186126649}" srcOrd="2" destOrd="0" presId="urn:microsoft.com/office/officeart/2005/8/layout/hList1"/>
    <dgm:cxn modelId="{B1538D34-D023-425F-ADE8-6E489D62DCCE}" type="presParOf" srcId="{2C3E2343-666D-41B3-83BA-6DB186126649}" destId="{002FAAFD-0B55-40E1-903C-F6B3E4BE9C2E}" srcOrd="0" destOrd="0" presId="urn:microsoft.com/office/officeart/2005/8/layout/hList1"/>
    <dgm:cxn modelId="{87BEB52E-1CA8-4448-9071-E612035C6BB0}" type="presParOf" srcId="{2C3E2343-666D-41B3-83BA-6DB186126649}" destId="{D00571E8-01C0-423C-8F5E-9C9C53F32955}" srcOrd="1" destOrd="0" presId="urn:microsoft.com/office/officeart/2005/8/layout/hList1"/>
    <dgm:cxn modelId="{26427BC1-5AB3-459F-89B7-DDD67D09B911}" type="presParOf" srcId="{E64CCF99-818F-4D5D-9B2C-A74F28B3FEAC}" destId="{BBFE37BD-2A5E-48B9-AF5F-6DA99AB52F5D}" srcOrd="3" destOrd="0" presId="urn:microsoft.com/office/officeart/2005/8/layout/hList1"/>
    <dgm:cxn modelId="{12107C13-A588-43FC-9B2F-1E7546EEC84C}" type="presParOf" srcId="{E64CCF99-818F-4D5D-9B2C-A74F28B3FEAC}" destId="{885EE6BB-82FF-4BBB-B6F3-20F1B3091C3C}" srcOrd="4" destOrd="0" presId="urn:microsoft.com/office/officeart/2005/8/layout/hList1"/>
    <dgm:cxn modelId="{4EC02A7A-1596-4862-B8B3-488D6C2354BE}" type="presParOf" srcId="{885EE6BB-82FF-4BBB-B6F3-20F1B3091C3C}" destId="{09B33BC7-D085-47AC-A957-D1C5D1AA739F}" srcOrd="0" destOrd="0" presId="urn:microsoft.com/office/officeart/2005/8/layout/hList1"/>
    <dgm:cxn modelId="{4FC1F851-F510-429C-B6DB-70F5F3A96D94}" type="presParOf" srcId="{885EE6BB-82FF-4BBB-B6F3-20F1B3091C3C}" destId="{59A7F3EA-B773-4E04-BDBC-478C820981C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A9D6BA-BC1C-4A3C-A2F2-2DB9F808307C}">
      <dsp:nvSpPr>
        <dsp:cNvPr id="0" name=""/>
        <dsp:cNvSpPr/>
      </dsp:nvSpPr>
      <dsp:spPr>
        <a:xfrm>
          <a:off x="4490" y="118514"/>
          <a:ext cx="2619415" cy="98085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Неспециализированные средства размещения</a:t>
          </a:r>
        </a:p>
      </dsp:txBody>
      <dsp:txXfrm>
        <a:off x="4490" y="118514"/>
        <a:ext cx="2619415" cy="980852"/>
      </dsp:txXfrm>
    </dsp:sp>
    <dsp:sp modelId="{BD308ADB-DF88-4A88-AEDC-054C25ECA29C}">
      <dsp:nvSpPr>
        <dsp:cNvPr id="0" name=""/>
        <dsp:cNvSpPr/>
      </dsp:nvSpPr>
      <dsp:spPr>
        <a:xfrm>
          <a:off x="2" y="1118392"/>
          <a:ext cx="2622456" cy="333792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Близость к транспортным развязкам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Близость к деловому центру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Близость к иному городскому центру "притяжения"</a:t>
          </a:r>
        </a:p>
      </dsp:txBody>
      <dsp:txXfrm>
        <a:off x="2" y="1118392"/>
        <a:ext cx="2622456" cy="3337920"/>
      </dsp:txXfrm>
    </dsp:sp>
    <dsp:sp modelId="{002FAAFD-0B55-40E1-903C-F6B3E4BE9C2E}">
      <dsp:nvSpPr>
        <dsp:cNvPr id="0" name=""/>
        <dsp:cNvSpPr/>
      </dsp:nvSpPr>
      <dsp:spPr>
        <a:xfrm>
          <a:off x="2968724" y="118514"/>
          <a:ext cx="2452131" cy="98085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Специализированные средства размещения </a:t>
          </a:r>
        </a:p>
      </dsp:txBody>
      <dsp:txXfrm>
        <a:off x="2968724" y="118514"/>
        <a:ext cx="2452131" cy="980852"/>
      </dsp:txXfrm>
    </dsp:sp>
    <dsp:sp modelId="{D00571E8-01C0-423C-8F5E-9C9C53F32955}">
      <dsp:nvSpPr>
        <dsp:cNvPr id="0" name=""/>
        <dsp:cNvSpPr/>
      </dsp:nvSpPr>
      <dsp:spPr>
        <a:xfrm>
          <a:off x="2968724" y="1099366"/>
          <a:ext cx="2452131" cy="333792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Выход к морю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Наличие водоема (озеро, пруд)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Ландшафтный дизайн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Наличие парка и т.д.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Близость к трассе (маршруту)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/>
        </a:p>
      </dsp:txBody>
      <dsp:txXfrm>
        <a:off x="2968724" y="1099366"/>
        <a:ext cx="2452131" cy="3337920"/>
      </dsp:txXfrm>
    </dsp:sp>
    <dsp:sp modelId="{09B33BC7-D085-47AC-A957-D1C5D1AA739F}">
      <dsp:nvSpPr>
        <dsp:cNvPr id="0" name=""/>
        <dsp:cNvSpPr/>
      </dsp:nvSpPr>
      <dsp:spPr>
        <a:xfrm>
          <a:off x="5764154" y="118514"/>
          <a:ext cx="2452131" cy="98085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Иные коллективные средства размещения </a:t>
          </a:r>
        </a:p>
      </dsp:txBody>
      <dsp:txXfrm>
        <a:off x="5764154" y="118514"/>
        <a:ext cx="2452131" cy="980852"/>
      </dsp:txXfrm>
    </dsp:sp>
    <dsp:sp modelId="{59A7F3EA-B773-4E04-BDBC-478C820981C3}">
      <dsp:nvSpPr>
        <dsp:cNvPr id="0" name=""/>
        <dsp:cNvSpPr/>
      </dsp:nvSpPr>
      <dsp:spPr>
        <a:xfrm>
          <a:off x="5764154" y="1099366"/>
          <a:ext cx="2452131" cy="333792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-</a:t>
          </a:r>
        </a:p>
      </dsp:txBody>
      <dsp:txXfrm>
        <a:off x="5764154" y="1099366"/>
        <a:ext cx="2452131" cy="3337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A9D6BA-BC1C-4A3C-A2F2-2DB9F808307C}">
      <dsp:nvSpPr>
        <dsp:cNvPr id="0" name=""/>
        <dsp:cNvSpPr/>
      </dsp:nvSpPr>
      <dsp:spPr>
        <a:xfrm>
          <a:off x="2107" y="13705"/>
          <a:ext cx="2660782" cy="636680"/>
        </a:xfrm>
        <a:prstGeom prst="rect">
          <a:avLst/>
        </a:prstGeom>
        <a:solidFill>
          <a:schemeClr val="bg1"/>
        </a:solidFill>
        <a:ln w="31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Неспециализированные средства размещения</a:t>
          </a:r>
        </a:p>
      </dsp:txBody>
      <dsp:txXfrm>
        <a:off x="2107" y="13705"/>
        <a:ext cx="2660782" cy="636680"/>
      </dsp:txXfrm>
    </dsp:sp>
    <dsp:sp modelId="{BD308ADB-DF88-4A88-AEDC-054C25ECA29C}">
      <dsp:nvSpPr>
        <dsp:cNvPr id="0" name=""/>
        <dsp:cNvSpPr/>
      </dsp:nvSpPr>
      <dsp:spPr>
        <a:xfrm>
          <a:off x="0" y="664091"/>
          <a:ext cx="2652426" cy="3755160"/>
        </a:xfrm>
        <a:prstGeom prst="rect">
          <a:avLst/>
        </a:prstGeom>
        <a:solidFill>
          <a:schemeClr val="bg1">
            <a:alpha val="90000"/>
          </a:schemeClr>
        </a:solidFill>
        <a:ln w="3175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Количество номеров</a:t>
          </a:r>
          <a:endParaRPr lang="ru-RU" sz="18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Сезонность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Местоположение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Историеческая ценность (качество номеров)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Наличие дополнительных услуг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Социальная значимость (клубные карты</a:t>
          </a:r>
          <a:r>
            <a:rPr lang="ru-RU" sz="1600" kern="1200" dirty="0">
              <a:solidFill>
                <a:srgbClr val="184E85"/>
              </a:solidFill>
              <a:ea typeface="+mj-ea"/>
              <a:cs typeface="+mj-cs"/>
            </a:rPr>
            <a:t>)</a:t>
          </a:r>
          <a:endParaRPr lang="ru-RU" sz="16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184E85"/>
            </a:solidFill>
            <a:ea typeface="+mj-ea"/>
            <a:cs typeface="+mj-cs"/>
          </a:endParaRPr>
        </a:p>
      </dsp:txBody>
      <dsp:txXfrm>
        <a:off x="0" y="664091"/>
        <a:ext cx="2652426" cy="3755160"/>
      </dsp:txXfrm>
    </dsp:sp>
    <dsp:sp modelId="{002FAAFD-0B55-40E1-903C-F6B3E4BE9C2E}">
      <dsp:nvSpPr>
        <dsp:cNvPr id="0" name=""/>
        <dsp:cNvSpPr/>
      </dsp:nvSpPr>
      <dsp:spPr>
        <a:xfrm>
          <a:off x="3003940" y="13705"/>
          <a:ext cx="2436078" cy="636680"/>
        </a:xfrm>
        <a:prstGeom prst="rect">
          <a:avLst/>
        </a:prstGeom>
        <a:solidFill>
          <a:schemeClr val="bg1"/>
        </a:solidFill>
        <a:ln w="31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Специализированные средства размещения </a:t>
          </a:r>
        </a:p>
      </dsp:txBody>
      <dsp:txXfrm>
        <a:off x="3003940" y="13705"/>
        <a:ext cx="2436078" cy="636680"/>
      </dsp:txXfrm>
    </dsp:sp>
    <dsp:sp modelId="{D00571E8-01C0-423C-8F5E-9C9C53F32955}">
      <dsp:nvSpPr>
        <dsp:cNvPr id="0" name=""/>
        <dsp:cNvSpPr/>
      </dsp:nvSpPr>
      <dsp:spPr>
        <a:xfrm>
          <a:off x="3024330" y="664091"/>
          <a:ext cx="2436078" cy="3755160"/>
        </a:xfrm>
        <a:prstGeom prst="rect">
          <a:avLst/>
        </a:prstGeom>
        <a:solidFill>
          <a:schemeClr val="bg1">
            <a:alpha val="90000"/>
          </a:schemeClr>
        </a:solidFill>
        <a:ln w="3175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Количество номеров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Сезонность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Наличие дополнительных услуг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Местоположение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Социальная значимость (льготы)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Историческая ценность (качество номеров)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</dsp:txBody>
      <dsp:txXfrm>
        <a:off x="3024330" y="664091"/>
        <a:ext cx="2436078" cy="3755160"/>
      </dsp:txXfrm>
    </dsp:sp>
    <dsp:sp modelId="{09B33BC7-D085-47AC-A957-D1C5D1AA739F}">
      <dsp:nvSpPr>
        <dsp:cNvPr id="0" name=""/>
        <dsp:cNvSpPr/>
      </dsp:nvSpPr>
      <dsp:spPr>
        <a:xfrm>
          <a:off x="5781070" y="13705"/>
          <a:ext cx="2436078" cy="636680"/>
        </a:xfrm>
        <a:prstGeom prst="rect">
          <a:avLst/>
        </a:prstGeom>
        <a:solidFill>
          <a:schemeClr val="bg1"/>
        </a:solidFill>
        <a:ln w="31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rPr>
            <a:t>Иные коллективные средства размещения </a:t>
          </a:r>
        </a:p>
      </dsp:txBody>
      <dsp:txXfrm>
        <a:off x="5781070" y="13705"/>
        <a:ext cx="2436078" cy="636680"/>
      </dsp:txXfrm>
    </dsp:sp>
    <dsp:sp modelId="{59A7F3EA-B773-4E04-BDBC-478C820981C3}">
      <dsp:nvSpPr>
        <dsp:cNvPr id="0" name=""/>
        <dsp:cNvSpPr/>
      </dsp:nvSpPr>
      <dsp:spPr>
        <a:xfrm>
          <a:off x="5783177" y="664091"/>
          <a:ext cx="2436078" cy="3755160"/>
        </a:xfrm>
        <a:prstGeom prst="rect">
          <a:avLst/>
        </a:prstGeom>
        <a:solidFill>
          <a:schemeClr val="bg1">
            <a:alpha val="90000"/>
          </a:schemeClr>
        </a:solidFill>
        <a:ln w="3175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184E85"/>
              </a:solidFill>
              <a:ea typeface="+mj-ea"/>
              <a:cs typeface="+mj-cs"/>
            </a:rPr>
            <a:t>Количество номеров</a:t>
          </a:r>
          <a:endParaRPr lang="ru-RU" sz="1800" kern="1200" dirty="0">
            <a:solidFill>
              <a:srgbClr val="184E85"/>
            </a:solidFill>
            <a:latin typeface="Myriad Pro" pitchFamily="34" charset="0"/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Сезонность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184E85"/>
              </a:solidFill>
              <a:ea typeface="+mj-ea"/>
              <a:cs typeface="+mj-cs"/>
            </a:rPr>
            <a:t>Наличие дополнительных услуг и местоположение</a:t>
          </a:r>
          <a:endParaRPr lang="ru-RU" sz="1800" kern="1200" dirty="0">
            <a:solidFill>
              <a:srgbClr val="184E85"/>
            </a:solidFill>
            <a:ea typeface="+mj-ea"/>
            <a:cs typeface="+mj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184E85"/>
            </a:solidFill>
            <a:ea typeface="+mj-ea"/>
            <a:cs typeface="+mj-cs"/>
          </a:endParaRPr>
        </a:p>
      </dsp:txBody>
      <dsp:txXfrm>
        <a:off x="5783177" y="664091"/>
        <a:ext cx="2436078" cy="3755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FDF32-8ED5-45CF-B4A5-59C66FEA4A2A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8A21B-77C0-49EA-8846-5FDD206BD1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C762C-0845-4FEE-A1EC-D7AFF1E44CB5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7.png"/><Relationship Id="rId5" Type="http://schemas.openxmlformats.org/officeDocument/2006/relationships/diagramData" Target="../diagrams/data2.xml"/><Relationship Id="rId10" Type="http://schemas.openxmlformats.org/officeDocument/2006/relationships/image" Target="../media/image9.tmp"/><Relationship Id="rId4" Type="http://schemas.openxmlformats.org/officeDocument/2006/relationships/image" Target="../media/image8.tmp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1.WORK\1.FREELANCE\1.PROJECTS_15-17\AMS_GROUP\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682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5143536" cy="1714512"/>
          </a:xfrm>
        </p:spPr>
        <p:txBody>
          <a:bodyPr>
            <a:noAutofit/>
          </a:bodyPr>
          <a:lstStyle/>
          <a:p>
            <a:pPr algn="l"/>
            <a:r>
              <a:rPr lang="ru-RU" sz="2900" dirty="0">
                <a:solidFill>
                  <a:srgbClr val="184E85"/>
                </a:solidFill>
                <a:latin typeface="Myriad Pro" pitchFamily="34" charset="0"/>
              </a:rPr>
              <a:t>СПЕЦИФИКА И МЕТОДИЧЕСКИЕ </a:t>
            </a:r>
            <a:r>
              <a:rPr lang="ru-RU" sz="2900" dirty="0" smtClean="0">
                <a:solidFill>
                  <a:srgbClr val="184E85"/>
                </a:solidFill>
                <a:latin typeface="Myriad Pro" pitchFamily="34" charset="0"/>
              </a:rPr>
              <a:t/>
            </a:r>
            <a:br>
              <a:rPr lang="ru-RU" sz="29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900" dirty="0" smtClean="0">
                <a:solidFill>
                  <a:srgbClr val="184E85"/>
                </a:solidFill>
                <a:latin typeface="Myriad Pro" pitchFamily="34" charset="0"/>
              </a:rPr>
              <a:t>АСПЕКТЫ </a:t>
            </a:r>
            <a:r>
              <a:rPr lang="ru-RU" sz="2900" dirty="0">
                <a:solidFill>
                  <a:srgbClr val="184E85"/>
                </a:solidFill>
                <a:latin typeface="Myriad Pro" pitchFamily="34" charset="0"/>
              </a:rPr>
              <a:t>ОЦЕНКИ ГОСТИНИЦ</a:t>
            </a:r>
            <a:endParaRPr lang="ru-RU" sz="29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3929090" cy="35719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900" dirty="0" smtClean="0">
                <a:solidFill>
                  <a:srgbClr val="184E85"/>
                </a:solidFill>
                <a:latin typeface="Myriad Pro" pitchFamily="34" charset="0"/>
              </a:rPr>
              <a:t>Докладчик: </a:t>
            </a:r>
            <a:r>
              <a:rPr lang="ru-RU" sz="1900" dirty="0" smtClean="0">
                <a:solidFill>
                  <a:srgbClr val="184E85"/>
                </a:solidFill>
                <a:latin typeface="Myriad Pro" pitchFamily="34" charset="0"/>
              </a:rPr>
              <a:t>А.В. Бойко</a:t>
            </a:r>
            <a:endParaRPr lang="ru-RU" sz="19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1027" name="Picture 3" descr="D:\1.WORK\1.FREELANCE\1.PROJECTS_15-17\AMS_GROUP\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4258"/>
            <a:ext cx="9143999" cy="3533742"/>
          </a:xfrm>
          <a:prstGeom prst="rect">
            <a:avLst/>
          </a:prstGeom>
          <a:noFill/>
        </p:spPr>
      </p:pic>
      <p:pic>
        <p:nvPicPr>
          <p:cNvPr id="1028" name="Picture 4" descr="D:\1.WORK\1.FREELANCE\1.PROJECTS_15-17\AMS_GROUP\0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4714884"/>
            <a:ext cx="2174875" cy="1798637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526" y="5269857"/>
            <a:ext cx="1137460" cy="1198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28604"/>
            <a:ext cx="4114800" cy="714380"/>
          </a:xfrm>
        </p:spPr>
        <p:txBody>
          <a:bodyPr>
            <a:noAutofit/>
          </a:bodyPr>
          <a:lstStyle/>
          <a:p>
            <a:pPr algn="r"/>
            <a:r>
              <a:rPr lang="ru-RU" sz="1800" dirty="0">
                <a:solidFill>
                  <a:srgbClr val="184E85"/>
                </a:solidFill>
                <a:latin typeface="Myriad Pro" pitchFamily="34" charset="0"/>
              </a:rPr>
              <a:t>СПЕЦИФИКА И МЕТОДИЧЕСКИЕ АСПЕКТЫ ОЦЕНКИ ГОСТИНИЦ</a:t>
            </a:r>
            <a:endParaRPr lang="ru-RU" sz="18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29520" y="6356350"/>
            <a:ext cx="500066" cy="365125"/>
          </a:xfrm>
        </p:spPr>
        <p:txBody>
          <a:bodyPr/>
          <a:lstStyle/>
          <a:p>
            <a:fld id="{CBAB40D8-DD4D-45C9-BDFD-064A436DDD39}" type="slidenum">
              <a:rPr lang="ru-RU" sz="2400" smtClean="0">
                <a:solidFill>
                  <a:srgbClr val="184E85"/>
                </a:solidFill>
                <a:latin typeface="Myriad Pro" pitchFamily="34" charset="0"/>
              </a:rPr>
              <a:pPr/>
              <a:t>2</a:t>
            </a:fld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25792"/>
            <a:ext cx="8229600" cy="5230558"/>
          </a:xfrm>
        </p:spPr>
        <p:txBody>
          <a:bodyPr>
            <a:normAutofit fontScale="25000" lnSpcReduction="20000"/>
          </a:bodyPr>
          <a:lstStyle/>
          <a:p>
            <a:pPr marL="0" indent="369888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56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Гостиница и иное средство размещения - имущественный комплекс (здание, часть здания, оборудование и иное имущество), предназначенный для оказания гостиничных услуг.</a:t>
            </a:r>
          </a:p>
          <a:p>
            <a:pPr marL="0" indent="369888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56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Средство размещения - объект туристской индустрии, включающий в себя здание/здания/часть здания/строения/сооружения, в которых расположены одно или несколько оборудованных жилых комнат/помещений, предназначенных для размещения и временного проживания туристов.</a:t>
            </a:r>
          </a:p>
          <a:p>
            <a:pPr marL="0" indent="369888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56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 Нормативно-правовая база</a:t>
            </a:r>
          </a:p>
          <a:p>
            <a:pPr marL="0" indent="369888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6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Законодательную базу гостиничного сервиса в России составляют: Гражданский кодекс РФ, Налоговый Кодекс, закон РФ «О защите прав потребителя», закон РФ «Об основах туристской деятельности в РФ», Правила предоставления гостиничных услуг в РФ, Правила предоставления коммунальных услуг в РФ, ГОСТы, СНиПы, СанПиНы и др.</a:t>
            </a:r>
          </a:p>
          <a:p>
            <a:pPr marL="0" indent="369888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6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 </a:t>
            </a:r>
            <a:r>
              <a:rPr lang="ru-RU" sz="5600" dirty="0" smtClean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Особо </a:t>
            </a:r>
            <a:r>
              <a:rPr lang="ru-RU" sz="56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«полезные» для оценщиков:</a:t>
            </a:r>
          </a:p>
          <a:p>
            <a:pPr marL="0" indent="369888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600" dirty="0" smtClean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Приказ от 11 июля 2014 г. N 1215 об утверждении порядка классификации объектов туристской индустрии, включающих гостиницы и иные средства размещения, горнолыжные трассы и пляжи, осуществляемой аккредитованными организациями</a:t>
            </a:r>
          </a:p>
          <a:p>
            <a:pPr marL="0" indent="369888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600" dirty="0" smtClean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ГОСТ </a:t>
            </a:r>
            <a:r>
              <a:rPr lang="ru-RU" sz="56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Р </a:t>
            </a:r>
            <a:r>
              <a:rPr lang="ru-RU" sz="5600" dirty="0" smtClean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51185-2014 Туристские услуги. Средства размещения. Общие требования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659" y="534210"/>
            <a:ext cx="530398" cy="5608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428604"/>
            <a:ext cx="4834880" cy="71438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solidFill>
                  <a:srgbClr val="184E85"/>
                </a:solidFill>
                <a:latin typeface="Myriad Pro" pitchFamily="34" charset="0"/>
              </a:rPr>
              <a:t>ЗАВИСИМОСТЬ ОТ НОМЕРНОГО ФОНДА</a:t>
            </a:r>
            <a:endParaRPr lang="ru-RU" sz="18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29520" y="6356350"/>
            <a:ext cx="500066" cy="365125"/>
          </a:xfrm>
        </p:spPr>
        <p:txBody>
          <a:bodyPr/>
          <a:lstStyle/>
          <a:p>
            <a:fld id="{CBAB40D8-DD4D-45C9-BDFD-064A436DDD39}" type="slidenum">
              <a:rPr lang="ru-RU" sz="2400" smtClean="0">
                <a:solidFill>
                  <a:srgbClr val="184E85"/>
                </a:solidFill>
                <a:latin typeface="Myriad Pro" pitchFamily="34" charset="0"/>
              </a:rPr>
              <a:pPr/>
              <a:t>3</a:t>
            </a:fld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25792"/>
            <a:ext cx="8229600" cy="5230558"/>
          </a:xfrm>
        </p:spPr>
        <p:txBody>
          <a:bodyPr>
            <a:normAutofit/>
          </a:bodyPr>
          <a:lstStyle/>
          <a:p>
            <a:pPr marL="357188" indent="0" algn="just">
              <a:buNone/>
            </a:pPr>
            <a:endParaRPr lang="en-US" sz="2000" dirty="0" smtClean="0"/>
          </a:p>
          <a:p>
            <a:pPr marL="357188" indent="0" algn="just">
              <a:buNone/>
            </a:pPr>
            <a:endParaRPr lang="en-US" sz="2000" dirty="0" smtClean="0"/>
          </a:p>
          <a:p>
            <a:pPr marL="357188" indent="0" algn="just">
              <a:buNone/>
            </a:pPr>
            <a:endParaRPr lang="en-US" sz="2000" dirty="0"/>
          </a:p>
          <a:p>
            <a:pPr marL="357188" indent="0" algn="just">
              <a:buNone/>
            </a:pPr>
            <a:endParaRPr lang="en-US" sz="2000" dirty="0" smtClean="0"/>
          </a:p>
          <a:p>
            <a:pPr marL="700088" algn="just">
              <a:buFontTx/>
              <a:buChar char="-"/>
            </a:pP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большие </a:t>
            </a: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«средства размещения» (св. 200 номеров)</a:t>
            </a:r>
            <a:endParaRPr lang="en-US" sz="18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endParaRPr>
          </a:p>
          <a:p>
            <a:pPr marL="700088" algn="just">
              <a:buFontTx/>
              <a:buChar char="-"/>
            </a:pPr>
            <a:endParaRPr lang="ru-RU" sz="2000" dirty="0"/>
          </a:p>
          <a:p>
            <a:pPr marL="700088" algn="just">
              <a:buFontTx/>
              <a:buChar char="-"/>
            </a:pP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средние </a:t>
            </a: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«средства размещения» (от 51 до 200 номеров</a:t>
            </a: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)</a:t>
            </a:r>
            <a:endParaRPr lang="en-US" sz="18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endParaRPr>
          </a:p>
          <a:p>
            <a:pPr marL="700088" algn="just">
              <a:buFontTx/>
              <a:buChar char="-"/>
            </a:pPr>
            <a:endParaRPr lang="ru-RU" sz="18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endParaRPr>
          </a:p>
          <a:p>
            <a:pPr marL="700088" algn="just">
              <a:buFontTx/>
              <a:buChar char="-"/>
            </a:pP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малые </a:t>
            </a: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«средства размещения» (от 16 до 50 номеров</a:t>
            </a: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)</a:t>
            </a:r>
            <a:endParaRPr lang="en-US" sz="18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endParaRPr>
          </a:p>
          <a:p>
            <a:pPr marL="700088" algn="just">
              <a:buFontTx/>
              <a:buChar char="-"/>
            </a:pPr>
            <a:endParaRPr lang="ru-RU" sz="18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endParaRPr>
          </a:p>
          <a:p>
            <a:pPr marL="700088" algn="just">
              <a:buFontTx/>
              <a:buChar char="-"/>
            </a:pPr>
            <a:r>
              <a:rPr lang="ru-RU" sz="1800" dirty="0" smtClean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мини </a:t>
            </a:r>
            <a:r>
              <a:rPr lang="ru-RU" sz="1800" dirty="0">
                <a:solidFill>
                  <a:srgbClr val="184E85"/>
                </a:solidFill>
                <a:latin typeface="Myriad Pro" pitchFamily="34" charset="0"/>
                <a:ea typeface="+mj-ea"/>
                <a:cs typeface="+mj-cs"/>
              </a:rPr>
              <a:t>«средства размещения» (от пяти до 15 номеров)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659" y="534210"/>
            <a:ext cx="530398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6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8691" y="428604"/>
            <a:ext cx="5358109" cy="395396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solidFill>
                  <a:srgbClr val="184E85"/>
                </a:solidFill>
                <a:latin typeface="Myriad Pro" pitchFamily="34" charset="0"/>
              </a:rPr>
              <a:t>ВИДЫ И ГРУППЫ СРЕДСТВ РАЗМЕЩЕНИЯ</a:t>
            </a:r>
            <a:endParaRPr lang="ru-RU" sz="18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29520" y="6356350"/>
            <a:ext cx="500066" cy="365125"/>
          </a:xfrm>
        </p:spPr>
        <p:txBody>
          <a:bodyPr/>
          <a:lstStyle/>
          <a:p>
            <a:fld id="{CBAB40D8-DD4D-45C9-BDFD-064A436DDD39}" type="slidenum">
              <a:rPr lang="ru-RU" sz="2400" smtClean="0">
                <a:solidFill>
                  <a:srgbClr val="184E85"/>
                </a:solidFill>
                <a:latin typeface="Myriad Pro" pitchFamily="34" charset="0"/>
              </a:rPr>
              <a:pPr/>
              <a:t>4</a:t>
            </a:fld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25792"/>
            <a:ext cx="7538441" cy="4754324"/>
          </a:xfrm>
        </p:spPr>
        <p:txBody>
          <a:bodyPr>
            <a:normAutofit/>
          </a:bodyPr>
          <a:lstStyle/>
          <a:p>
            <a:pPr marL="357188" indent="0" algn="just">
              <a:buNone/>
            </a:pPr>
            <a:endParaRPr lang="en-US" sz="2000" dirty="0" smtClean="0"/>
          </a:p>
          <a:p>
            <a:pPr marL="357188" indent="0" algn="just">
              <a:buNone/>
            </a:pPr>
            <a:endParaRPr lang="en-US" sz="2000" dirty="0" smtClean="0"/>
          </a:p>
          <a:p>
            <a:pPr marL="357188" indent="0" algn="just">
              <a:buNone/>
            </a:pPr>
            <a:endParaRPr lang="en-US" sz="2000" dirty="0"/>
          </a:p>
          <a:p>
            <a:pPr marL="357188" indent="0" algn="just">
              <a:buNone/>
            </a:pPr>
            <a:endParaRPr lang="en-US" sz="2000" dirty="0" smtClean="0"/>
          </a:p>
          <a:p>
            <a:endParaRPr lang="ru-RU" dirty="0"/>
          </a:p>
        </p:txBody>
      </p:sp>
      <p:grpSp>
        <p:nvGrpSpPr>
          <p:cNvPr id="8" name="Полотно 3"/>
          <p:cNvGrpSpPr/>
          <p:nvPr/>
        </p:nvGrpSpPr>
        <p:grpSpPr>
          <a:xfrm>
            <a:off x="-180528" y="620689"/>
            <a:ext cx="9324528" cy="5599112"/>
            <a:chOff x="0" y="0"/>
            <a:chExt cx="9677400" cy="6828790"/>
          </a:xfrm>
          <a:effectLst>
            <a:innerShdw blurRad="114300">
              <a:prstClr val="black"/>
            </a:innerShdw>
          </a:effectLst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677400" cy="682879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10" name="Скругленный прямоугольник 9"/>
            <p:cNvSpPr/>
            <p:nvPr/>
          </p:nvSpPr>
          <p:spPr>
            <a:xfrm>
              <a:off x="3952584" y="228305"/>
              <a:ext cx="2791025" cy="28604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Виды и группы средств размещения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324475" y="513914"/>
              <a:ext cx="0" cy="3239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2762250" y="837932"/>
              <a:ext cx="2085711" cy="1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848092" y="838028"/>
              <a:ext cx="3588103" cy="1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>
              <a:off x="2762250" y="837822"/>
              <a:ext cx="0" cy="2287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8436195" y="838012"/>
              <a:ext cx="0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Скругленный прямоугольник 15"/>
            <p:cNvSpPr/>
            <p:nvPr/>
          </p:nvSpPr>
          <p:spPr>
            <a:xfrm>
              <a:off x="1895409" y="1066614"/>
              <a:ext cx="1971293" cy="51469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1100" b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Коллективные средства размещения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7419772" y="1085081"/>
              <a:ext cx="1971040" cy="49589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1100" b="1" u="sng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Индивидуальные средства размещения</a:t>
              </a:r>
              <a:endParaRPr lang="ru-RU" sz="11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8437180" y="1580971"/>
              <a:ext cx="0" cy="1717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Скругленный прямоугольник 18"/>
            <p:cNvSpPr/>
            <p:nvPr/>
          </p:nvSpPr>
          <p:spPr>
            <a:xfrm>
              <a:off x="7419772" y="1752766"/>
              <a:ext cx="1970405" cy="4953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ru-RU" sz="1100" i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Жилые дома (клубные</a:t>
              </a:r>
              <a:r>
                <a:rPr lang="ru-RU" sz="1200" i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1100" i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дома, виллы/особняки)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7420407" y="2455269"/>
              <a:ext cx="1970405" cy="4953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Комнаты в жилых домах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7420407" y="3161325"/>
              <a:ext cx="1970405" cy="4953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</a:rPr>
                <a:t>Квартиры </a:t>
              </a:r>
              <a:r>
                <a:rPr lang="ru-RU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</a:rPr>
                <a:t>в </a:t>
              </a:r>
              <a:r>
                <a:rPr lang="ru-RU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</a:rPr>
                <a:t>жилых</a:t>
              </a:r>
              <a:r>
                <a:rPr lang="ru-RU" sz="11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 домах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7419772" y="3894750"/>
              <a:ext cx="1970405" cy="4953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Меблированные комнаты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7419772" y="4599600"/>
              <a:ext cx="1970405" cy="4953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ru-RU" sz="1100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С</a:t>
              </a:r>
              <a:r>
                <a:rPr lang="ru-RU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ервисные </a:t>
              </a:r>
              <a:r>
                <a:rPr lang="ru-RU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апартаменты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lnSpc>
                  <a:spcPct val="106000"/>
                </a:lnSpc>
                <a:spcAft>
                  <a:spcPts val="800"/>
                </a:spcAft>
              </a:pPr>
              <a:r>
                <a:rPr lang="ru-RU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7420407" y="5304450"/>
              <a:ext cx="1970405" cy="4953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Гостевые дома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7420407" y="6047400"/>
              <a:ext cx="1970405" cy="4953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ru-RU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Сельские хижины, шале</a:t>
              </a:r>
              <a:r>
                <a:rPr lang="ru-RU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,</a:t>
              </a:r>
              <a:r>
                <a:rPr lang="ru-RU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>
              <a:off x="8443190" y="2247860"/>
              <a:ext cx="0" cy="207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8437180" y="2950021"/>
              <a:ext cx="0" cy="2107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8436195" y="3656286"/>
              <a:ext cx="0" cy="2381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8436195" y="4389642"/>
              <a:ext cx="985" cy="20953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H="1">
              <a:off x="8436195" y="5093954"/>
              <a:ext cx="985" cy="2095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>
              <a:off x="8436195" y="5799212"/>
              <a:ext cx="0" cy="2476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7067550" y="2018926"/>
              <a:ext cx="0" cy="42580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7067550" y="2017616"/>
              <a:ext cx="352222" cy="11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7067550" y="3409950"/>
              <a:ext cx="35222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flipH="1">
              <a:off x="7067550" y="2714625"/>
              <a:ext cx="35222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>
              <a:stCxn id="22" idx="1"/>
            </p:cNvCxnSpPr>
            <p:nvPr/>
          </p:nvCxnSpPr>
          <p:spPr>
            <a:xfrm flipH="1" flipV="1">
              <a:off x="7067550" y="4141630"/>
              <a:ext cx="352222" cy="3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flipH="1">
              <a:off x="7067550" y="4848225"/>
              <a:ext cx="35222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H="1">
              <a:off x="7067550" y="5562600"/>
              <a:ext cx="35222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7067550" y="6276393"/>
              <a:ext cx="35222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1390650" y="1323975"/>
              <a:ext cx="504759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>
              <a:off x="3866702" y="1323606"/>
              <a:ext cx="2257873" cy="97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>
              <a:off x="1390650" y="1333376"/>
              <a:ext cx="0" cy="5525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>
              <a:off x="6124575" y="1343376"/>
              <a:ext cx="0" cy="5524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Скругленный прямоугольник 43"/>
            <p:cNvSpPr/>
            <p:nvPr/>
          </p:nvSpPr>
          <p:spPr>
            <a:xfrm>
              <a:off x="342900" y="1876493"/>
              <a:ext cx="1971040" cy="51320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ru-RU" sz="1100" i="1" u="sng">
                  <a:solidFill>
                    <a:srgbClr val="000000"/>
                  </a:solidFill>
                  <a:effectLst/>
                  <a:ea typeface="Calibri" panose="020F0502020204030204" pitchFamily="34" charset="0"/>
                </a:rPr>
                <a:t>Неспециализированные средства размещения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4913925" y="1895827"/>
              <a:ext cx="1971040" cy="51371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0"/>
                </a:spcAft>
              </a:pPr>
              <a:r>
                <a:rPr lang="ru-RU" sz="1100" i="1" u="sng">
                  <a:solidFill>
                    <a:srgbClr val="000000"/>
                  </a:solidFill>
                  <a:effectLst/>
                  <a:ea typeface="Calibri" panose="020F0502020204030204" pitchFamily="34" charset="0"/>
                </a:rPr>
                <a:t>Иные коллективные средства размещения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342900" y="2643408"/>
              <a:ext cx="1971040" cy="51371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Гостиницы (отели)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Скругленный прямоугольник 46"/>
            <p:cNvSpPr/>
            <p:nvPr/>
          </p:nvSpPr>
          <p:spPr>
            <a:xfrm>
              <a:off x="2656500" y="1875344"/>
              <a:ext cx="1971040" cy="51435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0"/>
                </a:spcAft>
              </a:pPr>
              <a:r>
                <a:rPr lang="ru-RU" sz="1100" i="1" u="sng">
                  <a:solidFill>
                    <a:srgbClr val="000000"/>
                  </a:solidFill>
                  <a:effectLst/>
                  <a:ea typeface="Calibri" panose="020F0502020204030204" pitchFamily="34" charset="0"/>
                </a:rPr>
                <a:t>Специализированные средства размещения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3648075" y="1581160"/>
              <a:ext cx="0" cy="2940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Скругленный прямоугольник 48"/>
            <p:cNvSpPr/>
            <p:nvPr/>
          </p:nvSpPr>
          <p:spPr>
            <a:xfrm>
              <a:off x="342900" y="3399133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Апартотели, сюит-отели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342900" y="4159997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Курортные отели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Скругленный прямоугольник 50"/>
            <p:cNvSpPr/>
            <p:nvPr/>
          </p:nvSpPr>
          <p:spPr>
            <a:xfrm>
              <a:off x="342900" y="4904400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Клубы с проживанием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Скругленный прямоугольник 51"/>
            <p:cNvSpPr/>
            <p:nvPr/>
          </p:nvSpPr>
          <p:spPr>
            <a:xfrm>
              <a:off x="342900" y="5675925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Парк-отели, </a:t>
              </a:r>
              <a:r>
                <a:rPr lang="ru-RU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бутик-отель</a:t>
              </a:r>
              <a:r>
                <a:rPr lang="ru-RU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53" name="Скругленный прямоугольник 52"/>
            <p:cNvSpPr/>
            <p:nvPr/>
          </p:nvSpPr>
          <p:spPr>
            <a:xfrm>
              <a:off x="2656500" y="2643180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800"/>
                </a:spcAft>
              </a:pPr>
              <a:r>
                <a:rPr lang="ru-RU" sz="11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Санаторно-курортные средства размещения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4" name="Скругленный прямоугольник 53"/>
            <p:cNvSpPr/>
            <p:nvPr/>
          </p:nvSpPr>
          <p:spPr>
            <a:xfrm>
              <a:off x="2656500" y="3381012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800"/>
                </a:spcAft>
              </a:pPr>
              <a:r>
                <a:rPr lang="ru-RU" sz="10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Специализированные </a:t>
              </a:r>
              <a:r>
                <a:rPr lang="ru-RU" sz="1000" dirty="0" smtClean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объекты для</a:t>
              </a:r>
              <a:r>
                <a:rPr lang="ru-RU" sz="11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10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досуга (охота) 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2656500" y="4159628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Средства размещения для отдыха детей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6" name="Скругленный прямоугольник 55"/>
            <p:cNvSpPr/>
            <p:nvPr/>
          </p:nvSpPr>
          <p:spPr>
            <a:xfrm>
              <a:off x="2656500" y="4912495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800"/>
                </a:spcAft>
              </a:pPr>
              <a:r>
                <a:rPr lang="ru-RU" sz="10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Туристские специализированные средства размещения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7" name="Скругленный прямоугольник 56"/>
            <p:cNvSpPr/>
            <p:nvPr/>
          </p:nvSpPr>
          <p:spPr>
            <a:xfrm>
              <a:off x="2656500" y="5675415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Конгресс-отели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8" name="Скругленный прямоугольник 57"/>
            <p:cNvSpPr/>
            <p:nvPr/>
          </p:nvSpPr>
          <p:spPr>
            <a:xfrm>
              <a:off x="4913925" y="2641960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Капсульные отели, апартаменты таймшера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9" name="Скругленный прямоугольник 58"/>
            <p:cNvSpPr/>
            <p:nvPr/>
          </p:nvSpPr>
          <p:spPr>
            <a:xfrm>
              <a:off x="4913925" y="3379723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0"/>
                </a:spcAft>
              </a:pPr>
              <a:r>
                <a:rPr lang="ru-RU" sz="11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Концептуальные отели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0" name="Скругленный прямоугольник 59"/>
            <p:cNvSpPr/>
            <p:nvPr/>
          </p:nvSpPr>
          <p:spPr>
            <a:xfrm>
              <a:off x="4913925" y="4150857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Хостелы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4913925" y="4912056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Общежития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2" name="Скругленный прямоугольник 61"/>
            <p:cNvSpPr/>
            <p:nvPr/>
          </p:nvSpPr>
          <p:spPr>
            <a:xfrm>
              <a:off x="4913925" y="5675415"/>
              <a:ext cx="1971040" cy="51308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5000"/>
                </a:lnSpc>
                <a:spcAft>
                  <a:spcPts val="0"/>
                </a:spcAft>
              </a:pPr>
              <a:r>
                <a:rPr lang="ru-RU" sz="105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Индивидуальные жилые </a:t>
              </a:r>
              <a:r>
                <a:rPr lang="ru-RU" sz="105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дома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>
              <a:stCxn id="44" idx="2"/>
            </p:cNvCxnSpPr>
            <p:nvPr/>
          </p:nvCxnSpPr>
          <p:spPr>
            <a:xfrm>
              <a:off x="1328420" y="2389695"/>
              <a:ext cx="5055" cy="2517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46" idx="2"/>
              <a:endCxn id="49" idx="0"/>
            </p:cNvCxnSpPr>
            <p:nvPr/>
          </p:nvCxnSpPr>
          <p:spPr>
            <a:xfrm>
              <a:off x="1328420" y="3156830"/>
              <a:ext cx="0" cy="2419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endCxn id="50" idx="0"/>
            </p:cNvCxnSpPr>
            <p:nvPr/>
          </p:nvCxnSpPr>
          <p:spPr>
            <a:xfrm>
              <a:off x="1328420" y="3911849"/>
              <a:ext cx="0" cy="2477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>
              <a:stCxn id="50" idx="2"/>
              <a:endCxn id="51" idx="0"/>
            </p:cNvCxnSpPr>
            <p:nvPr/>
          </p:nvCxnSpPr>
          <p:spPr>
            <a:xfrm>
              <a:off x="1328420" y="4672643"/>
              <a:ext cx="0" cy="2313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stCxn id="51" idx="2"/>
              <a:endCxn id="52" idx="0"/>
            </p:cNvCxnSpPr>
            <p:nvPr/>
          </p:nvCxnSpPr>
          <p:spPr>
            <a:xfrm>
              <a:off x="1328420" y="5416977"/>
              <a:ext cx="0" cy="25842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3" idx="0"/>
            </p:cNvCxnSpPr>
            <p:nvPr/>
          </p:nvCxnSpPr>
          <p:spPr>
            <a:xfrm flipH="1">
              <a:off x="3642020" y="2409318"/>
              <a:ext cx="6055" cy="2336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/>
            <p:nvPr/>
          </p:nvCxnSpPr>
          <p:spPr>
            <a:xfrm>
              <a:off x="3648075" y="3161032"/>
              <a:ext cx="0" cy="2183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54" idx="2"/>
              <a:endCxn id="55" idx="0"/>
            </p:cNvCxnSpPr>
            <p:nvPr/>
          </p:nvCxnSpPr>
          <p:spPr>
            <a:xfrm>
              <a:off x="3642020" y="3893730"/>
              <a:ext cx="0" cy="2655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55" idx="2"/>
            </p:cNvCxnSpPr>
            <p:nvPr/>
          </p:nvCxnSpPr>
          <p:spPr>
            <a:xfrm>
              <a:off x="3642020" y="4672274"/>
              <a:ext cx="0" cy="2316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56" idx="2"/>
              <a:endCxn id="57" idx="0"/>
            </p:cNvCxnSpPr>
            <p:nvPr/>
          </p:nvCxnSpPr>
          <p:spPr>
            <a:xfrm>
              <a:off x="3642020" y="5425071"/>
              <a:ext cx="0" cy="2498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>
              <a:endCxn id="58" idx="0"/>
            </p:cNvCxnSpPr>
            <p:nvPr/>
          </p:nvCxnSpPr>
          <p:spPr>
            <a:xfrm flipH="1">
              <a:off x="5899445" y="2409318"/>
              <a:ext cx="6055" cy="2323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>
              <a:stCxn id="58" idx="2"/>
              <a:endCxn id="59" idx="0"/>
            </p:cNvCxnSpPr>
            <p:nvPr/>
          </p:nvCxnSpPr>
          <p:spPr>
            <a:xfrm>
              <a:off x="5899445" y="3154747"/>
              <a:ext cx="0" cy="2246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>
              <a:endCxn id="60" idx="0"/>
            </p:cNvCxnSpPr>
            <p:nvPr/>
          </p:nvCxnSpPr>
          <p:spPr>
            <a:xfrm flipH="1">
              <a:off x="5899445" y="3911486"/>
              <a:ext cx="6055" cy="2389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>
              <a:stCxn id="60" idx="2"/>
              <a:endCxn id="61" idx="0"/>
            </p:cNvCxnSpPr>
            <p:nvPr/>
          </p:nvCxnSpPr>
          <p:spPr>
            <a:xfrm>
              <a:off x="5899445" y="4663504"/>
              <a:ext cx="0" cy="2480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>
              <a:stCxn id="61" idx="2"/>
              <a:endCxn id="62" idx="0"/>
            </p:cNvCxnSpPr>
            <p:nvPr/>
          </p:nvCxnSpPr>
          <p:spPr>
            <a:xfrm>
              <a:off x="5899445" y="5424632"/>
              <a:ext cx="0" cy="2502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 стрелкой 77"/>
            <p:cNvCxnSpPr/>
            <p:nvPr/>
          </p:nvCxnSpPr>
          <p:spPr>
            <a:xfrm>
              <a:off x="6884964" y="2895600"/>
              <a:ext cx="182585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 стрелкой 78"/>
            <p:cNvCxnSpPr/>
            <p:nvPr/>
          </p:nvCxnSpPr>
          <p:spPr>
            <a:xfrm>
              <a:off x="6884964" y="4390050"/>
              <a:ext cx="182245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 стрелкой 79"/>
            <p:cNvCxnSpPr/>
            <p:nvPr/>
          </p:nvCxnSpPr>
          <p:spPr>
            <a:xfrm>
              <a:off x="6882425" y="5923575"/>
              <a:ext cx="182245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 стрелкой 80"/>
            <p:cNvCxnSpPr/>
            <p:nvPr/>
          </p:nvCxnSpPr>
          <p:spPr>
            <a:xfrm>
              <a:off x="6882425" y="3656625"/>
              <a:ext cx="182245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  <a:headEnd type="triangle"/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2" name="Рисунок 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659" y="534210"/>
            <a:ext cx="530398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0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428604"/>
            <a:ext cx="4834880" cy="71438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solidFill>
                  <a:srgbClr val="184E85"/>
                </a:solidFill>
                <a:latin typeface="Myriad Pro" pitchFamily="34" charset="0"/>
              </a:rPr>
              <a:t>СПЕЦИАЛИЗИРОВАННЫЕ ЦЕНООБРАЗУЮЩИЕ ПАРАМЕТРЫ СРЕДСТВ РАЗМЕЩЕНИЯ</a:t>
            </a:r>
            <a:endParaRPr lang="ru-RU" sz="18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29520" y="6356350"/>
            <a:ext cx="500066" cy="365125"/>
          </a:xfrm>
        </p:spPr>
        <p:txBody>
          <a:bodyPr/>
          <a:lstStyle/>
          <a:p>
            <a:fld id="{CBAB40D8-DD4D-45C9-BDFD-064A436DDD39}" type="slidenum">
              <a:rPr lang="ru-RU" sz="2400" smtClean="0">
                <a:solidFill>
                  <a:srgbClr val="184E85"/>
                </a:solidFill>
                <a:latin typeface="Myriad Pro" pitchFamily="34" charset="0"/>
              </a:rPr>
              <a:pPr/>
              <a:t>5</a:t>
            </a:fld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25792"/>
            <a:ext cx="8229600" cy="5230558"/>
          </a:xfrm>
        </p:spPr>
        <p:txBody>
          <a:bodyPr>
            <a:normAutofit/>
          </a:bodyPr>
          <a:lstStyle/>
          <a:p>
            <a:pPr marL="357188" indent="0" algn="just">
              <a:buNone/>
            </a:pPr>
            <a:endParaRPr lang="en-US" sz="2000" dirty="0" smtClean="0"/>
          </a:p>
          <a:p>
            <a:pPr marL="357188" indent="0" algn="just">
              <a:buNone/>
            </a:pPr>
            <a:endParaRPr lang="en-US" sz="1800" dirty="0">
              <a:solidFill>
                <a:srgbClr val="184E85"/>
              </a:solidFill>
              <a:latin typeface="Myriad Pro" pitchFamily="34" charset="0"/>
              <a:ea typeface="+mj-ea"/>
              <a:cs typeface="+mj-cs"/>
            </a:endParaRPr>
          </a:p>
          <a:p>
            <a:pPr marL="357188" indent="0" algn="just">
              <a:buNone/>
            </a:pPr>
            <a:endParaRPr lang="en-US" sz="2000" dirty="0"/>
          </a:p>
          <a:p>
            <a:pPr marL="357188" indent="0" algn="just">
              <a:buNone/>
            </a:pPr>
            <a:endParaRPr lang="en-US" sz="2000" dirty="0" smtClean="0"/>
          </a:p>
        </p:txBody>
      </p:sp>
      <p:grpSp>
        <p:nvGrpSpPr>
          <p:cNvPr id="8" name="Полотно 95"/>
          <p:cNvGrpSpPr/>
          <p:nvPr/>
        </p:nvGrpSpPr>
        <p:grpSpPr>
          <a:xfrm>
            <a:off x="147954" y="773517"/>
            <a:ext cx="9600565" cy="5310352"/>
            <a:chOff x="0" y="0"/>
            <a:chExt cx="9600565" cy="632460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600565" cy="6324600"/>
            </a:xfrm>
            <a:prstGeom prst="rect">
              <a:avLst/>
            </a:prstGeom>
          </p:spPr>
        </p:sp>
        <p:sp>
          <p:nvSpPr>
            <p:cNvPr id="11" name="Скругленный прямоугольник 10"/>
            <p:cNvSpPr/>
            <p:nvPr/>
          </p:nvSpPr>
          <p:spPr>
            <a:xfrm>
              <a:off x="1495425" y="1228725"/>
              <a:ext cx="5096378" cy="5715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07000"/>
                </a:lnSpc>
                <a:spcBef>
                  <a:spcPct val="20000"/>
                </a:spcBef>
                <a:spcAft>
                  <a:spcPts val="0"/>
                </a:spcAft>
              </a:pPr>
              <a:r>
                <a:rPr lang="ru-RU" dirty="0">
                  <a:solidFill>
                    <a:srgbClr val="184E85"/>
                  </a:solidFill>
                  <a:latin typeface="Myriad Pro" pitchFamily="34" charset="0"/>
                  <a:ea typeface="+mj-ea"/>
                  <a:cs typeface="+mj-cs"/>
                </a:rPr>
                <a:t>Количество номер, номерной фонд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1495425" y="2072829"/>
              <a:ext cx="5096378" cy="5715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dirty="0">
                  <a:solidFill>
                    <a:srgbClr val="184E85"/>
                  </a:solidFill>
                  <a:latin typeface="Myriad Pro" pitchFamily="34" charset="0"/>
                  <a:ea typeface="+mj-ea"/>
                  <a:cs typeface="+mj-cs"/>
                </a:rPr>
                <a:t>Сезонность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1495425" y="4475544"/>
              <a:ext cx="5096378" cy="66600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dirty="0">
                  <a:solidFill>
                    <a:srgbClr val="184E85"/>
                  </a:solidFill>
                  <a:latin typeface="Myriad Pro" pitchFamily="34" charset="0"/>
                  <a:ea typeface="+mj-ea"/>
                  <a:cs typeface="+mj-cs"/>
                </a:rPr>
                <a:t>Историческая ценность (в </a:t>
              </a:r>
              <a:r>
                <a:rPr lang="ru-RU" dirty="0" err="1">
                  <a:solidFill>
                    <a:srgbClr val="184E85"/>
                  </a:solidFill>
                  <a:latin typeface="Myriad Pro" pitchFamily="34" charset="0"/>
                  <a:ea typeface="+mj-ea"/>
                  <a:cs typeface="+mj-cs"/>
                </a:rPr>
                <a:t>т.ч</a:t>
              </a:r>
              <a:r>
                <a:rPr lang="ru-RU" dirty="0">
                  <a:solidFill>
                    <a:srgbClr val="184E85"/>
                  </a:solidFill>
                  <a:latin typeface="Myriad Pro" pitchFamily="34" charset="0"/>
                  <a:ea typeface="+mj-ea"/>
                  <a:cs typeface="+mj-cs"/>
                </a:rPr>
                <a:t>. качество номеров и инженерных систем</a:t>
              </a:r>
              <a:r>
                <a:rPr lang="ru-RU" sz="1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) 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495425" y="3703275"/>
              <a:ext cx="5096378" cy="5715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6000"/>
                </a:lnSpc>
              </a:pPr>
              <a:r>
                <a:rPr lang="ru-RU" dirty="0">
                  <a:solidFill>
                    <a:srgbClr val="184E85"/>
                  </a:solidFill>
                  <a:latin typeface="Myriad Pro" pitchFamily="34" charset="0"/>
                  <a:ea typeface="+mj-ea"/>
                  <a:cs typeface="+mj-cs"/>
                </a:rPr>
                <a:t>Наличие дополнительных услуг 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1495425" y="5379371"/>
              <a:ext cx="5096378" cy="5715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dirty="0">
                  <a:solidFill>
                    <a:srgbClr val="184E85"/>
                  </a:solidFill>
                  <a:latin typeface="Myriad Pro" pitchFamily="34" charset="0"/>
                  <a:ea typeface="+mj-ea"/>
                  <a:cs typeface="+mj-cs"/>
                </a:rPr>
                <a:t>Социальная значимость </a:t>
              </a: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1495425" y="2931006"/>
              <a:ext cx="5096378" cy="5715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6000"/>
                </a:lnSpc>
                <a:spcAft>
                  <a:spcPts val="0"/>
                </a:spcAft>
              </a:pPr>
              <a:r>
                <a:rPr lang="ru-RU" dirty="0">
                  <a:solidFill>
                    <a:srgbClr val="184E85"/>
                  </a:solidFill>
                  <a:latin typeface="Myriad Pro" pitchFamily="34" charset="0"/>
                  <a:ea typeface="+mj-ea"/>
                  <a:cs typeface="+mj-cs"/>
                </a:rPr>
                <a:t>Местоположение</a:t>
              </a: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659" y="534210"/>
            <a:ext cx="530398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5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428604"/>
            <a:ext cx="4834880" cy="71438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solidFill>
                  <a:srgbClr val="184E85"/>
                </a:solidFill>
                <a:latin typeface="Myriad Pro" pitchFamily="34" charset="0"/>
              </a:rPr>
              <a:t>МЕСТОПОЛОЖЕНИЕ</a:t>
            </a:r>
            <a:endParaRPr lang="ru-RU" sz="18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29520" y="6356350"/>
            <a:ext cx="500066" cy="365125"/>
          </a:xfrm>
        </p:spPr>
        <p:txBody>
          <a:bodyPr/>
          <a:lstStyle/>
          <a:p>
            <a:fld id="{CBAB40D8-DD4D-45C9-BDFD-064A436DDD39}" type="slidenum">
              <a:rPr lang="ru-RU" sz="2400" smtClean="0">
                <a:solidFill>
                  <a:srgbClr val="184E85"/>
                </a:solidFill>
                <a:latin typeface="Myriad Pro" pitchFamily="34" charset="0"/>
              </a:rPr>
              <a:pPr/>
              <a:t>6</a:t>
            </a:fld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576821646"/>
              </p:ext>
            </p:extLst>
          </p:nvPr>
        </p:nvGraphicFramePr>
        <p:xfrm>
          <a:off x="467544" y="1268760"/>
          <a:ext cx="8219256" cy="4555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5659" y="534210"/>
            <a:ext cx="530398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0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334963"/>
            <a:ext cx="4546848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184E85"/>
                </a:solidFill>
                <a:latin typeface="Myriad Pro" pitchFamily="34" charset="0"/>
              </a:rPr>
              <a:t>НАЛИЧИЕ ДОПОЛНИТЕЛЬНЫХ УСЛУГ</a:t>
            </a:r>
            <a:endParaRPr lang="ru-RU" sz="18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pic>
        <p:nvPicPr>
          <p:cNvPr id="22" name="Объект 21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841" y="3810786"/>
            <a:ext cx="1200318" cy="104790"/>
          </a:xfrm>
        </p:spPr>
      </p:pic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1276859543"/>
              </p:ext>
            </p:extLst>
          </p:nvPr>
        </p:nvGraphicFramePr>
        <p:xfrm>
          <a:off x="-53975" y="14287"/>
          <a:ext cx="9251950" cy="6829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6" name="Рисунок 25" descr="Вырезка экрана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7" t="12663" r="797" b="2492"/>
          <a:stretch/>
        </p:blipFill>
        <p:spPr>
          <a:xfrm>
            <a:off x="107504" y="1125792"/>
            <a:ext cx="9036496" cy="475147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5659" y="534210"/>
            <a:ext cx="530398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9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428604"/>
            <a:ext cx="4834880" cy="714380"/>
          </a:xfrm>
        </p:spPr>
        <p:txBody>
          <a:bodyPr>
            <a:noAutofit/>
          </a:bodyPr>
          <a:lstStyle/>
          <a:p>
            <a:pPr algn="r"/>
            <a:r>
              <a:rPr lang="ru-RU" sz="1800" dirty="0">
                <a:solidFill>
                  <a:srgbClr val="184E85"/>
                </a:solidFill>
                <a:latin typeface="Myriad Pro" pitchFamily="34" charset="0"/>
              </a:rPr>
              <a:t>ОСНОВНЫЕ СПЕЦИАЛИЗИРОВАННЫЕ ЦЕНООБРАЗУЮЩИЕ ПАРАМЕТРЫ</a:t>
            </a:r>
            <a:endParaRPr lang="ru-RU" sz="18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29520" y="6356350"/>
            <a:ext cx="500066" cy="365125"/>
          </a:xfrm>
        </p:spPr>
        <p:txBody>
          <a:bodyPr/>
          <a:lstStyle/>
          <a:p>
            <a:fld id="{CBAB40D8-DD4D-45C9-BDFD-064A436DDD39}" type="slidenum">
              <a:rPr lang="ru-RU" sz="2400" smtClean="0">
                <a:solidFill>
                  <a:srgbClr val="184E85"/>
                </a:solidFill>
                <a:latin typeface="Myriad Pro" pitchFamily="34" charset="0"/>
              </a:rPr>
              <a:pPr/>
              <a:t>8</a:t>
            </a:fld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641478956"/>
              </p:ext>
            </p:extLst>
          </p:nvPr>
        </p:nvGraphicFramePr>
        <p:xfrm>
          <a:off x="467544" y="1268761"/>
          <a:ext cx="8219256" cy="4419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5659" y="534210"/>
            <a:ext cx="530398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9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1.WORK\1.FREELANCE\1.PROJECTS_15-17\AMS_GROUP\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682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Спасибо за внимание</a:t>
            </a: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!</a:t>
            </a: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/>
            </a:r>
            <a:b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en-US" sz="1200" dirty="0" smtClean="0">
                <a:solidFill>
                  <a:srgbClr val="184E85"/>
                </a:solidFill>
                <a:latin typeface="Myriad Pro" pitchFamily="34" charset="0"/>
              </a:rPr>
              <a:t>www.amcg.ru</a:t>
            </a:r>
            <a:r>
              <a:rPr lang="ru-RU" sz="1200" dirty="0" smtClean="0">
                <a:solidFill>
                  <a:srgbClr val="184E85"/>
                </a:solidFill>
                <a:latin typeface="Myriad Pro" pitchFamily="34" charset="0"/>
              </a:rPr>
              <a:t/>
            </a:r>
            <a:br>
              <a:rPr lang="ru-RU" sz="12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en-US" sz="1200" dirty="0" smtClean="0">
                <a:solidFill>
                  <a:srgbClr val="184E85"/>
                </a:solidFill>
                <a:latin typeface="Myriad Pro" pitchFamily="34" charset="0"/>
              </a:rPr>
              <a:t>www.</a:t>
            </a:r>
            <a:r>
              <a:rPr lang="ru-RU" sz="1200" dirty="0" smtClean="0">
                <a:solidFill>
                  <a:srgbClr val="184E85"/>
                </a:solidFill>
                <a:latin typeface="Myriad Pro" pitchFamily="34" charset="0"/>
              </a:rPr>
              <a:t>сцо.рф</a:t>
            </a:r>
            <a:endParaRPr lang="ru-RU" sz="12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3074" name="Picture 2" descr="D:\1.WORK\1.FREELANCE\1.PROJECTS_15-17\AMS_GROUP\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4258"/>
            <a:ext cx="9144000" cy="3533742"/>
          </a:xfrm>
          <a:prstGeom prst="rect">
            <a:avLst/>
          </a:prstGeom>
          <a:noFill/>
        </p:spPr>
      </p:pic>
      <p:pic>
        <p:nvPicPr>
          <p:cNvPr id="3075" name="Picture 3" descr="D:\1.WORK\1.FREELANCE\1.PROJECTS_15-17\AMS_GROUP\00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5143512"/>
            <a:ext cx="976312" cy="808038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5228875"/>
            <a:ext cx="683399" cy="722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374</Words>
  <Application>Microsoft Office PowerPoint</Application>
  <PresentationFormat>Экран (4:3)</PresentationFormat>
  <Paragraphs>105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Myriad Pro</vt:lpstr>
      <vt:lpstr>Arial</vt:lpstr>
      <vt:lpstr>Times New Roman</vt:lpstr>
      <vt:lpstr>Тема Office</vt:lpstr>
      <vt:lpstr>CorelDRAW.Graphic.6</vt:lpstr>
      <vt:lpstr>СПЕЦИФИКА И МЕТОДИЧЕСКИЕ  АСПЕКТЫ ОЦЕНКИ ГОСТИНИЦ</vt:lpstr>
      <vt:lpstr>СПЕЦИФИКА И МЕТОДИЧЕСКИЕ АСПЕКТЫ ОЦЕНКИ ГОСТИНИЦ</vt:lpstr>
      <vt:lpstr>ЗАВИСИМОСТЬ ОТ НОМЕРНОГО ФОНДА</vt:lpstr>
      <vt:lpstr>ВИДЫ И ГРУППЫ СРЕДСТВ РАЗМЕЩЕНИЯ</vt:lpstr>
      <vt:lpstr>СПЕЦИАЛИЗИРОВАННЫЕ ЦЕНООБРАЗУЮЩИЕ ПАРАМЕТРЫ СРЕДСТВ РАЗМЕЩЕНИЯ</vt:lpstr>
      <vt:lpstr>МЕСТОПОЛОЖЕНИЕ</vt:lpstr>
      <vt:lpstr>НАЛИЧИЕ ДОПОЛНИТЕЛЬНЫХ УСЛУГ</vt:lpstr>
      <vt:lpstr>ОСНОВНЫЕ СПЕЦИАЛИЗИРОВАННЫЕ ЦЕНООБРАЗУЮЩИЕ ПАРАМЕТРЫ</vt:lpstr>
      <vt:lpstr>Спасибо за внимание! www.amcg.ru www.сцо.рф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ПРЕЗЕНТАЦИИ, КОТОРАЯ ОБЫЧНО  ЗАНИМАЕТ БОЛЬШЕ МЕСТА.</dc:title>
  <dc:creator>Regis</dc:creator>
  <cp:lastModifiedBy>Имя</cp:lastModifiedBy>
  <cp:revision>16</cp:revision>
  <dcterms:created xsi:type="dcterms:W3CDTF">2017-07-07T07:49:47Z</dcterms:created>
  <dcterms:modified xsi:type="dcterms:W3CDTF">2018-11-05T16:56:44Z</dcterms:modified>
</cp:coreProperties>
</file>