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03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4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046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3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015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013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284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480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43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1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28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93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39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396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194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11/7/2018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33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Цена коммерческой недвижимости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Как производная арендного дохода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789" y="4525074"/>
            <a:ext cx="2775232" cy="4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2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Две ЦЕНЫ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Конечный пользователь</a:t>
            </a:r>
          </a:p>
          <a:p>
            <a:pPr algn="r"/>
            <a:r>
              <a:rPr lang="ru-RU" sz="4000" dirty="0" smtClean="0"/>
              <a:t>Инвестор</a:t>
            </a: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307" y="3213218"/>
            <a:ext cx="3393461" cy="19142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246" y="4076345"/>
            <a:ext cx="3625803" cy="19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1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окупаемости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2008 – 5-7 лет</a:t>
            </a:r>
          </a:p>
          <a:p>
            <a:endParaRPr lang="ru-RU" dirty="0"/>
          </a:p>
          <a:p>
            <a:r>
              <a:rPr lang="ru-RU" dirty="0" smtClean="0"/>
              <a:t>2014 – 7-9 лет</a:t>
            </a:r>
          </a:p>
          <a:p>
            <a:endParaRPr lang="ru-RU" dirty="0"/>
          </a:p>
          <a:p>
            <a:r>
              <a:rPr lang="ru-RU" dirty="0" smtClean="0"/>
              <a:t>2018- 8-10 лет			если найдет 7 лет, то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429" y="3631962"/>
            <a:ext cx="3197886" cy="175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7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038464" y="2494302"/>
            <a:ext cx="4139433" cy="3711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253" y="2458338"/>
            <a:ext cx="5076212" cy="37377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Торговая недвижимость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Серьезно?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Район города</a:t>
            </a:r>
          </a:p>
          <a:p>
            <a:r>
              <a:rPr lang="ru-RU" dirty="0" smtClean="0"/>
              <a:t>Входная группа</a:t>
            </a:r>
          </a:p>
          <a:p>
            <a:r>
              <a:rPr lang="ru-RU" dirty="0" smtClean="0"/>
              <a:t>Технические характеристики</a:t>
            </a:r>
          </a:p>
          <a:p>
            <a:r>
              <a:rPr lang="ru-RU" dirty="0" smtClean="0"/>
              <a:t>Состояние</a:t>
            </a:r>
          </a:p>
          <a:p>
            <a:r>
              <a:rPr lang="ru-RU" dirty="0" smtClean="0"/>
              <a:t>Витрины и т.п....</a:t>
            </a: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А  вот это серьезно!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Человек /час</a:t>
            </a:r>
          </a:p>
          <a:p>
            <a:r>
              <a:rPr lang="ru-RU" dirty="0" smtClean="0"/>
              <a:t>КПИ</a:t>
            </a:r>
          </a:p>
          <a:p>
            <a:r>
              <a:rPr lang="ru-RU" dirty="0" smtClean="0"/>
              <a:t>Бюджет (опосредовано </a:t>
            </a:r>
            <a:r>
              <a:rPr lang="en-US" dirty="0" smtClean="0"/>
              <a:t>S)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7" y="102154"/>
            <a:ext cx="2775232" cy="4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29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Офисная недвижимость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БЦ, МФК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Классификация (ОСЗ не равно БЦ)</a:t>
            </a:r>
          </a:p>
          <a:p>
            <a:r>
              <a:rPr lang="ru-RU" dirty="0" smtClean="0"/>
              <a:t>Возраст имеет значение</a:t>
            </a:r>
          </a:p>
          <a:p>
            <a:r>
              <a:rPr lang="ru-RU" dirty="0" smtClean="0"/>
              <a:t>У семи нянек дитя без глаза</a:t>
            </a:r>
          </a:p>
          <a:p>
            <a:r>
              <a:rPr lang="ru-RU" dirty="0"/>
              <a:t>Соседи</a:t>
            </a:r>
          </a:p>
          <a:p>
            <a:r>
              <a:rPr lang="ru-RU" dirty="0"/>
              <a:t>Современная </a:t>
            </a:r>
            <a:r>
              <a:rPr lang="ru-RU" dirty="0" err="1"/>
              <a:t>инженерка</a:t>
            </a:r>
            <a:endParaRPr lang="ru-RU" dirty="0"/>
          </a:p>
          <a:p>
            <a:r>
              <a:rPr lang="ru-RU" dirty="0"/>
              <a:t>Престижность</a:t>
            </a:r>
          </a:p>
          <a:p>
            <a:r>
              <a:rPr lang="ru-RU" dirty="0"/>
              <a:t>Инфраструктура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Офисы с отд. входом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Клиентские</a:t>
            </a:r>
          </a:p>
          <a:p>
            <a:r>
              <a:rPr lang="ru-RU" dirty="0" smtClean="0"/>
              <a:t>Не клиентские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858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СКЛАД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r>
              <a:rPr lang="ru-RU" baseline="30000" dirty="0" smtClean="0"/>
              <a:t>3</a:t>
            </a:r>
            <a:r>
              <a:rPr lang="ru-RU" dirty="0" smtClean="0"/>
              <a:t>, а не М</a:t>
            </a:r>
            <a:r>
              <a:rPr lang="ru-RU" baseline="30000" dirty="0" smtClean="0"/>
              <a:t>2</a:t>
            </a:r>
          </a:p>
          <a:p>
            <a:endParaRPr lang="ru-RU" baseline="30000" dirty="0"/>
          </a:p>
          <a:p>
            <a:r>
              <a:rPr lang="ru-RU" dirty="0" smtClean="0"/>
              <a:t>Скорость операций  (а не пандус и доки)</a:t>
            </a:r>
          </a:p>
          <a:p>
            <a:endParaRPr lang="ru-RU" dirty="0"/>
          </a:p>
          <a:p>
            <a:r>
              <a:rPr lang="ru-RU" dirty="0" smtClean="0"/>
              <a:t>Стоимость километра (а не место расположения)</a:t>
            </a:r>
          </a:p>
          <a:p>
            <a:pPr marL="0" indent="0">
              <a:buNone/>
            </a:pPr>
            <a:endParaRPr lang="ru-RU" baseline="30000" dirty="0"/>
          </a:p>
          <a:p>
            <a:endParaRPr lang="ru-RU" baseline="30000" dirty="0"/>
          </a:p>
        </p:txBody>
      </p:sp>
    </p:spTree>
    <p:extLst>
      <p:ext uri="{BB962C8B-B14F-4D97-AF65-F5344CB8AC3E}">
        <p14:creationId xmlns:p14="http://schemas.microsoft.com/office/powerpoint/2010/main" val="1996174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Ликвидность как пирог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812" y="2475978"/>
            <a:ext cx="3476091" cy="343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67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Долганова Евгения</a:t>
            </a:r>
          </a:p>
          <a:p>
            <a:r>
              <a:rPr lang="en-US" dirty="0" smtClean="0"/>
              <a:t>www.cknufa.ru</a:t>
            </a:r>
            <a:endParaRPr lang="ru-RU" dirty="0" smtClean="0"/>
          </a:p>
          <a:p>
            <a:r>
              <a:rPr lang="ru-RU" dirty="0" smtClean="0"/>
              <a:t>8-937-161-54-58, </a:t>
            </a:r>
            <a:r>
              <a:rPr lang="en-US" dirty="0" smtClean="0"/>
              <a:t>dolganova@cknufa.ru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11" y="1871131"/>
            <a:ext cx="2775232" cy="4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242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122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Цена коммерческой недвижимости</vt:lpstr>
      <vt:lpstr>Две ЦЕНЫ</vt:lpstr>
      <vt:lpstr>Сроки окупаемости</vt:lpstr>
      <vt:lpstr>Торговая недвижимость</vt:lpstr>
      <vt:lpstr>Офисная недвижимость</vt:lpstr>
      <vt:lpstr>СКЛАД</vt:lpstr>
      <vt:lpstr>Ликвидность как пирог</vt:lpstr>
      <vt:lpstr>Спасибо!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Цена коммерческой недвижимости</dc:title>
  <dc:creator>Евгения Долганова</dc:creator>
  <cp:lastModifiedBy>Евгения Долганова</cp:lastModifiedBy>
  <cp:revision>9</cp:revision>
  <dcterms:created xsi:type="dcterms:W3CDTF">2018-11-07T09:39:53Z</dcterms:created>
  <dcterms:modified xsi:type="dcterms:W3CDTF">2018-11-07T10:35:42Z</dcterms:modified>
</cp:coreProperties>
</file>