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65" r:id="rId5"/>
    <p:sldId id="260" r:id="rId6"/>
    <p:sldId id="259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10000"/>
            <a:ext cx="6400800" cy="2819400"/>
          </a:xfrm>
        </p:spPr>
        <p:txBody>
          <a:bodyPr>
            <a:normAutofit lnSpcReduction="10000"/>
          </a:bodyPr>
          <a:lstStyle/>
          <a:p>
            <a:r>
              <a:rPr lang="ru-RU" dirty="0" err="1" smtClean="0"/>
              <a:t>Селименков</a:t>
            </a:r>
            <a:r>
              <a:rPr lang="ru-RU" dirty="0" smtClean="0"/>
              <a:t> Роман Юрьевич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Вологда, 2018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/>
              <a:t>КАЧЕСТВО ОТЧЕТОВ ОБ ОЦЕНКЕ ПРИ ОСПАРИВАНИИ</a:t>
            </a:r>
            <a:endParaRPr lang="ru-RU" sz="36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0"/>
            <a:ext cx="8839200" cy="1875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81000" y="304800"/>
            <a:ext cx="838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 процессе согласования Оценщиком не обосновано значительное расхождение промежуточных результатов. При этом результат затратного подхода находится вне границы диапазона стоимости, полученной сравнительным и доходным подходом и не может быть использован при согласовании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219200"/>
            <a:ext cx="80010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7772400" cy="533400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/>
              <a:t>Анализ фактических данных о ценах сделок и (или) предложений с объектами недвижимости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1" y="381000"/>
            <a:ext cx="8706452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3962400"/>
            <a:ext cx="8821738" cy="2640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838200"/>
            <a:ext cx="4419600" cy="3051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8200" y="762000"/>
            <a:ext cx="4267200" cy="3099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800" cy="533400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000" dirty="0" smtClean="0"/>
              <a:t>Полученный </a:t>
            </a:r>
            <a:r>
              <a:rPr lang="ru-RU" sz="2000" dirty="0" smtClean="0"/>
              <a:t>Оценщиком результат </a:t>
            </a:r>
            <a:r>
              <a:rPr lang="ru-RU" sz="2000" dirty="0" smtClean="0"/>
              <a:t>физического износа в </a:t>
            </a:r>
            <a:r>
              <a:rPr lang="ru-RU" sz="2000" dirty="0" smtClean="0"/>
              <a:t>размере </a:t>
            </a:r>
            <a:r>
              <a:rPr lang="ru-RU" sz="2000" dirty="0" smtClean="0"/>
              <a:t>76-86% </a:t>
            </a:r>
            <a:r>
              <a:rPr lang="ru-RU" sz="2000" dirty="0" smtClean="0"/>
              <a:t>процентов </a:t>
            </a:r>
            <a:r>
              <a:rPr lang="ru-RU" sz="2000" dirty="0" smtClean="0"/>
              <a:t>свидетельствует </a:t>
            </a:r>
            <a:r>
              <a:rPr lang="ru-RU" sz="2000" dirty="0" smtClean="0"/>
              <a:t>о </a:t>
            </a:r>
            <a:r>
              <a:rPr lang="ru-RU" sz="2000" dirty="0" smtClean="0"/>
              <a:t>непригодном </a:t>
            </a:r>
            <a:r>
              <a:rPr lang="ru-RU" sz="2000" dirty="0" smtClean="0"/>
              <a:t>для эксплуатации </a:t>
            </a:r>
            <a:r>
              <a:rPr lang="ru-RU" sz="2000" dirty="0" smtClean="0"/>
              <a:t>состоянии объекта</a:t>
            </a:r>
            <a:endParaRPr lang="ru-RU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ru-RU" sz="2200" dirty="0" smtClean="0"/>
              <a:t>Объект оценки. Административное здание, общей площадью 1887,4 кв. м., этажность - 3, расположенное по адресу: г. Вологда, ул. Машиностроительная, д. 19, кадастровый номер: </a:t>
            </a:r>
            <a:r>
              <a:rPr lang="ru-RU" sz="2200" dirty="0" smtClean="0"/>
              <a:t>35:24:0303008:209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676400"/>
            <a:ext cx="43434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676400"/>
            <a:ext cx="4401678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62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/>
              <a:t>Расчетная таблица. Корректировка на местоположение не соответствует </a:t>
            </a:r>
            <a:r>
              <a:rPr lang="ru-RU" sz="2000" dirty="0" smtClean="0"/>
              <a:t>действительности. </a:t>
            </a:r>
            <a:endParaRPr lang="ru-RU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066800"/>
            <a:ext cx="7745413" cy="5520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1800" dirty="0" smtClean="0"/>
              <a:t>Объект аналог №1.  Информация об объекте-аналоге из объявления не совпадает с данными расчетной таблицы, объект недвижимости использованный в качестве аналога не идентифицирован.</a:t>
            </a:r>
            <a:br>
              <a:rPr lang="ru-RU" sz="1800" dirty="0" smtClean="0"/>
            </a:br>
            <a:r>
              <a:rPr lang="ru-RU" sz="1800" dirty="0" smtClean="0"/>
              <a:t>Представленное в отчете объявление</a:t>
            </a:r>
            <a:r>
              <a:rPr lang="ru-RU" sz="1800" dirty="0" smtClean="0"/>
              <a:t>:</a:t>
            </a:r>
            <a:endParaRPr lang="ru-RU" sz="1800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524000"/>
            <a:ext cx="83820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7772400" cy="1143000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Объект-аналог №2. Административно-бытовое здание с производственно-складскими помещениями, этажность - 2, расположенное по адресу: г. Вологда, ул. Гагарина, д. 144 </a:t>
            </a:r>
            <a:endParaRPr lang="ru-RU" sz="1800" dirty="0"/>
          </a:p>
        </p:txBody>
      </p:sp>
      <p:pic>
        <p:nvPicPr>
          <p:cNvPr id="5" name="Рисунок 4" descr="D:\ОЦЕНКА\ПАРМЕНОВА\ОКС\61 Гагарина 144 Кромин М.Г\Attachments_sliverpak@yandex.ru_2017-11-24_12-05-31\image-0-02-04-fce726bfcc7a27646e5fe737ac6d95ba756d396f7e3f41007e0fced7cea33de9-V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219200"/>
            <a:ext cx="517779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71600" y="4648200"/>
            <a:ext cx="5930900" cy="1999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447800" y="4267200"/>
            <a:ext cx="42031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Представленное в отчете объявление: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534400" cy="457200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Объект-аналог №3. Нежилые помещения подвала в многоэтажном жилом доме. </a:t>
            </a:r>
            <a:endParaRPr lang="ru-RU" sz="1800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609600"/>
            <a:ext cx="44196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133600" y="3886200"/>
            <a:ext cx="42031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Представленное в отчете объявление:</a:t>
            </a:r>
            <a:endParaRPr lang="ru-RU" dirty="0"/>
          </a:p>
        </p:txBody>
      </p:sp>
      <p:pic>
        <p:nvPicPr>
          <p:cNvPr id="6" name="Рисунок 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0200" y="4191000"/>
            <a:ext cx="5862955" cy="2486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60</TotalTime>
  <Words>201</Words>
  <PresentationFormat>Экран (4:3)</PresentationFormat>
  <Paragraphs>17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Справедливость</vt:lpstr>
      <vt:lpstr>КАЧЕСТВО ОТЧЕТОВ ОБ ОЦЕНКЕ ПРИ ОСПАРИВАНИИ</vt:lpstr>
      <vt:lpstr>Анализ фактических данных о ценах сделок и (или) предложений с объектами недвижимости </vt:lpstr>
      <vt:lpstr>Слайд 3</vt:lpstr>
      <vt:lpstr>Полученный Оценщиком результат физического износа в размере 76-86% процентов свидетельствует о непригодном для эксплуатации состоянии объекта</vt:lpstr>
      <vt:lpstr>Объект оценки. Административное здание, общей площадью 1887,4 кв. м., этажность - 3, расположенное по адресу: г. Вологда, ул. Машиностроительная, д. 19, кадастровый номер: 35:24:0303008:209</vt:lpstr>
      <vt:lpstr>Расчетная таблица. Корректировка на местоположение не соответствует действительности. </vt:lpstr>
      <vt:lpstr>Объект аналог №1.  Информация об объекте-аналоге из объявления не совпадает с данными расчетной таблицы, объект недвижимости использованный в качестве аналога не идентифицирован. Представленное в отчете объявление:</vt:lpstr>
      <vt:lpstr>Объект-аналог №2. Административно-бытовое здание с производственно-складскими помещениями, этажность - 2, расположенное по адресу: г. Вологда, ул. Гагарина, д. 144 </vt:lpstr>
      <vt:lpstr>Объект-аналог №3. Нежилые помещения подвала в многоэтажном жилом доме. 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КАЧЕСТВО ОТЧЕТОВ ОБ ОЦЕНКЕ ПРИ ОСПАРИВАНИИ</dc:title>
  <dc:creator>Roman</dc:creator>
  <cp:lastModifiedBy>Roman</cp:lastModifiedBy>
  <cp:revision>10</cp:revision>
  <dcterms:created xsi:type="dcterms:W3CDTF">2018-09-12T06:57:32Z</dcterms:created>
  <dcterms:modified xsi:type="dcterms:W3CDTF">2018-09-12T08:07:09Z</dcterms:modified>
</cp:coreProperties>
</file>