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6" r:id="rId2"/>
    <p:sldId id="262" r:id="rId3"/>
    <p:sldId id="259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98" autoAdjust="0"/>
  </p:normalViewPr>
  <p:slideViewPr>
    <p:cSldViewPr>
      <p:cViewPr varScale="1">
        <p:scale>
          <a:sx n="100" d="100"/>
          <a:sy n="100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678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07.10.2021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07.10.2021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96" y="3717032"/>
            <a:ext cx="9180512" cy="1470025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70C0"/>
                </a:solidFill>
                <a:latin typeface="+mn-lt"/>
              </a:rPr>
              <a:t>Отчет Председателя Экспертного совета </a:t>
            </a:r>
            <a:br>
              <a:rPr lang="ru-RU" sz="5400" b="1" dirty="0">
                <a:solidFill>
                  <a:srgbClr val="0070C0"/>
                </a:solidFill>
                <a:latin typeface="+mn-lt"/>
              </a:rPr>
            </a:br>
            <a:r>
              <a:rPr lang="ru-RU" sz="5400" b="1" dirty="0">
                <a:solidFill>
                  <a:srgbClr val="0070C0"/>
                </a:solidFill>
                <a:latin typeface="+mn-lt"/>
              </a:rPr>
              <a:t>за 2020 год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75856" y="6222379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2000" b="1" dirty="0">
                <a:solidFill>
                  <a:srgbClr val="0070C0"/>
                </a:solidFill>
                <a:latin typeface="+mn-lt"/>
              </a:rPr>
              <a:t>2021</a:t>
            </a:r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3347864" y="22348"/>
            <a:ext cx="5796136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Динамика экспертизы</a:t>
            </a: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3594"/>
            <a:ext cx="2133600" cy="365125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5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9254D4-01AD-4AC7-B236-C1A01F125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219540"/>
            <a:ext cx="7704856" cy="475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6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3594"/>
            <a:ext cx="2133600" cy="365125"/>
          </a:xfrm>
        </p:spPr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39" y="116632"/>
            <a:ext cx="2782729" cy="81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25BCF98-B080-4878-8506-7E0CC3A91E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75" r="15087"/>
          <a:stretch/>
        </p:blipFill>
        <p:spPr>
          <a:xfrm>
            <a:off x="179512" y="1628800"/>
            <a:ext cx="3390067" cy="2568379"/>
          </a:xfrm>
          <a:prstGeom prst="rect">
            <a:avLst/>
          </a:prstGeom>
        </p:spPr>
      </p:pic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D640D142-5AAE-49A0-A53D-AA1F780EB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299322"/>
              </p:ext>
            </p:extLst>
          </p:nvPr>
        </p:nvGraphicFramePr>
        <p:xfrm>
          <a:off x="4283968" y="63532"/>
          <a:ext cx="4680520" cy="67355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73227748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3545897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62331154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2276802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85168833"/>
                    </a:ext>
                  </a:extLst>
                </a:gridCol>
              </a:tblGrid>
              <a:tr h="1823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  Регион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u="none" strike="noStrike" dirty="0">
                          <a:effectLst/>
                        </a:rPr>
                        <a:t>2018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u="none" strike="noStrike" dirty="0">
                          <a:effectLst/>
                        </a:rPr>
                        <a:t>2019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u="none" strike="noStrike" dirty="0">
                          <a:effectLst/>
                        </a:rPr>
                        <a:t>2020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u="none" strike="noStrike" dirty="0">
                          <a:effectLst/>
                        </a:rPr>
                        <a:t>до 01.10.2021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ctr"/>
                </a:tc>
                <a:extLst>
                  <a:ext uri="{0D108BD9-81ED-4DB2-BD59-A6C34878D82A}">
                    <a16:rowId xmlns:a16="http://schemas.microsoft.com/office/drawing/2014/main" val="3649153659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Пермский край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5783385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Свердловская область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59713185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Республика Татарстан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04758688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Самарская область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17555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Астраханская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8614150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Пензенская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53429822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Хабаровский край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59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06772868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Санкт-Петербург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11467792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Саратовская область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10796790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Челябинская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80147518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Новосибирская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40552182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Республика Чувашия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9837721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Республика Бурятия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47694758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Калиниградская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320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5678276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Республика Хакасия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14230639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Краснодарский край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47760202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Тверская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22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3555423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Волгоградская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82608878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Ростовская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0948776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Красноярский край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2180270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Кировская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67758248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Великий Новгород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32364809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Владимирская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7548394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Кемеровская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493849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Тюменская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8223604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Оренбургская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5073931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Мурманская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35142642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Нижегородская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79640230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Башкирия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45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68027557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Севастополь, Крым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8079699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Ульяновская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6397232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Брянская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2044345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Воронежская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1033931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Ивановская область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1535139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Итого Регионы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572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4539583"/>
                  </a:ext>
                </a:extLst>
              </a:tr>
              <a:tr h="1750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Москва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effectLst/>
                        </a:rPr>
                        <a:t>214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19402694"/>
                  </a:ext>
                </a:extLst>
              </a:tr>
              <a:tr h="16861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Всего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effectLst/>
                        </a:rPr>
                        <a:t>786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</a:t>
                      </a:r>
                    </a:p>
                  </a:txBody>
                  <a:tcPr marL="2974" marR="2974" marT="2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97057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497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4342</TotalTime>
  <Words>249</Words>
  <Application>Microsoft Office PowerPoint</Application>
  <PresentationFormat>Экран (4:3)</PresentationFormat>
  <Paragraphs>197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Отчет Председателя Экспертного совета  за 2020 год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Олеся Дежинова</cp:lastModifiedBy>
  <cp:revision>222</cp:revision>
  <cp:lastPrinted>2012-06-28T15:39:41Z</cp:lastPrinted>
  <dcterms:created xsi:type="dcterms:W3CDTF">2011-04-20T12:27:46Z</dcterms:created>
  <dcterms:modified xsi:type="dcterms:W3CDTF">2021-10-07T16:16:53Z</dcterms:modified>
</cp:coreProperties>
</file>