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85" r:id="rId2"/>
    <p:sldId id="299" r:id="rId3"/>
    <p:sldId id="352" r:id="rId4"/>
    <p:sldId id="355" r:id="rId5"/>
    <p:sldId id="320" r:id="rId6"/>
    <p:sldId id="349" r:id="rId7"/>
    <p:sldId id="325" r:id="rId8"/>
    <p:sldId id="327" r:id="rId9"/>
    <p:sldId id="350" r:id="rId10"/>
    <p:sldId id="351" r:id="rId11"/>
    <p:sldId id="339" r:id="rId12"/>
  </p:sldIdLst>
  <p:sldSz cx="9144000" cy="6858000" type="screen4x3"/>
  <p:notesSz cx="6669088" cy="9928225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98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8F"/>
    <a:srgbClr val="3B79A1"/>
    <a:srgbClr val="00578E"/>
    <a:srgbClr val="005890"/>
    <a:srgbClr val="005992"/>
    <a:srgbClr val="035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114" d="100"/>
          <a:sy n="114" d="100"/>
        </p:scale>
        <p:origin x="1272" y="114"/>
      </p:cViewPr>
      <p:guideLst>
        <p:guide orient="horz" pos="98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1B6558-A033-4D24-ABFE-3BBF4EFE3977}" type="doc">
      <dgm:prSet loTypeId="urn:microsoft.com/office/officeart/2005/8/layout/orgChart1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179B69-53C4-45A4-A950-C6506937AF30}">
      <dgm:prSet phldrT="[Текст]"/>
      <dgm:spPr/>
      <dgm:t>
        <a:bodyPr/>
        <a:lstStyle/>
        <a:p>
          <a:r>
            <a:rPr lang="ru-RU" b="1" dirty="0"/>
            <a:t>Общее собрание членов </a:t>
          </a:r>
          <a:r>
            <a:rPr lang="ru-RU" dirty="0"/>
            <a:t>Ассоциации «СРО оценщиков «Экспертный совет»</a:t>
          </a:r>
        </a:p>
      </dgm:t>
    </dgm:pt>
    <dgm:pt modelId="{1C13F791-3B32-41AD-A5B0-AD4943EB53E3}" type="parTrans" cxnId="{B85AA1F8-0F2C-4AF7-9C9E-D5D12E0C5602}">
      <dgm:prSet/>
      <dgm:spPr/>
      <dgm:t>
        <a:bodyPr/>
        <a:lstStyle/>
        <a:p>
          <a:endParaRPr lang="ru-RU"/>
        </a:p>
      </dgm:t>
    </dgm:pt>
    <dgm:pt modelId="{F3BBDC42-334C-4BCB-951B-00054E6667C1}" type="sibTrans" cxnId="{B85AA1F8-0F2C-4AF7-9C9E-D5D12E0C5602}">
      <dgm:prSet/>
      <dgm:spPr/>
      <dgm:t>
        <a:bodyPr/>
        <a:lstStyle/>
        <a:p>
          <a:endParaRPr lang="ru-RU"/>
        </a:p>
      </dgm:t>
    </dgm:pt>
    <dgm:pt modelId="{5395EC8F-194E-47BA-BC2E-AB754718A64A}" type="asst">
      <dgm:prSet phldrT="[Текст]"/>
      <dgm:spPr/>
      <dgm:t>
        <a:bodyPr/>
        <a:lstStyle/>
        <a:p>
          <a:r>
            <a:rPr lang="ru-RU" b="1" dirty="0"/>
            <a:t>Совет Ассоциации</a:t>
          </a:r>
        </a:p>
      </dgm:t>
    </dgm:pt>
    <dgm:pt modelId="{093ADE79-3CE3-493E-98E1-BFB4FF258B33}" type="parTrans" cxnId="{1CE5C173-124A-459B-8388-A96B919C1FCB}">
      <dgm:prSet/>
      <dgm:spPr/>
      <dgm:t>
        <a:bodyPr/>
        <a:lstStyle/>
        <a:p>
          <a:endParaRPr lang="ru-RU"/>
        </a:p>
      </dgm:t>
    </dgm:pt>
    <dgm:pt modelId="{B7F0DF80-AD66-4A71-A763-0F0B84AB7FC6}" type="sibTrans" cxnId="{1CE5C173-124A-459B-8388-A96B919C1FCB}">
      <dgm:prSet/>
      <dgm:spPr/>
      <dgm:t>
        <a:bodyPr/>
        <a:lstStyle/>
        <a:p>
          <a:endParaRPr lang="ru-RU"/>
        </a:p>
      </dgm:t>
    </dgm:pt>
    <dgm:pt modelId="{5A53CBCA-9F1B-4A83-B9FF-AF9F848F83C8}">
      <dgm:prSet phldrT="[Текст]"/>
      <dgm:spPr/>
      <dgm:t>
        <a:bodyPr/>
        <a:lstStyle/>
        <a:p>
          <a:r>
            <a:rPr lang="ru-RU" b="1" dirty="0"/>
            <a:t>Комитет по методологии</a:t>
          </a:r>
        </a:p>
      </dgm:t>
    </dgm:pt>
    <dgm:pt modelId="{3759BA5E-7463-4D3C-A7F3-D213D742D8E9}" type="parTrans" cxnId="{30754C89-8CD9-49B5-8856-2F74BE830F5A}">
      <dgm:prSet/>
      <dgm:spPr/>
      <dgm:t>
        <a:bodyPr/>
        <a:lstStyle/>
        <a:p>
          <a:endParaRPr lang="ru-RU"/>
        </a:p>
      </dgm:t>
    </dgm:pt>
    <dgm:pt modelId="{006D4E6C-80AD-453B-B264-A967A150C26B}" type="sibTrans" cxnId="{30754C89-8CD9-49B5-8856-2F74BE830F5A}">
      <dgm:prSet/>
      <dgm:spPr/>
      <dgm:t>
        <a:bodyPr/>
        <a:lstStyle/>
        <a:p>
          <a:endParaRPr lang="ru-RU"/>
        </a:p>
      </dgm:t>
    </dgm:pt>
    <dgm:pt modelId="{DC30789C-F912-4AF8-B95D-A068BF70014E}">
      <dgm:prSet phldrT="[Текст]"/>
      <dgm:spPr/>
      <dgm:t>
        <a:bodyPr/>
        <a:lstStyle/>
        <a:p>
          <a:r>
            <a:rPr lang="ru-RU" b="1" dirty="0">
              <a:solidFill>
                <a:srgbClr val="FFFF00"/>
              </a:solidFill>
            </a:rPr>
            <a:t>Комитет по региональному развитию</a:t>
          </a:r>
        </a:p>
      </dgm:t>
    </dgm:pt>
    <dgm:pt modelId="{15FFDFFF-8AED-46EE-8123-FA67A3F9B0FF}" type="parTrans" cxnId="{E0E9F808-48B5-409A-A9C8-EA0592B60ADC}">
      <dgm:prSet/>
      <dgm:spPr/>
      <dgm:t>
        <a:bodyPr/>
        <a:lstStyle/>
        <a:p>
          <a:endParaRPr lang="ru-RU"/>
        </a:p>
      </dgm:t>
    </dgm:pt>
    <dgm:pt modelId="{DE51D289-7335-4379-B694-FB245FDADD04}" type="sibTrans" cxnId="{E0E9F808-48B5-409A-A9C8-EA0592B60ADC}">
      <dgm:prSet/>
      <dgm:spPr/>
      <dgm:t>
        <a:bodyPr/>
        <a:lstStyle/>
        <a:p>
          <a:endParaRPr lang="ru-RU"/>
        </a:p>
      </dgm:t>
    </dgm:pt>
    <dgm:pt modelId="{C7200339-FA48-444D-A726-1D93D77F421D}" type="pres">
      <dgm:prSet presAssocID="{EF1B6558-A033-4D24-ABFE-3BBF4EFE39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5F60179-4739-43F8-8ADB-EFE85ACD5BC5}" type="pres">
      <dgm:prSet presAssocID="{B3179B69-53C4-45A4-A950-C6506937AF30}" presName="hierRoot1" presStyleCnt="0">
        <dgm:presLayoutVars>
          <dgm:hierBranch val="init"/>
        </dgm:presLayoutVars>
      </dgm:prSet>
      <dgm:spPr/>
    </dgm:pt>
    <dgm:pt modelId="{5B6A9431-27D5-4514-BCE1-BDD89CBDF9E6}" type="pres">
      <dgm:prSet presAssocID="{B3179B69-53C4-45A4-A950-C6506937AF30}" presName="rootComposite1" presStyleCnt="0"/>
      <dgm:spPr/>
    </dgm:pt>
    <dgm:pt modelId="{C8038AEE-F84E-4C43-A67D-F503581C76F3}" type="pres">
      <dgm:prSet presAssocID="{B3179B69-53C4-45A4-A950-C6506937AF30}" presName="rootText1" presStyleLbl="node0" presStyleIdx="0" presStyleCnt="1">
        <dgm:presLayoutVars>
          <dgm:chPref val="3"/>
        </dgm:presLayoutVars>
      </dgm:prSet>
      <dgm:spPr/>
    </dgm:pt>
    <dgm:pt modelId="{E8751E44-6F2B-4649-BC4C-0977859785B4}" type="pres">
      <dgm:prSet presAssocID="{B3179B69-53C4-45A4-A950-C6506937AF30}" presName="rootConnector1" presStyleLbl="node1" presStyleIdx="0" presStyleCnt="0"/>
      <dgm:spPr/>
    </dgm:pt>
    <dgm:pt modelId="{76A79884-59D1-4660-8A7B-EA0FF62D18F6}" type="pres">
      <dgm:prSet presAssocID="{B3179B69-53C4-45A4-A950-C6506937AF30}" presName="hierChild2" presStyleCnt="0"/>
      <dgm:spPr/>
    </dgm:pt>
    <dgm:pt modelId="{2ED81D8A-343B-4BE4-AB8B-8907E22F309A}" type="pres">
      <dgm:prSet presAssocID="{3759BA5E-7463-4D3C-A7F3-D213D742D8E9}" presName="Name37" presStyleLbl="parChTrans1D2" presStyleIdx="0" presStyleCnt="3"/>
      <dgm:spPr/>
    </dgm:pt>
    <dgm:pt modelId="{7B9B7714-0594-4E56-B390-96B814B1C589}" type="pres">
      <dgm:prSet presAssocID="{5A53CBCA-9F1B-4A83-B9FF-AF9F848F83C8}" presName="hierRoot2" presStyleCnt="0">
        <dgm:presLayoutVars>
          <dgm:hierBranch val="init"/>
        </dgm:presLayoutVars>
      </dgm:prSet>
      <dgm:spPr/>
    </dgm:pt>
    <dgm:pt modelId="{70B1AF40-6F10-45BE-92B5-8A8457346E61}" type="pres">
      <dgm:prSet presAssocID="{5A53CBCA-9F1B-4A83-B9FF-AF9F848F83C8}" presName="rootComposite" presStyleCnt="0"/>
      <dgm:spPr/>
    </dgm:pt>
    <dgm:pt modelId="{FCDFFC3C-0D51-4C61-9359-F3D6A87149C8}" type="pres">
      <dgm:prSet presAssocID="{5A53CBCA-9F1B-4A83-B9FF-AF9F848F83C8}" presName="rootText" presStyleLbl="node2" presStyleIdx="0" presStyleCnt="2" custScaleX="80282" custScaleY="45326">
        <dgm:presLayoutVars>
          <dgm:chPref val="3"/>
        </dgm:presLayoutVars>
      </dgm:prSet>
      <dgm:spPr/>
    </dgm:pt>
    <dgm:pt modelId="{5D5A10E7-BA5C-4982-AC28-29E8849689EC}" type="pres">
      <dgm:prSet presAssocID="{5A53CBCA-9F1B-4A83-B9FF-AF9F848F83C8}" presName="rootConnector" presStyleLbl="node2" presStyleIdx="0" presStyleCnt="2"/>
      <dgm:spPr/>
    </dgm:pt>
    <dgm:pt modelId="{0C0E628A-7704-4A65-A36D-A8081F292EBA}" type="pres">
      <dgm:prSet presAssocID="{5A53CBCA-9F1B-4A83-B9FF-AF9F848F83C8}" presName="hierChild4" presStyleCnt="0"/>
      <dgm:spPr/>
    </dgm:pt>
    <dgm:pt modelId="{C578DC0E-4B44-4C8F-8EEE-A46025317E2E}" type="pres">
      <dgm:prSet presAssocID="{5A53CBCA-9F1B-4A83-B9FF-AF9F848F83C8}" presName="hierChild5" presStyleCnt="0"/>
      <dgm:spPr/>
    </dgm:pt>
    <dgm:pt modelId="{2717B457-8687-4F49-BFB5-CE268B079A21}" type="pres">
      <dgm:prSet presAssocID="{15FFDFFF-8AED-46EE-8123-FA67A3F9B0FF}" presName="Name37" presStyleLbl="parChTrans1D2" presStyleIdx="1" presStyleCnt="3"/>
      <dgm:spPr/>
    </dgm:pt>
    <dgm:pt modelId="{34FFD9EF-806A-484D-9BC4-DBBFB01AD738}" type="pres">
      <dgm:prSet presAssocID="{DC30789C-F912-4AF8-B95D-A068BF70014E}" presName="hierRoot2" presStyleCnt="0">
        <dgm:presLayoutVars>
          <dgm:hierBranch val="init"/>
        </dgm:presLayoutVars>
      </dgm:prSet>
      <dgm:spPr/>
    </dgm:pt>
    <dgm:pt modelId="{8BE7B145-B01D-40B2-8428-71E8DF113734}" type="pres">
      <dgm:prSet presAssocID="{DC30789C-F912-4AF8-B95D-A068BF70014E}" presName="rootComposite" presStyleCnt="0"/>
      <dgm:spPr/>
    </dgm:pt>
    <dgm:pt modelId="{2E8D5BC9-575B-4FF4-AF3F-D71F89F1381A}" type="pres">
      <dgm:prSet presAssocID="{DC30789C-F912-4AF8-B95D-A068BF70014E}" presName="rootText" presStyleLbl="node2" presStyleIdx="1" presStyleCnt="2" custScaleX="78842" custScaleY="53044" custLinFactNeighborX="18407" custLinFactNeighborY="-70746">
        <dgm:presLayoutVars>
          <dgm:chPref val="3"/>
        </dgm:presLayoutVars>
      </dgm:prSet>
      <dgm:spPr/>
    </dgm:pt>
    <dgm:pt modelId="{25D47C7A-2F4D-4BF4-B38A-086653E569FC}" type="pres">
      <dgm:prSet presAssocID="{DC30789C-F912-4AF8-B95D-A068BF70014E}" presName="rootConnector" presStyleLbl="node2" presStyleIdx="1" presStyleCnt="2"/>
      <dgm:spPr/>
    </dgm:pt>
    <dgm:pt modelId="{BE28934D-E931-4FE8-B69F-B6EB3AD5A00F}" type="pres">
      <dgm:prSet presAssocID="{DC30789C-F912-4AF8-B95D-A068BF70014E}" presName="hierChild4" presStyleCnt="0"/>
      <dgm:spPr/>
    </dgm:pt>
    <dgm:pt modelId="{564A326A-036B-4700-B5DE-12BC9BB231DC}" type="pres">
      <dgm:prSet presAssocID="{DC30789C-F912-4AF8-B95D-A068BF70014E}" presName="hierChild5" presStyleCnt="0"/>
      <dgm:spPr/>
    </dgm:pt>
    <dgm:pt modelId="{66A5D1BD-9972-4F12-B060-7422715ABAE1}" type="pres">
      <dgm:prSet presAssocID="{B3179B69-53C4-45A4-A950-C6506937AF30}" presName="hierChild3" presStyleCnt="0"/>
      <dgm:spPr/>
    </dgm:pt>
    <dgm:pt modelId="{8A6F0110-1435-4F5C-845A-5FECD05A16A8}" type="pres">
      <dgm:prSet presAssocID="{093ADE79-3CE3-493E-98E1-BFB4FF258B33}" presName="Name111" presStyleLbl="parChTrans1D2" presStyleIdx="2" presStyleCnt="3"/>
      <dgm:spPr/>
    </dgm:pt>
    <dgm:pt modelId="{3294281B-FAB4-4163-9445-1EAB60DAC698}" type="pres">
      <dgm:prSet presAssocID="{5395EC8F-194E-47BA-BC2E-AB754718A64A}" presName="hierRoot3" presStyleCnt="0">
        <dgm:presLayoutVars>
          <dgm:hierBranch val="init"/>
        </dgm:presLayoutVars>
      </dgm:prSet>
      <dgm:spPr/>
    </dgm:pt>
    <dgm:pt modelId="{330C40C7-A418-440A-A0F3-AEE26650FA17}" type="pres">
      <dgm:prSet presAssocID="{5395EC8F-194E-47BA-BC2E-AB754718A64A}" presName="rootComposite3" presStyleCnt="0"/>
      <dgm:spPr/>
    </dgm:pt>
    <dgm:pt modelId="{821FC9B6-8C4E-4BDE-B76D-87F0B87C3302}" type="pres">
      <dgm:prSet presAssocID="{5395EC8F-194E-47BA-BC2E-AB754718A64A}" presName="rootText3" presStyleLbl="asst1" presStyleIdx="0" presStyleCnt="1" custScaleX="77631" custScaleY="58029">
        <dgm:presLayoutVars>
          <dgm:chPref val="3"/>
        </dgm:presLayoutVars>
      </dgm:prSet>
      <dgm:spPr/>
    </dgm:pt>
    <dgm:pt modelId="{058E6D69-5834-4864-B24F-80CE27126C95}" type="pres">
      <dgm:prSet presAssocID="{5395EC8F-194E-47BA-BC2E-AB754718A64A}" presName="rootConnector3" presStyleLbl="asst1" presStyleIdx="0" presStyleCnt="1"/>
      <dgm:spPr/>
    </dgm:pt>
    <dgm:pt modelId="{C1F60555-8190-4104-83AB-263AE7F381C8}" type="pres">
      <dgm:prSet presAssocID="{5395EC8F-194E-47BA-BC2E-AB754718A64A}" presName="hierChild6" presStyleCnt="0"/>
      <dgm:spPr/>
    </dgm:pt>
    <dgm:pt modelId="{8EBF3B7C-E14F-4731-84CC-66F42407A76E}" type="pres">
      <dgm:prSet presAssocID="{5395EC8F-194E-47BA-BC2E-AB754718A64A}" presName="hierChild7" presStyleCnt="0"/>
      <dgm:spPr/>
    </dgm:pt>
  </dgm:ptLst>
  <dgm:cxnLst>
    <dgm:cxn modelId="{195B4D07-D078-4FFB-B527-D870FD8419B0}" type="presOf" srcId="{3759BA5E-7463-4D3C-A7F3-D213D742D8E9}" destId="{2ED81D8A-343B-4BE4-AB8B-8907E22F309A}" srcOrd="0" destOrd="0" presId="urn:microsoft.com/office/officeart/2005/8/layout/orgChart1"/>
    <dgm:cxn modelId="{E0E9F808-48B5-409A-A9C8-EA0592B60ADC}" srcId="{B3179B69-53C4-45A4-A950-C6506937AF30}" destId="{DC30789C-F912-4AF8-B95D-A068BF70014E}" srcOrd="2" destOrd="0" parTransId="{15FFDFFF-8AED-46EE-8123-FA67A3F9B0FF}" sibTransId="{DE51D289-7335-4379-B694-FB245FDADD04}"/>
    <dgm:cxn modelId="{B14C7A19-7457-4BE8-B23D-ED73292C890D}" type="presOf" srcId="{DC30789C-F912-4AF8-B95D-A068BF70014E}" destId="{25D47C7A-2F4D-4BF4-B38A-086653E569FC}" srcOrd="1" destOrd="0" presId="urn:microsoft.com/office/officeart/2005/8/layout/orgChart1"/>
    <dgm:cxn modelId="{4E8AD360-C11E-4FA8-85D4-7593814E1A8F}" type="presOf" srcId="{EF1B6558-A033-4D24-ABFE-3BBF4EFE3977}" destId="{C7200339-FA48-444D-A726-1D93D77F421D}" srcOrd="0" destOrd="0" presId="urn:microsoft.com/office/officeart/2005/8/layout/orgChart1"/>
    <dgm:cxn modelId="{BB34FE48-380D-4CEC-8780-85CCE4905DD6}" type="presOf" srcId="{5395EC8F-194E-47BA-BC2E-AB754718A64A}" destId="{821FC9B6-8C4E-4BDE-B76D-87F0B87C3302}" srcOrd="0" destOrd="0" presId="urn:microsoft.com/office/officeart/2005/8/layout/orgChart1"/>
    <dgm:cxn modelId="{B237FD4A-EEF4-4A1E-B78D-A904F4619B51}" type="presOf" srcId="{DC30789C-F912-4AF8-B95D-A068BF70014E}" destId="{2E8D5BC9-575B-4FF4-AF3F-D71F89F1381A}" srcOrd="0" destOrd="0" presId="urn:microsoft.com/office/officeart/2005/8/layout/orgChart1"/>
    <dgm:cxn modelId="{1CE5C173-124A-459B-8388-A96B919C1FCB}" srcId="{B3179B69-53C4-45A4-A950-C6506937AF30}" destId="{5395EC8F-194E-47BA-BC2E-AB754718A64A}" srcOrd="0" destOrd="0" parTransId="{093ADE79-3CE3-493E-98E1-BFB4FF258B33}" sibTransId="{B7F0DF80-AD66-4A71-A763-0F0B84AB7FC6}"/>
    <dgm:cxn modelId="{83EF7357-1FF1-4638-8CA6-DADBD0A62E9D}" type="presOf" srcId="{15FFDFFF-8AED-46EE-8123-FA67A3F9B0FF}" destId="{2717B457-8687-4F49-BFB5-CE268B079A21}" srcOrd="0" destOrd="0" presId="urn:microsoft.com/office/officeart/2005/8/layout/orgChart1"/>
    <dgm:cxn modelId="{30754C89-8CD9-49B5-8856-2F74BE830F5A}" srcId="{B3179B69-53C4-45A4-A950-C6506937AF30}" destId="{5A53CBCA-9F1B-4A83-B9FF-AF9F848F83C8}" srcOrd="1" destOrd="0" parTransId="{3759BA5E-7463-4D3C-A7F3-D213D742D8E9}" sibTransId="{006D4E6C-80AD-453B-B264-A967A150C26B}"/>
    <dgm:cxn modelId="{1F7ABDB3-A15E-41F8-AEDF-6793DE7FF40F}" type="presOf" srcId="{B3179B69-53C4-45A4-A950-C6506937AF30}" destId="{C8038AEE-F84E-4C43-A67D-F503581C76F3}" srcOrd="0" destOrd="0" presId="urn:microsoft.com/office/officeart/2005/8/layout/orgChart1"/>
    <dgm:cxn modelId="{69B66FCB-F290-4A80-8471-9DABD5E83C0B}" type="presOf" srcId="{5A53CBCA-9F1B-4A83-B9FF-AF9F848F83C8}" destId="{FCDFFC3C-0D51-4C61-9359-F3D6A87149C8}" srcOrd="0" destOrd="0" presId="urn:microsoft.com/office/officeart/2005/8/layout/orgChart1"/>
    <dgm:cxn modelId="{CDEED3D5-EB82-475F-94B3-FEA30B4D0D73}" type="presOf" srcId="{093ADE79-3CE3-493E-98E1-BFB4FF258B33}" destId="{8A6F0110-1435-4F5C-845A-5FECD05A16A8}" srcOrd="0" destOrd="0" presId="urn:microsoft.com/office/officeart/2005/8/layout/orgChart1"/>
    <dgm:cxn modelId="{FC0089DA-424F-4E13-BCCC-AADDA32345ED}" type="presOf" srcId="{B3179B69-53C4-45A4-A950-C6506937AF30}" destId="{E8751E44-6F2B-4649-BC4C-0977859785B4}" srcOrd="1" destOrd="0" presId="urn:microsoft.com/office/officeart/2005/8/layout/orgChart1"/>
    <dgm:cxn modelId="{8487D5DC-B7C5-4F2F-BD17-DEC1B76B5C6B}" type="presOf" srcId="{5395EC8F-194E-47BA-BC2E-AB754718A64A}" destId="{058E6D69-5834-4864-B24F-80CE27126C95}" srcOrd="1" destOrd="0" presId="urn:microsoft.com/office/officeart/2005/8/layout/orgChart1"/>
    <dgm:cxn modelId="{06334EF0-4155-4D35-A0A7-85B7AB0C6A6B}" type="presOf" srcId="{5A53CBCA-9F1B-4A83-B9FF-AF9F848F83C8}" destId="{5D5A10E7-BA5C-4982-AC28-29E8849689EC}" srcOrd="1" destOrd="0" presId="urn:microsoft.com/office/officeart/2005/8/layout/orgChart1"/>
    <dgm:cxn modelId="{B85AA1F8-0F2C-4AF7-9C9E-D5D12E0C5602}" srcId="{EF1B6558-A033-4D24-ABFE-3BBF4EFE3977}" destId="{B3179B69-53C4-45A4-A950-C6506937AF30}" srcOrd="0" destOrd="0" parTransId="{1C13F791-3B32-41AD-A5B0-AD4943EB53E3}" sibTransId="{F3BBDC42-334C-4BCB-951B-00054E6667C1}"/>
    <dgm:cxn modelId="{46B8160E-9F47-43A5-92CB-387F3D3A8C46}" type="presParOf" srcId="{C7200339-FA48-444D-A726-1D93D77F421D}" destId="{B5F60179-4739-43F8-8ADB-EFE85ACD5BC5}" srcOrd="0" destOrd="0" presId="urn:microsoft.com/office/officeart/2005/8/layout/orgChart1"/>
    <dgm:cxn modelId="{C060CF10-216E-4971-95FA-BAC97D55ED88}" type="presParOf" srcId="{B5F60179-4739-43F8-8ADB-EFE85ACD5BC5}" destId="{5B6A9431-27D5-4514-BCE1-BDD89CBDF9E6}" srcOrd="0" destOrd="0" presId="urn:microsoft.com/office/officeart/2005/8/layout/orgChart1"/>
    <dgm:cxn modelId="{63F1243B-B9EF-48E7-A6F1-8D8795B2CE30}" type="presParOf" srcId="{5B6A9431-27D5-4514-BCE1-BDD89CBDF9E6}" destId="{C8038AEE-F84E-4C43-A67D-F503581C76F3}" srcOrd="0" destOrd="0" presId="urn:microsoft.com/office/officeart/2005/8/layout/orgChart1"/>
    <dgm:cxn modelId="{5EE06AE9-3B94-4587-ACF2-27609040BBA5}" type="presParOf" srcId="{5B6A9431-27D5-4514-BCE1-BDD89CBDF9E6}" destId="{E8751E44-6F2B-4649-BC4C-0977859785B4}" srcOrd="1" destOrd="0" presId="urn:microsoft.com/office/officeart/2005/8/layout/orgChart1"/>
    <dgm:cxn modelId="{C39332CA-CE04-4157-80BC-C2F0EEE28D4F}" type="presParOf" srcId="{B5F60179-4739-43F8-8ADB-EFE85ACD5BC5}" destId="{76A79884-59D1-4660-8A7B-EA0FF62D18F6}" srcOrd="1" destOrd="0" presId="urn:microsoft.com/office/officeart/2005/8/layout/orgChart1"/>
    <dgm:cxn modelId="{4FC61792-B109-4016-AEC1-3BE10CDDBCA5}" type="presParOf" srcId="{76A79884-59D1-4660-8A7B-EA0FF62D18F6}" destId="{2ED81D8A-343B-4BE4-AB8B-8907E22F309A}" srcOrd="0" destOrd="0" presId="urn:microsoft.com/office/officeart/2005/8/layout/orgChart1"/>
    <dgm:cxn modelId="{7C196BDE-E476-496A-BE41-625F6A77F854}" type="presParOf" srcId="{76A79884-59D1-4660-8A7B-EA0FF62D18F6}" destId="{7B9B7714-0594-4E56-B390-96B814B1C589}" srcOrd="1" destOrd="0" presId="urn:microsoft.com/office/officeart/2005/8/layout/orgChart1"/>
    <dgm:cxn modelId="{FBA0813A-AA05-43E4-89DA-59AB995E549E}" type="presParOf" srcId="{7B9B7714-0594-4E56-B390-96B814B1C589}" destId="{70B1AF40-6F10-45BE-92B5-8A8457346E61}" srcOrd="0" destOrd="0" presId="urn:microsoft.com/office/officeart/2005/8/layout/orgChart1"/>
    <dgm:cxn modelId="{E604C685-595F-4F0B-AB3D-C858F14A2322}" type="presParOf" srcId="{70B1AF40-6F10-45BE-92B5-8A8457346E61}" destId="{FCDFFC3C-0D51-4C61-9359-F3D6A87149C8}" srcOrd="0" destOrd="0" presId="urn:microsoft.com/office/officeart/2005/8/layout/orgChart1"/>
    <dgm:cxn modelId="{3561853A-5C10-4D18-A416-C7187F576648}" type="presParOf" srcId="{70B1AF40-6F10-45BE-92B5-8A8457346E61}" destId="{5D5A10E7-BA5C-4982-AC28-29E8849689EC}" srcOrd="1" destOrd="0" presId="urn:microsoft.com/office/officeart/2005/8/layout/orgChart1"/>
    <dgm:cxn modelId="{520DD20D-5B34-4057-9243-51E8F4D68DBB}" type="presParOf" srcId="{7B9B7714-0594-4E56-B390-96B814B1C589}" destId="{0C0E628A-7704-4A65-A36D-A8081F292EBA}" srcOrd="1" destOrd="0" presId="urn:microsoft.com/office/officeart/2005/8/layout/orgChart1"/>
    <dgm:cxn modelId="{3215CCA5-8639-479D-B9CC-035A899A39C6}" type="presParOf" srcId="{7B9B7714-0594-4E56-B390-96B814B1C589}" destId="{C578DC0E-4B44-4C8F-8EEE-A46025317E2E}" srcOrd="2" destOrd="0" presId="urn:microsoft.com/office/officeart/2005/8/layout/orgChart1"/>
    <dgm:cxn modelId="{91279D69-7E9B-4168-B780-B8D7E9AAA9FD}" type="presParOf" srcId="{76A79884-59D1-4660-8A7B-EA0FF62D18F6}" destId="{2717B457-8687-4F49-BFB5-CE268B079A21}" srcOrd="2" destOrd="0" presId="urn:microsoft.com/office/officeart/2005/8/layout/orgChart1"/>
    <dgm:cxn modelId="{F51A341C-A031-4B61-B2AC-1CEFD296E24A}" type="presParOf" srcId="{76A79884-59D1-4660-8A7B-EA0FF62D18F6}" destId="{34FFD9EF-806A-484D-9BC4-DBBFB01AD738}" srcOrd="3" destOrd="0" presId="urn:microsoft.com/office/officeart/2005/8/layout/orgChart1"/>
    <dgm:cxn modelId="{E585EF3A-CFBB-4FEF-B159-E3000F9CD879}" type="presParOf" srcId="{34FFD9EF-806A-484D-9BC4-DBBFB01AD738}" destId="{8BE7B145-B01D-40B2-8428-71E8DF113734}" srcOrd="0" destOrd="0" presId="urn:microsoft.com/office/officeart/2005/8/layout/orgChart1"/>
    <dgm:cxn modelId="{9CE31F66-39AE-45AA-990B-B3FE68E51B87}" type="presParOf" srcId="{8BE7B145-B01D-40B2-8428-71E8DF113734}" destId="{2E8D5BC9-575B-4FF4-AF3F-D71F89F1381A}" srcOrd="0" destOrd="0" presId="urn:microsoft.com/office/officeart/2005/8/layout/orgChart1"/>
    <dgm:cxn modelId="{DDECA7E3-E2E8-4B67-9420-222514337E7E}" type="presParOf" srcId="{8BE7B145-B01D-40B2-8428-71E8DF113734}" destId="{25D47C7A-2F4D-4BF4-B38A-086653E569FC}" srcOrd="1" destOrd="0" presId="urn:microsoft.com/office/officeart/2005/8/layout/orgChart1"/>
    <dgm:cxn modelId="{AFD3F540-AA28-444C-A1C4-61D84FF1FFF2}" type="presParOf" srcId="{34FFD9EF-806A-484D-9BC4-DBBFB01AD738}" destId="{BE28934D-E931-4FE8-B69F-B6EB3AD5A00F}" srcOrd="1" destOrd="0" presId="urn:microsoft.com/office/officeart/2005/8/layout/orgChart1"/>
    <dgm:cxn modelId="{4068528E-CA50-41EE-B245-E4B4078ED1E7}" type="presParOf" srcId="{34FFD9EF-806A-484D-9BC4-DBBFB01AD738}" destId="{564A326A-036B-4700-B5DE-12BC9BB231DC}" srcOrd="2" destOrd="0" presId="urn:microsoft.com/office/officeart/2005/8/layout/orgChart1"/>
    <dgm:cxn modelId="{C5002B5A-A1EC-4FC0-B907-76CF7FF14824}" type="presParOf" srcId="{B5F60179-4739-43F8-8ADB-EFE85ACD5BC5}" destId="{66A5D1BD-9972-4F12-B060-7422715ABAE1}" srcOrd="2" destOrd="0" presId="urn:microsoft.com/office/officeart/2005/8/layout/orgChart1"/>
    <dgm:cxn modelId="{FB1011C0-7176-4E40-BD2A-A8EC9F5DA361}" type="presParOf" srcId="{66A5D1BD-9972-4F12-B060-7422715ABAE1}" destId="{8A6F0110-1435-4F5C-845A-5FECD05A16A8}" srcOrd="0" destOrd="0" presId="urn:microsoft.com/office/officeart/2005/8/layout/orgChart1"/>
    <dgm:cxn modelId="{68C0ADB6-A181-4A85-9E32-8113B669845D}" type="presParOf" srcId="{66A5D1BD-9972-4F12-B060-7422715ABAE1}" destId="{3294281B-FAB4-4163-9445-1EAB60DAC698}" srcOrd="1" destOrd="0" presId="urn:microsoft.com/office/officeart/2005/8/layout/orgChart1"/>
    <dgm:cxn modelId="{AC70B6B7-4AA1-45D5-A135-F8D4FF644975}" type="presParOf" srcId="{3294281B-FAB4-4163-9445-1EAB60DAC698}" destId="{330C40C7-A418-440A-A0F3-AEE26650FA17}" srcOrd="0" destOrd="0" presId="urn:microsoft.com/office/officeart/2005/8/layout/orgChart1"/>
    <dgm:cxn modelId="{A9CA2606-3C1F-498F-8FC9-9D8FE669A649}" type="presParOf" srcId="{330C40C7-A418-440A-A0F3-AEE26650FA17}" destId="{821FC9B6-8C4E-4BDE-B76D-87F0B87C3302}" srcOrd="0" destOrd="0" presId="urn:microsoft.com/office/officeart/2005/8/layout/orgChart1"/>
    <dgm:cxn modelId="{7C8F65AA-C4BE-436B-B0E8-82C53C759AA8}" type="presParOf" srcId="{330C40C7-A418-440A-A0F3-AEE26650FA17}" destId="{058E6D69-5834-4864-B24F-80CE27126C95}" srcOrd="1" destOrd="0" presId="urn:microsoft.com/office/officeart/2005/8/layout/orgChart1"/>
    <dgm:cxn modelId="{1B3EEC62-5F0F-4599-B917-308B1C09CF62}" type="presParOf" srcId="{3294281B-FAB4-4163-9445-1EAB60DAC698}" destId="{C1F60555-8190-4104-83AB-263AE7F381C8}" srcOrd="1" destOrd="0" presId="urn:microsoft.com/office/officeart/2005/8/layout/orgChart1"/>
    <dgm:cxn modelId="{B8E4F401-8CE1-4971-BFD9-C1B3DA5BA350}" type="presParOf" srcId="{3294281B-FAB4-4163-9445-1EAB60DAC698}" destId="{8EBF3B7C-E14F-4731-84CC-66F42407A76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1B6558-A033-4D24-ABFE-3BBF4EFE3977}" type="doc">
      <dgm:prSet loTypeId="urn:microsoft.com/office/officeart/2005/8/layout/cycle6" loCatId="cycle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179B69-53C4-45A4-A950-C6506937AF30}">
      <dgm:prSet phldrT="[Текст]" custT="1"/>
      <dgm:spPr/>
      <dgm:t>
        <a:bodyPr/>
        <a:lstStyle/>
        <a:p>
          <a:r>
            <a:rPr lang="ru-RU" sz="1400" b="1" dirty="0">
              <a:solidFill>
                <a:srgbClr val="FFFF00"/>
              </a:solidFill>
            </a:rPr>
            <a:t>Численность</a:t>
          </a:r>
        </a:p>
      </dgm:t>
    </dgm:pt>
    <dgm:pt modelId="{F3BBDC42-334C-4BCB-951B-00054E6667C1}" type="sibTrans" cxnId="{B85AA1F8-0F2C-4AF7-9C9E-D5D12E0C5602}">
      <dgm:prSet/>
      <dgm:spPr/>
      <dgm:t>
        <a:bodyPr/>
        <a:lstStyle/>
        <a:p>
          <a:endParaRPr lang="ru-RU"/>
        </a:p>
      </dgm:t>
    </dgm:pt>
    <dgm:pt modelId="{1C13F791-3B32-41AD-A5B0-AD4943EB53E3}" type="parTrans" cxnId="{B85AA1F8-0F2C-4AF7-9C9E-D5D12E0C5602}">
      <dgm:prSet/>
      <dgm:spPr/>
      <dgm:t>
        <a:bodyPr/>
        <a:lstStyle/>
        <a:p>
          <a:endParaRPr lang="ru-RU"/>
        </a:p>
      </dgm:t>
    </dgm:pt>
    <dgm:pt modelId="{E5D2BDC5-731D-42CF-AC97-E2221588F2BB}">
      <dgm:prSet phldrT="[Текст]"/>
      <dgm:spPr/>
      <dgm:t>
        <a:bodyPr/>
        <a:lstStyle/>
        <a:p>
          <a:r>
            <a:rPr lang="ru-RU" b="1" dirty="0">
              <a:solidFill>
                <a:srgbClr val="FFFF00"/>
              </a:solidFill>
            </a:rPr>
            <a:t>Знания/Опыт</a:t>
          </a:r>
        </a:p>
      </dgm:t>
    </dgm:pt>
    <dgm:pt modelId="{73303BF7-54C1-4F4B-8A07-DE1F7B75FF51}" type="sibTrans" cxnId="{CAE7C378-8C90-473A-B6ED-9C2E87B8156C}">
      <dgm:prSet/>
      <dgm:spPr/>
      <dgm:t>
        <a:bodyPr/>
        <a:lstStyle/>
        <a:p>
          <a:endParaRPr lang="ru-RU"/>
        </a:p>
      </dgm:t>
    </dgm:pt>
    <dgm:pt modelId="{AAF32FFD-84E0-4B32-AD86-2FD723237AD2}" type="parTrans" cxnId="{CAE7C378-8C90-473A-B6ED-9C2E87B8156C}">
      <dgm:prSet/>
      <dgm:spPr/>
      <dgm:t>
        <a:bodyPr/>
        <a:lstStyle/>
        <a:p>
          <a:endParaRPr lang="ru-RU"/>
        </a:p>
      </dgm:t>
    </dgm:pt>
    <dgm:pt modelId="{90AD4468-5DEF-41F0-96E8-776A6682C48C}">
      <dgm:prSet phldrT="[Текст]" custT="1"/>
      <dgm:spPr/>
      <dgm:t>
        <a:bodyPr/>
        <a:lstStyle/>
        <a:p>
          <a:r>
            <a:rPr lang="ru-RU" sz="1600" b="1" dirty="0">
              <a:solidFill>
                <a:srgbClr val="FFFF00"/>
              </a:solidFill>
            </a:rPr>
            <a:t> </a:t>
          </a:r>
          <a:r>
            <a:rPr lang="ru-RU" sz="1400" b="1" dirty="0">
              <a:solidFill>
                <a:srgbClr val="FFFF00"/>
              </a:solidFill>
            </a:rPr>
            <a:t>Экспертиза</a:t>
          </a:r>
        </a:p>
      </dgm:t>
    </dgm:pt>
    <dgm:pt modelId="{782AB910-A63A-41CA-9527-D2BDA78F6DE6}" type="sibTrans" cxnId="{2A4058C0-B851-4A31-B660-073FB1B7E883}">
      <dgm:prSet/>
      <dgm:spPr/>
      <dgm:t>
        <a:bodyPr/>
        <a:lstStyle/>
        <a:p>
          <a:endParaRPr lang="ru-RU"/>
        </a:p>
      </dgm:t>
    </dgm:pt>
    <dgm:pt modelId="{DB3114C5-ECDC-4D18-B183-AE7EF8580BB0}" type="parTrans" cxnId="{2A4058C0-B851-4A31-B660-073FB1B7E883}">
      <dgm:prSet/>
      <dgm:spPr/>
      <dgm:t>
        <a:bodyPr/>
        <a:lstStyle/>
        <a:p>
          <a:endParaRPr lang="ru-RU"/>
        </a:p>
      </dgm:t>
    </dgm:pt>
    <dgm:pt modelId="{D5734434-70C7-4C80-96EB-AD5922E4E1FB}">
      <dgm:prSet phldrT="[Текст]"/>
      <dgm:spPr/>
      <dgm:t>
        <a:bodyPr/>
        <a:lstStyle/>
        <a:p>
          <a:r>
            <a:rPr lang="ru-RU" b="1" dirty="0">
              <a:solidFill>
                <a:srgbClr val="FFFF00"/>
              </a:solidFill>
            </a:rPr>
            <a:t>Общественная деятельность</a:t>
          </a:r>
        </a:p>
      </dgm:t>
    </dgm:pt>
    <dgm:pt modelId="{93505240-1169-4664-98E8-AC4B347CE042}" type="sibTrans" cxnId="{3D83D7FE-6531-46DE-B878-D0D1F7F34584}">
      <dgm:prSet/>
      <dgm:spPr/>
      <dgm:t>
        <a:bodyPr/>
        <a:lstStyle/>
        <a:p>
          <a:endParaRPr lang="ru-RU"/>
        </a:p>
      </dgm:t>
    </dgm:pt>
    <dgm:pt modelId="{6D12AE76-430B-4E1F-805D-4C66E8E178F9}" type="parTrans" cxnId="{3D83D7FE-6531-46DE-B878-D0D1F7F34584}">
      <dgm:prSet/>
      <dgm:spPr/>
      <dgm:t>
        <a:bodyPr/>
        <a:lstStyle/>
        <a:p>
          <a:endParaRPr lang="ru-RU"/>
        </a:p>
      </dgm:t>
    </dgm:pt>
    <dgm:pt modelId="{45D70865-4E5F-401C-8855-ECD567610BE3}">
      <dgm:prSet phldrT="[Текст]" custT="1"/>
      <dgm:spPr/>
      <dgm:t>
        <a:bodyPr/>
        <a:lstStyle/>
        <a:p>
          <a:endParaRPr lang="ru-RU" dirty="0"/>
        </a:p>
      </dgm:t>
    </dgm:pt>
    <dgm:pt modelId="{9C80AE79-DFB6-4867-AEF9-7B700945E4FA}" type="sibTrans" cxnId="{6920C1DA-3BDB-45F8-878D-A85799D5358E}">
      <dgm:prSet/>
      <dgm:spPr/>
      <dgm:t>
        <a:bodyPr/>
        <a:lstStyle/>
        <a:p>
          <a:endParaRPr lang="ru-RU"/>
        </a:p>
      </dgm:t>
    </dgm:pt>
    <dgm:pt modelId="{960CCC67-1560-497F-92A0-80C068BB491D}" type="parTrans" cxnId="{6920C1DA-3BDB-45F8-878D-A85799D5358E}">
      <dgm:prSet/>
      <dgm:spPr/>
      <dgm:t>
        <a:bodyPr/>
        <a:lstStyle/>
        <a:p>
          <a:endParaRPr lang="ru-RU"/>
        </a:p>
      </dgm:t>
    </dgm:pt>
    <dgm:pt modelId="{9B576D0D-E2F3-4D3A-A5C1-66FEB8EE4CCC}">
      <dgm:prSet phldrT="[Текст]"/>
      <dgm:spPr/>
      <dgm:t>
        <a:bodyPr/>
        <a:lstStyle/>
        <a:p>
          <a:r>
            <a:rPr lang="en-US" b="1" dirty="0">
              <a:solidFill>
                <a:srgbClr val="FFFF00"/>
              </a:solidFill>
            </a:rPr>
            <a:t>Exam</a:t>
          </a:r>
          <a:endParaRPr lang="ru-RU" b="1" dirty="0">
            <a:solidFill>
              <a:srgbClr val="FFFF00"/>
            </a:solidFill>
          </a:endParaRPr>
        </a:p>
      </dgm:t>
    </dgm:pt>
    <dgm:pt modelId="{7796F55A-2BE2-43F5-A326-68E0BB24FE3B}" type="sibTrans" cxnId="{543E8296-BB40-47A1-B763-47E1D8857A48}">
      <dgm:prSet/>
      <dgm:spPr/>
      <dgm:t>
        <a:bodyPr/>
        <a:lstStyle/>
        <a:p>
          <a:endParaRPr lang="ru-RU"/>
        </a:p>
      </dgm:t>
    </dgm:pt>
    <dgm:pt modelId="{D084988B-AF77-4646-9A0A-CF6091018513}" type="parTrans" cxnId="{543E8296-BB40-47A1-B763-47E1D8857A48}">
      <dgm:prSet/>
      <dgm:spPr/>
      <dgm:t>
        <a:bodyPr/>
        <a:lstStyle/>
        <a:p>
          <a:endParaRPr lang="ru-RU"/>
        </a:p>
      </dgm:t>
    </dgm:pt>
    <dgm:pt modelId="{BD201CAE-0463-4C17-A535-DEC1371E80E2}" type="pres">
      <dgm:prSet presAssocID="{EF1B6558-A033-4D24-ABFE-3BBF4EFE3977}" presName="cycle" presStyleCnt="0">
        <dgm:presLayoutVars>
          <dgm:dir/>
          <dgm:resizeHandles val="exact"/>
        </dgm:presLayoutVars>
      </dgm:prSet>
      <dgm:spPr/>
    </dgm:pt>
    <dgm:pt modelId="{B9C0A0C3-927E-487B-923B-063FC0E773D0}" type="pres">
      <dgm:prSet presAssocID="{B3179B69-53C4-45A4-A950-C6506937AF30}" presName="node" presStyleLbl="node1" presStyleIdx="0" presStyleCnt="6" custScaleX="119629" custScaleY="110427">
        <dgm:presLayoutVars>
          <dgm:bulletEnabled val="1"/>
        </dgm:presLayoutVars>
      </dgm:prSet>
      <dgm:spPr/>
    </dgm:pt>
    <dgm:pt modelId="{6AB05EF8-D316-4791-AE98-4F224DC948A5}" type="pres">
      <dgm:prSet presAssocID="{B3179B69-53C4-45A4-A950-C6506937AF30}" presName="spNode" presStyleCnt="0"/>
      <dgm:spPr/>
    </dgm:pt>
    <dgm:pt modelId="{647EE2AE-09AE-4F56-9DF3-760CD1A1E68F}" type="pres">
      <dgm:prSet presAssocID="{F3BBDC42-334C-4BCB-951B-00054E6667C1}" presName="sibTrans" presStyleLbl="sibTrans1D1" presStyleIdx="0" presStyleCnt="6"/>
      <dgm:spPr/>
    </dgm:pt>
    <dgm:pt modelId="{BB284692-75E8-4FF0-BE97-09AE4AC151E3}" type="pres">
      <dgm:prSet presAssocID="{E5D2BDC5-731D-42CF-AC97-E2221588F2BB}" presName="node" presStyleLbl="node1" presStyleIdx="1" presStyleCnt="6" custScaleX="119629" custScaleY="110427">
        <dgm:presLayoutVars>
          <dgm:bulletEnabled val="1"/>
        </dgm:presLayoutVars>
      </dgm:prSet>
      <dgm:spPr/>
    </dgm:pt>
    <dgm:pt modelId="{8BE1D6F1-8361-4E6B-8F99-F234CB8CD67E}" type="pres">
      <dgm:prSet presAssocID="{E5D2BDC5-731D-42CF-AC97-E2221588F2BB}" presName="spNode" presStyleCnt="0"/>
      <dgm:spPr/>
    </dgm:pt>
    <dgm:pt modelId="{6C6559C2-908B-4113-AB0D-7FF28A359084}" type="pres">
      <dgm:prSet presAssocID="{73303BF7-54C1-4F4B-8A07-DE1F7B75FF51}" presName="sibTrans" presStyleLbl="sibTrans1D1" presStyleIdx="1" presStyleCnt="6"/>
      <dgm:spPr/>
    </dgm:pt>
    <dgm:pt modelId="{A4423DDD-33A0-49BC-BC7F-B0844609BB4A}" type="pres">
      <dgm:prSet presAssocID="{90AD4468-5DEF-41F0-96E8-776A6682C48C}" presName="node" presStyleLbl="node1" presStyleIdx="2" presStyleCnt="6" custScaleX="119629" custScaleY="110427" custRadScaleRad="100797" custRadScaleInc="1218">
        <dgm:presLayoutVars>
          <dgm:bulletEnabled val="1"/>
        </dgm:presLayoutVars>
      </dgm:prSet>
      <dgm:spPr/>
    </dgm:pt>
    <dgm:pt modelId="{E0BE9E30-C35B-42A2-88A9-6FEEF5737DE3}" type="pres">
      <dgm:prSet presAssocID="{90AD4468-5DEF-41F0-96E8-776A6682C48C}" presName="spNode" presStyleCnt="0"/>
      <dgm:spPr/>
    </dgm:pt>
    <dgm:pt modelId="{75E46BAE-3327-4287-9576-052B654CC6C7}" type="pres">
      <dgm:prSet presAssocID="{782AB910-A63A-41CA-9527-D2BDA78F6DE6}" presName="sibTrans" presStyleLbl="sibTrans1D1" presStyleIdx="2" presStyleCnt="6"/>
      <dgm:spPr/>
    </dgm:pt>
    <dgm:pt modelId="{856D155E-5E98-4E5D-9538-7E4EB5A7761A}" type="pres">
      <dgm:prSet presAssocID="{D5734434-70C7-4C80-96EB-AD5922E4E1FB}" presName="node" presStyleLbl="node1" presStyleIdx="3" presStyleCnt="6" custScaleX="119629" custScaleY="110427" custRadScaleRad="100771" custRadScaleInc="-1351">
        <dgm:presLayoutVars>
          <dgm:bulletEnabled val="1"/>
        </dgm:presLayoutVars>
      </dgm:prSet>
      <dgm:spPr/>
    </dgm:pt>
    <dgm:pt modelId="{37E320E4-09ED-44B9-92FC-246A991FD003}" type="pres">
      <dgm:prSet presAssocID="{D5734434-70C7-4C80-96EB-AD5922E4E1FB}" presName="spNode" presStyleCnt="0"/>
      <dgm:spPr/>
    </dgm:pt>
    <dgm:pt modelId="{8EEDECC7-1114-4F98-B149-A0A25F94EAF1}" type="pres">
      <dgm:prSet presAssocID="{93505240-1169-4664-98E8-AC4B347CE042}" presName="sibTrans" presStyleLbl="sibTrans1D1" presStyleIdx="3" presStyleCnt="6"/>
      <dgm:spPr/>
    </dgm:pt>
    <dgm:pt modelId="{085288D2-9809-4D9B-A6F7-01BA3E1E3917}" type="pres">
      <dgm:prSet presAssocID="{45D70865-4E5F-401C-8855-ECD567610BE3}" presName="node" presStyleLbl="node1" presStyleIdx="4" presStyleCnt="6" custScaleX="119629" custScaleY="110427" custRadScaleRad="99977" custRadScaleInc="-2590">
        <dgm:presLayoutVars>
          <dgm:bulletEnabled val="1"/>
        </dgm:presLayoutVars>
      </dgm:prSet>
      <dgm:spPr/>
    </dgm:pt>
    <dgm:pt modelId="{930A3643-4C97-447B-9C69-D1A85BAF7940}" type="pres">
      <dgm:prSet presAssocID="{45D70865-4E5F-401C-8855-ECD567610BE3}" presName="spNode" presStyleCnt="0"/>
      <dgm:spPr/>
    </dgm:pt>
    <dgm:pt modelId="{119C93BE-FC2C-46BF-A140-972DDB33D542}" type="pres">
      <dgm:prSet presAssocID="{9C80AE79-DFB6-4867-AEF9-7B700945E4FA}" presName="sibTrans" presStyleLbl="sibTrans1D1" presStyleIdx="4" presStyleCnt="6"/>
      <dgm:spPr/>
    </dgm:pt>
    <dgm:pt modelId="{F74AD862-3BEF-4914-866F-44A2F7005870}" type="pres">
      <dgm:prSet presAssocID="{9B576D0D-E2F3-4D3A-A5C1-66FEB8EE4CCC}" presName="node" presStyleLbl="node1" presStyleIdx="5" presStyleCnt="6" custScaleX="119629" custScaleY="110427" custRadScaleRad="99205" custRadScaleInc="-1238">
        <dgm:presLayoutVars>
          <dgm:bulletEnabled val="1"/>
        </dgm:presLayoutVars>
      </dgm:prSet>
      <dgm:spPr/>
    </dgm:pt>
    <dgm:pt modelId="{6E553E10-79CE-450E-8512-824D80561C64}" type="pres">
      <dgm:prSet presAssocID="{9B576D0D-E2F3-4D3A-A5C1-66FEB8EE4CCC}" presName="spNode" presStyleCnt="0"/>
      <dgm:spPr/>
    </dgm:pt>
    <dgm:pt modelId="{F1708479-AB18-4DAB-94E8-2FEC54ACF695}" type="pres">
      <dgm:prSet presAssocID="{7796F55A-2BE2-43F5-A326-68E0BB24FE3B}" presName="sibTrans" presStyleLbl="sibTrans1D1" presStyleIdx="5" presStyleCnt="6"/>
      <dgm:spPr/>
    </dgm:pt>
  </dgm:ptLst>
  <dgm:cxnLst>
    <dgm:cxn modelId="{E51A862E-CBBA-42F5-8354-D9DFAD416130}" type="presOf" srcId="{93505240-1169-4664-98E8-AC4B347CE042}" destId="{8EEDECC7-1114-4F98-B149-A0A25F94EAF1}" srcOrd="0" destOrd="0" presId="urn:microsoft.com/office/officeart/2005/8/layout/cycle6"/>
    <dgm:cxn modelId="{A195E75C-6D71-4A4F-86B9-CCF8014A6EDD}" type="presOf" srcId="{EF1B6558-A033-4D24-ABFE-3BBF4EFE3977}" destId="{BD201CAE-0463-4C17-A535-DEC1371E80E2}" srcOrd="0" destOrd="0" presId="urn:microsoft.com/office/officeart/2005/8/layout/cycle6"/>
    <dgm:cxn modelId="{008BDA47-B062-4D0C-8CD8-A18C2ACBF1F5}" type="presOf" srcId="{9C80AE79-DFB6-4867-AEF9-7B700945E4FA}" destId="{119C93BE-FC2C-46BF-A140-972DDB33D542}" srcOrd="0" destOrd="0" presId="urn:microsoft.com/office/officeart/2005/8/layout/cycle6"/>
    <dgm:cxn modelId="{FEAD8A4B-CBCC-477F-A799-E681F39ECB31}" type="presOf" srcId="{F3BBDC42-334C-4BCB-951B-00054E6667C1}" destId="{647EE2AE-09AE-4F56-9DF3-760CD1A1E68F}" srcOrd="0" destOrd="0" presId="urn:microsoft.com/office/officeart/2005/8/layout/cycle6"/>
    <dgm:cxn modelId="{C4B79C75-BCB4-49E0-8DAE-1C9A1A489F38}" type="presOf" srcId="{9B576D0D-E2F3-4D3A-A5C1-66FEB8EE4CCC}" destId="{F74AD862-3BEF-4914-866F-44A2F7005870}" srcOrd="0" destOrd="0" presId="urn:microsoft.com/office/officeart/2005/8/layout/cycle6"/>
    <dgm:cxn modelId="{48A54077-AA33-461C-B52C-0DCFF14E60ED}" type="presOf" srcId="{90AD4468-5DEF-41F0-96E8-776A6682C48C}" destId="{A4423DDD-33A0-49BC-BC7F-B0844609BB4A}" srcOrd="0" destOrd="0" presId="urn:microsoft.com/office/officeart/2005/8/layout/cycle6"/>
    <dgm:cxn modelId="{CAE7C378-8C90-473A-B6ED-9C2E87B8156C}" srcId="{EF1B6558-A033-4D24-ABFE-3BBF4EFE3977}" destId="{E5D2BDC5-731D-42CF-AC97-E2221588F2BB}" srcOrd="1" destOrd="0" parTransId="{AAF32FFD-84E0-4B32-AD86-2FD723237AD2}" sibTransId="{73303BF7-54C1-4F4B-8A07-DE1F7B75FF51}"/>
    <dgm:cxn modelId="{C423F386-C537-44EA-A90D-0EB0F64F4F42}" type="presOf" srcId="{D5734434-70C7-4C80-96EB-AD5922E4E1FB}" destId="{856D155E-5E98-4E5D-9538-7E4EB5A7761A}" srcOrd="0" destOrd="0" presId="urn:microsoft.com/office/officeart/2005/8/layout/cycle6"/>
    <dgm:cxn modelId="{543E8296-BB40-47A1-B763-47E1D8857A48}" srcId="{EF1B6558-A033-4D24-ABFE-3BBF4EFE3977}" destId="{9B576D0D-E2F3-4D3A-A5C1-66FEB8EE4CCC}" srcOrd="5" destOrd="0" parTransId="{D084988B-AF77-4646-9A0A-CF6091018513}" sibTransId="{7796F55A-2BE2-43F5-A326-68E0BB24FE3B}"/>
    <dgm:cxn modelId="{4642BCA2-25D7-43A9-92D4-0640679A767D}" type="presOf" srcId="{E5D2BDC5-731D-42CF-AC97-E2221588F2BB}" destId="{BB284692-75E8-4FF0-BE97-09AE4AC151E3}" srcOrd="0" destOrd="0" presId="urn:microsoft.com/office/officeart/2005/8/layout/cycle6"/>
    <dgm:cxn modelId="{810A30B7-EDBC-4083-BB1F-87657514899E}" type="presOf" srcId="{73303BF7-54C1-4F4B-8A07-DE1F7B75FF51}" destId="{6C6559C2-908B-4113-AB0D-7FF28A359084}" srcOrd="0" destOrd="0" presId="urn:microsoft.com/office/officeart/2005/8/layout/cycle6"/>
    <dgm:cxn modelId="{2A4058C0-B851-4A31-B660-073FB1B7E883}" srcId="{EF1B6558-A033-4D24-ABFE-3BBF4EFE3977}" destId="{90AD4468-5DEF-41F0-96E8-776A6682C48C}" srcOrd="2" destOrd="0" parTransId="{DB3114C5-ECDC-4D18-B183-AE7EF8580BB0}" sibTransId="{782AB910-A63A-41CA-9527-D2BDA78F6DE6}"/>
    <dgm:cxn modelId="{4CD58FC2-01F3-4AB7-B814-B60FD769E81F}" type="presOf" srcId="{45D70865-4E5F-401C-8855-ECD567610BE3}" destId="{085288D2-9809-4D9B-A6F7-01BA3E1E3917}" srcOrd="0" destOrd="0" presId="urn:microsoft.com/office/officeart/2005/8/layout/cycle6"/>
    <dgm:cxn modelId="{12F4D7C9-D94B-4859-8B65-9E9D28C5856C}" type="presOf" srcId="{B3179B69-53C4-45A4-A950-C6506937AF30}" destId="{B9C0A0C3-927E-487B-923B-063FC0E773D0}" srcOrd="0" destOrd="0" presId="urn:microsoft.com/office/officeart/2005/8/layout/cycle6"/>
    <dgm:cxn modelId="{AB18F9D1-1EB5-42D5-BC40-C70F347B6469}" type="presOf" srcId="{7796F55A-2BE2-43F5-A326-68E0BB24FE3B}" destId="{F1708479-AB18-4DAB-94E8-2FEC54ACF695}" srcOrd="0" destOrd="0" presId="urn:microsoft.com/office/officeart/2005/8/layout/cycle6"/>
    <dgm:cxn modelId="{6920C1DA-3BDB-45F8-878D-A85799D5358E}" srcId="{EF1B6558-A033-4D24-ABFE-3BBF4EFE3977}" destId="{45D70865-4E5F-401C-8855-ECD567610BE3}" srcOrd="4" destOrd="0" parTransId="{960CCC67-1560-497F-92A0-80C068BB491D}" sibTransId="{9C80AE79-DFB6-4867-AEF9-7B700945E4FA}"/>
    <dgm:cxn modelId="{ADF2F7E7-C2C2-4D6A-A92F-637BE93DD2C8}" type="presOf" srcId="{782AB910-A63A-41CA-9527-D2BDA78F6DE6}" destId="{75E46BAE-3327-4287-9576-052B654CC6C7}" srcOrd="0" destOrd="0" presId="urn:microsoft.com/office/officeart/2005/8/layout/cycle6"/>
    <dgm:cxn modelId="{B85AA1F8-0F2C-4AF7-9C9E-D5D12E0C5602}" srcId="{EF1B6558-A033-4D24-ABFE-3BBF4EFE3977}" destId="{B3179B69-53C4-45A4-A950-C6506937AF30}" srcOrd="0" destOrd="0" parTransId="{1C13F791-3B32-41AD-A5B0-AD4943EB53E3}" sibTransId="{F3BBDC42-334C-4BCB-951B-00054E6667C1}"/>
    <dgm:cxn modelId="{3D83D7FE-6531-46DE-B878-D0D1F7F34584}" srcId="{EF1B6558-A033-4D24-ABFE-3BBF4EFE3977}" destId="{D5734434-70C7-4C80-96EB-AD5922E4E1FB}" srcOrd="3" destOrd="0" parTransId="{6D12AE76-430B-4E1F-805D-4C66E8E178F9}" sibTransId="{93505240-1169-4664-98E8-AC4B347CE042}"/>
    <dgm:cxn modelId="{1BE94A64-60B5-47C0-85E6-82650ABB48EF}" type="presParOf" srcId="{BD201CAE-0463-4C17-A535-DEC1371E80E2}" destId="{B9C0A0C3-927E-487B-923B-063FC0E773D0}" srcOrd="0" destOrd="0" presId="urn:microsoft.com/office/officeart/2005/8/layout/cycle6"/>
    <dgm:cxn modelId="{26A0D1E1-47C0-49D6-BD72-D532B0C81991}" type="presParOf" srcId="{BD201CAE-0463-4C17-A535-DEC1371E80E2}" destId="{6AB05EF8-D316-4791-AE98-4F224DC948A5}" srcOrd="1" destOrd="0" presId="urn:microsoft.com/office/officeart/2005/8/layout/cycle6"/>
    <dgm:cxn modelId="{5613A23A-1D61-4B9A-A34A-68FF29F87C81}" type="presParOf" srcId="{BD201CAE-0463-4C17-A535-DEC1371E80E2}" destId="{647EE2AE-09AE-4F56-9DF3-760CD1A1E68F}" srcOrd="2" destOrd="0" presId="urn:microsoft.com/office/officeart/2005/8/layout/cycle6"/>
    <dgm:cxn modelId="{230CED52-681B-40E4-8896-2857E1FED034}" type="presParOf" srcId="{BD201CAE-0463-4C17-A535-DEC1371E80E2}" destId="{BB284692-75E8-4FF0-BE97-09AE4AC151E3}" srcOrd="3" destOrd="0" presId="urn:microsoft.com/office/officeart/2005/8/layout/cycle6"/>
    <dgm:cxn modelId="{0C4494B1-D31B-499C-802A-E94C97F42614}" type="presParOf" srcId="{BD201CAE-0463-4C17-A535-DEC1371E80E2}" destId="{8BE1D6F1-8361-4E6B-8F99-F234CB8CD67E}" srcOrd="4" destOrd="0" presId="urn:microsoft.com/office/officeart/2005/8/layout/cycle6"/>
    <dgm:cxn modelId="{44D39F8C-474C-4A5E-8535-DB6A36DBE627}" type="presParOf" srcId="{BD201CAE-0463-4C17-A535-DEC1371E80E2}" destId="{6C6559C2-908B-4113-AB0D-7FF28A359084}" srcOrd="5" destOrd="0" presId="urn:microsoft.com/office/officeart/2005/8/layout/cycle6"/>
    <dgm:cxn modelId="{42807311-7CC0-404F-9C04-3229DAB97F26}" type="presParOf" srcId="{BD201CAE-0463-4C17-A535-DEC1371E80E2}" destId="{A4423DDD-33A0-49BC-BC7F-B0844609BB4A}" srcOrd="6" destOrd="0" presId="urn:microsoft.com/office/officeart/2005/8/layout/cycle6"/>
    <dgm:cxn modelId="{01C3384D-4B81-44AD-B2B0-B97D394E5CCE}" type="presParOf" srcId="{BD201CAE-0463-4C17-A535-DEC1371E80E2}" destId="{E0BE9E30-C35B-42A2-88A9-6FEEF5737DE3}" srcOrd="7" destOrd="0" presId="urn:microsoft.com/office/officeart/2005/8/layout/cycle6"/>
    <dgm:cxn modelId="{DC715942-633E-4ACE-87C8-4A3E03B6E6BA}" type="presParOf" srcId="{BD201CAE-0463-4C17-A535-DEC1371E80E2}" destId="{75E46BAE-3327-4287-9576-052B654CC6C7}" srcOrd="8" destOrd="0" presId="urn:microsoft.com/office/officeart/2005/8/layout/cycle6"/>
    <dgm:cxn modelId="{A315AEA3-B5E1-4073-8457-86E6E897E25B}" type="presParOf" srcId="{BD201CAE-0463-4C17-A535-DEC1371E80E2}" destId="{856D155E-5E98-4E5D-9538-7E4EB5A7761A}" srcOrd="9" destOrd="0" presId="urn:microsoft.com/office/officeart/2005/8/layout/cycle6"/>
    <dgm:cxn modelId="{FA0C32C4-DC7C-4010-8D5E-795FE2214A7D}" type="presParOf" srcId="{BD201CAE-0463-4C17-A535-DEC1371E80E2}" destId="{37E320E4-09ED-44B9-92FC-246A991FD003}" srcOrd="10" destOrd="0" presId="urn:microsoft.com/office/officeart/2005/8/layout/cycle6"/>
    <dgm:cxn modelId="{2BB514E4-935B-4806-8E66-4E0B2E9BFAE5}" type="presParOf" srcId="{BD201CAE-0463-4C17-A535-DEC1371E80E2}" destId="{8EEDECC7-1114-4F98-B149-A0A25F94EAF1}" srcOrd="11" destOrd="0" presId="urn:microsoft.com/office/officeart/2005/8/layout/cycle6"/>
    <dgm:cxn modelId="{E2C36FAE-2273-4C34-8416-6A83CDEDC903}" type="presParOf" srcId="{BD201CAE-0463-4C17-A535-DEC1371E80E2}" destId="{085288D2-9809-4D9B-A6F7-01BA3E1E3917}" srcOrd="12" destOrd="0" presId="urn:microsoft.com/office/officeart/2005/8/layout/cycle6"/>
    <dgm:cxn modelId="{116DE335-667B-42F5-926F-DABB065BB038}" type="presParOf" srcId="{BD201CAE-0463-4C17-A535-DEC1371E80E2}" destId="{930A3643-4C97-447B-9C69-D1A85BAF7940}" srcOrd="13" destOrd="0" presId="urn:microsoft.com/office/officeart/2005/8/layout/cycle6"/>
    <dgm:cxn modelId="{1D493A27-267F-42B9-BCFD-866A1B91C8AA}" type="presParOf" srcId="{BD201CAE-0463-4C17-A535-DEC1371E80E2}" destId="{119C93BE-FC2C-46BF-A140-972DDB33D542}" srcOrd="14" destOrd="0" presId="urn:microsoft.com/office/officeart/2005/8/layout/cycle6"/>
    <dgm:cxn modelId="{BB75B199-83EE-4EE7-9583-9509587B6D5F}" type="presParOf" srcId="{BD201CAE-0463-4C17-A535-DEC1371E80E2}" destId="{F74AD862-3BEF-4914-866F-44A2F7005870}" srcOrd="15" destOrd="0" presId="urn:microsoft.com/office/officeart/2005/8/layout/cycle6"/>
    <dgm:cxn modelId="{9CB59610-3515-4994-B9CE-31C3D95793B8}" type="presParOf" srcId="{BD201CAE-0463-4C17-A535-DEC1371E80E2}" destId="{6E553E10-79CE-450E-8512-824D80561C64}" srcOrd="16" destOrd="0" presId="urn:microsoft.com/office/officeart/2005/8/layout/cycle6"/>
    <dgm:cxn modelId="{66123870-EE6E-40CA-9A60-716793A3F622}" type="presParOf" srcId="{BD201CAE-0463-4C17-A535-DEC1371E80E2}" destId="{F1708479-AB18-4DAB-94E8-2FEC54ACF695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1B6558-A033-4D24-ABFE-3BBF4EFE3977}" type="doc">
      <dgm:prSet loTypeId="urn:microsoft.com/office/officeart/2005/8/layout/chart3" loCatId="cycle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179B69-53C4-45A4-A950-C6506937AF30}">
      <dgm:prSet phldrT="[Текст]" custT="1"/>
      <dgm:spPr/>
      <dgm:t>
        <a:bodyPr/>
        <a:lstStyle/>
        <a:p>
          <a:r>
            <a:rPr lang="en-US" sz="2400" b="1" dirty="0">
              <a:solidFill>
                <a:srgbClr val="FFFF00"/>
              </a:solidFill>
            </a:rPr>
            <a:t>CONTROL</a:t>
          </a:r>
          <a:endParaRPr lang="ru-RU" sz="2400" b="1" dirty="0">
            <a:solidFill>
              <a:srgbClr val="FFFF00"/>
            </a:solidFill>
          </a:endParaRPr>
        </a:p>
      </dgm:t>
    </dgm:pt>
    <dgm:pt modelId="{F3BBDC42-334C-4BCB-951B-00054E6667C1}" type="sibTrans" cxnId="{B85AA1F8-0F2C-4AF7-9C9E-D5D12E0C5602}">
      <dgm:prSet/>
      <dgm:spPr/>
      <dgm:t>
        <a:bodyPr/>
        <a:lstStyle/>
        <a:p>
          <a:endParaRPr lang="ru-RU"/>
        </a:p>
      </dgm:t>
    </dgm:pt>
    <dgm:pt modelId="{1C13F791-3B32-41AD-A5B0-AD4943EB53E3}" type="parTrans" cxnId="{B85AA1F8-0F2C-4AF7-9C9E-D5D12E0C5602}">
      <dgm:prSet/>
      <dgm:spPr/>
      <dgm:t>
        <a:bodyPr/>
        <a:lstStyle/>
        <a:p>
          <a:endParaRPr lang="ru-RU"/>
        </a:p>
      </dgm:t>
    </dgm:pt>
    <dgm:pt modelId="{E5D2BDC5-731D-42CF-AC97-E2221588F2BB}">
      <dgm:prSet phldrT="[Текст]"/>
      <dgm:spPr/>
      <dgm:t>
        <a:bodyPr/>
        <a:lstStyle/>
        <a:p>
          <a:r>
            <a:rPr lang="en-US" b="1" dirty="0">
              <a:solidFill>
                <a:srgbClr val="FFFF00"/>
              </a:solidFill>
            </a:rPr>
            <a:t>FEEDBACK </a:t>
          </a:r>
        </a:p>
      </dgm:t>
    </dgm:pt>
    <dgm:pt modelId="{73303BF7-54C1-4F4B-8A07-DE1F7B75FF51}" type="sibTrans" cxnId="{CAE7C378-8C90-473A-B6ED-9C2E87B8156C}">
      <dgm:prSet/>
      <dgm:spPr/>
      <dgm:t>
        <a:bodyPr/>
        <a:lstStyle/>
        <a:p>
          <a:endParaRPr lang="ru-RU"/>
        </a:p>
      </dgm:t>
    </dgm:pt>
    <dgm:pt modelId="{AAF32FFD-84E0-4B32-AD86-2FD723237AD2}" type="parTrans" cxnId="{CAE7C378-8C90-473A-B6ED-9C2E87B8156C}">
      <dgm:prSet/>
      <dgm:spPr/>
      <dgm:t>
        <a:bodyPr/>
        <a:lstStyle/>
        <a:p>
          <a:endParaRPr lang="ru-RU"/>
        </a:p>
      </dgm:t>
    </dgm:pt>
    <dgm:pt modelId="{D5734434-70C7-4C80-96EB-AD5922E4E1FB}">
      <dgm:prSet phldrT="[Текст]"/>
      <dgm:spPr/>
      <dgm:t>
        <a:bodyPr/>
        <a:lstStyle/>
        <a:p>
          <a:r>
            <a:rPr lang="en-US" b="1" dirty="0">
              <a:solidFill>
                <a:srgbClr val="FFFF00"/>
              </a:solidFill>
            </a:rPr>
            <a:t>EDUCATION</a:t>
          </a:r>
          <a:endParaRPr lang="ru-RU" b="1" dirty="0">
            <a:solidFill>
              <a:srgbClr val="FFFF00"/>
            </a:solidFill>
          </a:endParaRPr>
        </a:p>
      </dgm:t>
    </dgm:pt>
    <dgm:pt modelId="{93505240-1169-4664-98E8-AC4B347CE042}" type="sibTrans" cxnId="{3D83D7FE-6531-46DE-B878-D0D1F7F34584}">
      <dgm:prSet/>
      <dgm:spPr/>
      <dgm:t>
        <a:bodyPr/>
        <a:lstStyle/>
        <a:p>
          <a:endParaRPr lang="ru-RU"/>
        </a:p>
      </dgm:t>
    </dgm:pt>
    <dgm:pt modelId="{6D12AE76-430B-4E1F-805D-4C66E8E178F9}" type="parTrans" cxnId="{3D83D7FE-6531-46DE-B878-D0D1F7F34584}">
      <dgm:prSet/>
      <dgm:spPr/>
      <dgm:t>
        <a:bodyPr/>
        <a:lstStyle/>
        <a:p>
          <a:endParaRPr lang="ru-RU"/>
        </a:p>
      </dgm:t>
    </dgm:pt>
    <dgm:pt modelId="{9B576D0D-E2F3-4D3A-A5C1-66FEB8EE4CCC}">
      <dgm:prSet phldrT="[Текст]"/>
      <dgm:spPr/>
      <dgm:t>
        <a:bodyPr/>
        <a:lstStyle/>
        <a:p>
          <a:r>
            <a:rPr lang="en-US" b="1" dirty="0">
              <a:solidFill>
                <a:srgbClr val="FFFF00"/>
              </a:solidFill>
            </a:rPr>
            <a:t>MEETING</a:t>
          </a:r>
          <a:endParaRPr lang="ru-RU" b="1" dirty="0">
            <a:solidFill>
              <a:srgbClr val="FFFF00"/>
            </a:solidFill>
          </a:endParaRPr>
        </a:p>
        <a:p>
          <a:r>
            <a:rPr lang="ru-RU" b="1" dirty="0">
              <a:solidFill>
                <a:srgbClr val="FFFF00"/>
              </a:solidFill>
            </a:rPr>
            <a:t>(</a:t>
          </a:r>
          <a:r>
            <a:rPr lang="en-US" b="1" dirty="0">
              <a:solidFill>
                <a:srgbClr val="FFFF00"/>
              </a:solidFill>
            </a:rPr>
            <a:t>min</a:t>
          </a:r>
          <a:r>
            <a:rPr lang="ru-RU" b="1" dirty="0">
              <a:solidFill>
                <a:srgbClr val="FFFF00"/>
              </a:solidFill>
            </a:rPr>
            <a:t>. совещаний)</a:t>
          </a:r>
        </a:p>
      </dgm:t>
    </dgm:pt>
    <dgm:pt modelId="{7796F55A-2BE2-43F5-A326-68E0BB24FE3B}" type="sibTrans" cxnId="{543E8296-BB40-47A1-B763-47E1D8857A48}">
      <dgm:prSet/>
      <dgm:spPr/>
      <dgm:t>
        <a:bodyPr/>
        <a:lstStyle/>
        <a:p>
          <a:endParaRPr lang="ru-RU"/>
        </a:p>
      </dgm:t>
    </dgm:pt>
    <dgm:pt modelId="{D084988B-AF77-4646-9A0A-CF6091018513}" type="parTrans" cxnId="{543E8296-BB40-47A1-B763-47E1D8857A48}">
      <dgm:prSet/>
      <dgm:spPr/>
      <dgm:t>
        <a:bodyPr/>
        <a:lstStyle/>
        <a:p>
          <a:endParaRPr lang="ru-RU"/>
        </a:p>
      </dgm:t>
    </dgm:pt>
    <dgm:pt modelId="{93B2DD80-46F2-484F-B8DE-D0792FA7C011}" type="pres">
      <dgm:prSet presAssocID="{EF1B6558-A033-4D24-ABFE-3BBF4EFE3977}" presName="compositeShape" presStyleCnt="0">
        <dgm:presLayoutVars>
          <dgm:chMax val="7"/>
          <dgm:dir/>
          <dgm:resizeHandles val="exact"/>
        </dgm:presLayoutVars>
      </dgm:prSet>
      <dgm:spPr/>
    </dgm:pt>
    <dgm:pt modelId="{6E79FE3C-D789-4568-BE5A-756749350781}" type="pres">
      <dgm:prSet presAssocID="{EF1B6558-A033-4D24-ABFE-3BBF4EFE3977}" presName="wedge1" presStyleLbl="node1" presStyleIdx="0" presStyleCnt="4" custLinFactNeighborX="6482" custLinFactNeighborY="-1282"/>
      <dgm:spPr/>
    </dgm:pt>
    <dgm:pt modelId="{C7C774FE-B96A-4035-A3AD-14DCAC0D27A7}" type="pres">
      <dgm:prSet presAssocID="{EF1B6558-A033-4D24-ABFE-3BBF4EFE3977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AB4A529-4327-468C-A8A4-4C3838E764ED}" type="pres">
      <dgm:prSet presAssocID="{EF1B6558-A033-4D24-ABFE-3BBF4EFE3977}" presName="wedge2" presStyleLbl="node1" presStyleIdx="1" presStyleCnt="4" custLinFactNeighborX="9163" custLinFactNeighborY="9841"/>
      <dgm:spPr/>
    </dgm:pt>
    <dgm:pt modelId="{4916FF99-6342-4068-AC69-D0C0747CED01}" type="pres">
      <dgm:prSet presAssocID="{EF1B6558-A033-4D24-ABFE-3BBF4EFE3977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039FA37-1E47-4757-9760-666A18828410}" type="pres">
      <dgm:prSet presAssocID="{EF1B6558-A033-4D24-ABFE-3BBF4EFE3977}" presName="wedge3" presStyleLbl="node1" presStyleIdx="2" presStyleCnt="4" custLinFactNeighborX="-13843" custLinFactNeighborY="7120"/>
      <dgm:spPr/>
    </dgm:pt>
    <dgm:pt modelId="{C9366B7C-3578-47DA-8C2A-F70F0D0BCC1B}" type="pres">
      <dgm:prSet presAssocID="{EF1B6558-A033-4D24-ABFE-3BBF4EFE3977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35534F6-EE3C-4E1E-9024-386989992C30}" type="pres">
      <dgm:prSet presAssocID="{EF1B6558-A033-4D24-ABFE-3BBF4EFE3977}" presName="wedge4" presStyleLbl="node1" presStyleIdx="3" presStyleCnt="4" custLinFactNeighborX="-3107" custLinFactNeighborY="-5496"/>
      <dgm:spPr/>
    </dgm:pt>
    <dgm:pt modelId="{1FD1F594-0404-4EAD-8774-9DA5E2782263}" type="pres">
      <dgm:prSet presAssocID="{EF1B6558-A033-4D24-ABFE-3BBF4EFE3977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14EDE03-C243-49E8-9FAC-5A8A16DD0A73}" type="presOf" srcId="{B3179B69-53C4-45A4-A950-C6506937AF30}" destId="{C7C774FE-B96A-4035-A3AD-14DCAC0D27A7}" srcOrd="1" destOrd="0" presId="urn:microsoft.com/office/officeart/2005/8/layout/chart3"/>
    <dgm:cxn modelId="{F9D84E38-DFFF-4C9F-B72C-CA8A0FCE7CCC}" type="presOf" srcId="{E5D2BDC5-731D-42CF-AC97-E2221588F2BB}" destId="{FAB4A529-4327-468C-A8A4-4C3838E764ED}" srcOrd="0" destOrd="0" presId="urn:microsoft.com/office/officeart/2005/8/layout/chart3"/>
    <dgm:cxn modelId="{62FC5C3C-AE19-4AD0-B019-B3FC873BD685}" type="presOf" srcId="{E5D2BDC5-731D-42CF-AC97-E2221588F2BB}" destId="{4916FF99-6342-4068-AC69-D0C0747CED01}" srcOrd="1" destOrd="0" presId="urn:microsoft.com/office/officeart/2005/8/layout/chart3"/>
    <dgm:cxn modelId="{19750562-3B8F-4B1E-ABCD-F01278DC30DB}" type="presOf" srcId="{D5734434-70C7-4C80-96EB-AD5922E4E1FB}" destId="{C9366B7C-3578-47DA-8C2A-F70F0D0BCC1B}" srcOrd="1" destOrd="0" presId="urn:microsoft.com/office/officeart/2005/8/layout/chart3"/>
    <dgm:cxn modelId="{95781F6E-666A-46AE-8111-919E5F412EC8}" type="presOf" srcId="{B3179B69-53C4-45A4-A950-C6506937AF30}" destId="{6E79FE3C-D789-4568-BE5A-756749350781}" srcOrd="0" destOrd="0" presId="urn:microsoft.com/office/officeart/2005/8/layout/chart3"/>
    <dgm:cxn modelId="{95789C6E-C129-4689-AA1C-E844E245631C}" type="presOf" srcId="{D5734434-70C7-4C80-96EB-AD5922E4E1FB}" destId="{8039FA37-1E47-4757-9760-666A18828410}" srcOrd="0" destOrd="0" presId="urn:microsoft.com/office/officeart/2005/8/layout/chart3"/>
    <dgm:cxn modelId="{CAE7C378-8C90-473A-B6ED-9C2E87B8156C}" srcId="{EF1B6558-A033-4D24-ABFE-3BBF4EFE3977}" destId="{E5D2BDC5-731D-42CF-AC97-E2221588F2BB}" srcOrd="1" destOrd="0" parTransId="{AAF32FFD-84E0-4B32-AD86-2FD723237AD2}" sibTransId="{73303BF7-54C1-4F4B-8A07-DE1F7B75FF51}"/>
    <dgm:cxn modelId="{543E8296-BB40-47A1-B763-47E1D8857A48}" srcId="{EF1B6558-A033-4D24-ABFE-3BBF4EFE3977}" destId="{9B576D0D-E2F3-4D3A-A5C1-66FEB8EE4CCC}" srcOrd="3" destOrd="0" parTransId="{D084988B-AF77-4646-9A0A-CF6091018513}" sibTransId="{7796F55A-2BE2-43F5-A326-68E0BB24FE3B}"/>
    <dgm:cxn modelId="{78572597-7736-4C4B-B5ED-CF134F97EEAE}" type="presOf" srcId="{9B576D0D-E2F3-4D3A-A5C1-66FEB8EE4CCC}" destId="{435534F6-EE3C-4E1E-9024-386989992C30}" srcOrd="0" destOrd="0" presId="urn:microsoft.com/office/officeart/2005/8/layout/chart3"/>
    <dgm:cxn modelId="{AA3A969A-F856-48A6-AC07-02BEB48AEBB7}" type="presOf" srcId="{9B576D0D-E2F3-4D3A-A5C1-66FEB8EE4CCC}" destId="{1FD1F594-0404-4EAD-8774-9DA5E2782263}" srcOrd="1" destOrd="0" presId="urn:microsoft.com/office/officeart/2005/8/layout/chart3"/>
    <dgm:cxn modelId="{34075D9E-0570-4638-9937-12005A8291E9}" type="presOf" srcId="{EF1B6558-A033-4D24-ABFE-3BBF4EFE3977}" destId="{93B2DD80-46F2-484F-B8DE-D0792FA7C011}" srcOrd="0" destOrd="0" presId="urn:microsoft.com/office/officeart/2005/8/layout/chart3"/>
    <dgm:cxn modelId="{B85AA1F8-0F2C-4AF7-9C9E-D5D12E0C5602}" srcId="{EF1B6558-A033-4D24-ABFE-3BBF4EFE3977}" destId="{B3179B69-53C4-45A4-A950-C6506937AF30}" srcOrd="0" destOrd="0" parTransId="{1C13F791-3B32-41AD-A5B0-AD4943EB53E3}" sibTransId="{F3BBDC42-334C-4BCB-951B-00054E6667C1}"/>
    <dgm:cxn modelId="{3D83D7FE-6531-46DE-B878-D0D1F7F34584}" srcId="{EF1B6558-A033-4D24-ABFE-3BBF4EFE3977}" destId="{D5734434-70C7-4C80-96EB-AD5922E4E1FB}" srcOrd="2" destOrd="0" parTransId="{6D12AE76-430B-4E1F-805D-4C66E8E178F9}" sibTransId="{93505240-1169-4664-98E8-AC4B347CE042}"/>
    <dgm:cxn modelId="{8F341968-AB44-4522-8028-C8A187B20ED7}" type="presParOf" srcId="{93B2DD80-46F2-484F-B8DE-D0792FA7C011}" destId="{6E79FE3C-D789-4568-BE5A-756749350781}" srcOrd="0" destOrd="0" presId="urn:microsoft.com/office/officeart/2005/8/layout/chart3"/>
    <dgm:cxn modelId="{3BFEEA9A-0E96-4AF1-9C99-8BFD4809D032}" type="presParOf" srcId="{93B2DD80-46F2-484F-B8DE-D0792FA7C011}" destId="{C7C774FE-B96A-4035-A3AD-14DCAC0D27A7}" srcOrd="1" destOrd="0" presId="urn:microsoft.com/office/officeart/2005/8/layout/chart3"/>
    <dgm:cxn modelId="{732AC125-DBB1-4D89-A6B9-1AC57C9E91AF}" type="presParOf" srcId="{93B2DD80-46F2-484F-B8DE-D0792FA7C011}" destId="{FAB4A529-4327-468C-A8A4-4C3838E764ED}" srcOrd="2" destOrd="0" presId="urn:microsoft.com/office/officeart/2005/8/layout/chart3"/>
    <dgm:cxn modelId="{ADB95B83-1ADA-4EFF-9096-225452B2F410}" type="presParOf" srcId="{93B2DD80-46F2-484F-B8DE-D0792FA7C011}" destId="{4916FF99-6342-4068-AC69-D0C0747CED01}" srcOrd="3" destOrd="0" presId="urn:microsoft.com/office/officeart/2005/8/layout/chart3"/>
    <dgm:cxn modelId="{CECD7B9F-D567-4BA0-A94B-2DF05E9FA0C3}" type="presParOf" srcId="{93B2DD80-46F2-484F-B8DE-D0792FA7C011}" destId="{8039FA37-1E47-4757-9760-666A18828410}" srcOrd="4" destOrd="0" presId="urn:microsoft.com/office/officeart/2005/8/layout/chart3"/>
    <dgm:cxn modelId="{0909E235-848E-431F-9F91-8842022EC002}" type="presParOf" srcId="{93B2DD80-46F2-484F-B8DE-D0792FA7C011}" destId="{C9366B7C-3578-47DA-8C2A-F70F0D0BCC1B}" srcOrd="5" destOrd="0" presId="urn:microsoft.com/office/officeart/2005/8/layout/chart3"/>
    <dgm:cxn modelId="{12A7825C-28B0-4A7E-83B6-1F47309F154A}" type="presParOf" srcId="{93B2DD80-46F2-484F-B8DE-D0792FA7C011}" destId="{435534F6-EE3C-4E1E-9024-386989992C30}" srcOrd="6" destOrd="0" presId="urn:microsoft.com/office/officeart/2005/8/layout/chart3"/>
    <dgm:cxn modelId="{C4D36165-C641-4FC3-AD73-BF28AD7E12F9}" type="presParOf" srcId="{93B2DD80-46F2-484F-B8DE-D0792FA7C011}" destId="{1FD1F594-0404-4EAD-8774-9DA5E2782263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1B6558-A033-4D24-ABFE-3BBF4EFE3977}" type="doc">
      <dgm:prSet loTypeId="urn:microsoft.com/office/officeart/2005/8/layout/matrix1" loCatId="matrix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D2BDC5-731D-42CF-AC97-E2221588F2BB}">
      <dgm:prSet phldrT="[Текст]"/>
      <dgm:spPr/>
      <dgm:t>
        <a:bodyPr/>
        <a:lstStyle/>
        <a:p>
          <a:endParaRPr lang="ru-RU"/>
        </a:p>
      </dgm:t>
    </dgm:pt>
    <dgm:pt modelId="{73303BF7-54C1-4F4B-8A07-DE1F7B75FF51}" type="sibTrans" cxnId="{CAE7C378-8C90-473A-B6ED-9C2E87B8156C}">
      <dgm:prSet/>
      <dgm:spPr/>
      <dgm:t>
        <a:bodyPr/>
        <a:lstStyle/>
        <a:p>
          <a:endParaRPr lang="ru-RU"/>
        </a:p>
      </dgm:t>
    </dgm:pt>
    <dgm:pt modelId="{AAF32FFD-84E0-4B32-AD86-2FD723237AD2}" type="parTrans" cxnId="{CAE7C378-8C90-473A-B6ED-9C2E87B8156C}">
      <dgm:prSet/>
      <dgm:spPr/>
      <dgm:t>
        <a:bodyPr/>
        <a:lstStyle/>
        <a:p>
          <a:endParaRPr lang="ru-RU"/>
        </a:p>
      </dgm:t>
    </dgm:pt>
    <dgm:pt modelId="{D5734434-70C7-4C80-96EB-AD5922E4E1FB}">
      <dgm:prSet phldrT="[Текст]"/>
      <dgm:spPr/>
      <dgm:t>
        <a:bodyPr/>
        <a:lstStyle/>
        <a:p>
          <a:endParaRPr lang="ru-RU"/>
        </a:p>
      </dgm:t>
    </dgm:pt>
    <dgm:pt modelId="{93505240-1169-4664-98E8-AC4B347CE042}" type="sibTrans" cxnId="{3D83D7FE-6531-46DE-B878-D0D1F7F34584}">
      <dgm:prSet/>
      <dgm:spPr/>
      <dgm:t>
        <a:bodyPr/>
        <a:lstStyle/>
        <a:p>
          <a:endParaRPr lang="ru-RU"/>
        </a:p>
      </dgm:t>
    </dgm:pt>
    <dgm:pt modelId="{6D12AE76-430B-4E1F-805D-4C66E8E178F9}" type="parTrans" cxnId="{3D83D7FE-6531-46DE-B878-D0D1F7F34584}">
      <dgm:prSet/>
      <dgm:spPr/>
      <dgm:t>
        <a:bodyPr/>
        <a:lstStyle/>
        <a:p>
          <a:endParaRPr lang="ru-RU"/>
        </a:p>
      </dgm:t>
    </dgm:pt>
    <dgm:pt modelId="{9B576D0D-E2F3-4D3A-A5C1-66FEB8EE4CCC}">
      <dgm:prSet phldrT="[Текст]"/>
      <dgm:spPr/>
      <dgm:t>
        <a:bodyPr/>
        <a:lstStyle/>
        <a:p>
          <a:endParaRPr lang="ru-RU"/>
        </a:p>
      </dgm:t>
    </dgm:pt>
    <dgm:pt modelId="{7796F55A-2BE2-43F5-A326-68E0BB24FE3B}" type="sibTrans" cxnId="{543E8296-BB40-47A1-B763-47E1D8857A48}">
      <dgm:prSet/>
      <dgm:spPr/>
      <dgm:t>
        <a:bodyPr/>
        <a:lstStyle/>
        <a:p>
          <a:endParaRPr lang="ru-RU"/>
        </a:p>
      </dgm:t>
    </dgm:pt>
    <dgm:pt modelId="{D084988B-AF77-4646-9A0A-CF6091018513}" type="parTrans" cxnId="{543E8296-BB40-47A1-B763-47E1D8857A48}">
      <dgm:prSet/>
      <dgm:spPr/>
      <dgm:t>
        <a:bodyPr/>
        <a:lstStyle/>
        <a:p>
          <a:endParaRPr lang="ru-RU"/>
        </a:p>
      </dgm:t>
    </dgm:pt>
    <dgm:pt modelId="{B3179B69-53C4-45A4-A950-C6506937AF30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B050"/>
              </a:solidFill>
            </a:rPr>
            <a:t>ДЕЛЕГИРОВАНИЕ ПОЛНОМОЧИЙ</a:t>
          </a:r>
        </a:p>
      </dgm:t>
    </dgm:pt>
    <dgm:pt modelId="{F3BBDC42-334C-4BCB-951B-00054E6667C1}" type="sibTrans" cxnId="{B85AA1F8-0F2C-4AF7-9C9E-D5D12E0C5602}">
      <dgm:prSet/>
      <dgm:spPr/>
      <dgm:t>
        <a:bodyPr/>
        <a:lstStyle/>
        <a:p>
          <a:endParaRPr lang="ru-RU"/>
        </a:p>
      </dgm:t>
    </dgm:pt>
    <dgm:pt modelId="{1C13F791-3B32-41AD-A5B0-AD4943EB53E3}" type="parTrans" cxnId="{B85AA1F8-0F2C-4AF7-9C9E-D5D12E0C5602}">
      <dgm:prSet/>
      <dgm:spPr/>
      <dgm:t>
        <a:bodyPr/>
        <a:lstStyle/>
        <a:p>
          <a:endParaRPr lang="ru-RU"/>
        </a:p>
      </dgm:t>
    </dgm:pt>
    <dgm:pt modelId="{6D4D755A-013A-4C22-9E34-CE3B2250BD41}">
      <dgm:prSet/>
      <dgm:spPr/>
      <dgm:t>
        <a:bodyPr/>
        <a:lstStyle/>
        <a:p>
          <a:r>
            <a:rPr lang="ru-RU" dirty="0"/>
            <a:t>Образовательные мероприятия</a:t>
          </a:r>
          <a:r>
            <a:rPr lang="en-US" dirty="0"/>
            <a:t> </a:t>
          </a:r>
          <a:r>
            <a:rPr lang="ru-RU" dirty="0"/>
            <a:t>и программы (онлайн)</a:t>
          </a:r>
        </a:p>
      </dgm:t>
    </dgm:pt>
    <dgm:pt modelId="{33803079-3415-426C-A5FE-6008827368D5}" type="parTrans" cxnId="{D1B52AA6-399C-4AAB-87AE-715415BC34B5}">
      <dgm:prSet/>
      <dgm:spPr/>
      <dgm:t>
        <a:bodyPr/>
        <a:lstStyle/>
        <a:p>
          <a:endParaRPr lang="ru-RU"/>
        </a:p>
      </dgm:t>
    </dgm:pt>
    <dgm:pt modelId="{9D1B8505-33C8-48A3-981B-16021FEF7001}" type="sibTrans" cxnId="{D1B52AA6-399C-4AAB-87AE-715415BC34B5}">
      <dgm:prSet/>
      <dgm:spPr/>
      <dgm:t>
        <a:bodyPr/>
        <a:lstStyle/>
        <a:p>
          <a:endParaRPr lang="ru-RU"/>
        </a:p>
      </dgm:t>
    </dgm:pt>
    <dgm:pt modelId="{9BECABF0-A0E2-49A4-AA1E-08E36F36231F}">
      <dgm:prSet/>
      <dgm:spPr/>
      <dgm:t>
        <a:bodyPr/>
        <a:lstStyle/>
        <a:p>
          <a:r>
            <a:rPr lang="ru-RU" dirty="0"/>
            <a:t>Выход на новые рынки – судебная экспертиза</a:t>
          </a:r>
        </a:p>
      </dgm:t>
    </dgm:pt>
    <dgm:pt modelId="{A74EC16E-FECC-4083-B834-F0C6255C2DF1}" type="parTrans" cxnId="{817492A9-8E54-40F9-86C0-D7387C389415}">
      <dgm:prSet/>
      <dgm:spPr/>
      <dgm:t>
        <a:bodyPr/>
        <a:lstStyle/>
        <a:p>
          <a:endParaRPr lang="ru-RU"/>
        </a:p>
      </dgm:t>
    </dgm:pt>
    <dgm:pt modelId="{5680D4DD-6741-4D2F-9B1A-1733E1115703}" type="sibTrans" cxnId="{817492A9-8E54-40F9-86C0-D7387C389415}">
      <dgm:prSet/>
      <dgm:spPr/>
      <dgm:t>
        <a:bodyPr/>
        <a:lstStyle/>
        <a:p>
          <a:endParaRPr lang="ru-RU"/>
        </a:p>
      </dgm:t>
    </dgm:pt>
    <dgm:pt modelId="{826C3619-9AD6-4C8D-BCB0-0C1A4D40658D}">
      <dgm:prSet/>
      <dgm:spPr/>
      <dgm:t>
        <a:bodyPr/>
        <a:lstStyle/>
        <a:p>
          <a:r>
            <a:rPr lang="ru-RU" dirty="0"/>
            <a:t>Оптимизация системы контроля качества</a:t>
          </a:r>
        </a:p>
      </dgm:t>
    </dgm:pt>
    <dgm:pt modelId="{1955A5E1-026B-4D02-A2FB-F02965F697DA}" type="parTrans" cxnId="{F6E061D8-0D2B-44BC-A04F-7190F6FEA7E3}">
      <dgm:prSet/>
      <dgm:spPr/>
      <dgm:t>
        <a:bodyPr/>
        <a:lstStyle/>
        <a:p>
          <a:endParaRPr lang="ru-RU"/>
        </a:p>
      </dgm:t>
    </dgm:pt>
    <dgm:pt modelId="{40C96438-ABD1-4578-BB81-E1FBB5C1044F}" type="sibTrans" cxnId="{F6E061D8-0D2B-44BC-A04F-7190F6FEA7E3}">
      <dgm:prSet/>
      <dgm:spPr/>
      <dgm:t>
        <a:bodyPr/>
        <a:lstStyle/>
        <a:p>
          <a:endParaRPr lang="ru-RU"/>
        </a:p>
      </dgm:t>
    </dgm:pt>
    <dgm:pt modelId="{1E366576-7DE1-4A8B-BB59-50B17E03AC3F}">
      <dgm:prSet/>
      <dgm:spPr/>
      <dgm:t>
        <a:bodyPr/>
        <a:lstStyle/>
        <a:p>
          <a:r>
            <a:rPr lang="ru-RU" dirty="0"/>
            <a:t>ЭДО</a:t>
          </a:r>
        </a:p>
      </dgm:t>
    </dgm:pt>
    <dgm:pt modelId="{37D3EFE3-F5FF-41D3-A8BA-873B48D75F7C}" type="parTrans" cxnId="{841C0958-E097-4C46-8596-F79F9A288ECE}">
      <dgm:prSet/>
      <dgm:spPr/>
      <dgm:t>
        <a:bodyPr/>
        <a:lstStyle/>
        <a:p>
          <a:endParaRPr lang="ru-RU"/>
        </a:p>
      </dgm:t>
    </dgm:pt>
    <dgm:pt modelId="{54AE7EFB-D11A-4B1E-8F35-8E517A9E2F42}" type="sibTrans" cxnId="{841C0958-E097-4C46-8596-F79F9A288ECE}">
      <dgm:prSet/>
      <dgm:spPr/>
      <dgm:t>
        <a:bodyPr/>
        <a:lstStyle/>
        <a:p>
          <a:endParaRPr lang="ru-RU"/>
        </a:p>
      </dgm:t>
    </dgm:pt>
    <dgm:pt modelId="{048CBC57-D5D5-4437-8304-6E61775A4E0F}" type="pres">
      <dgm:prSet presAssocID="{EF1B6558-A033-4D24-ABFE-3BBF4EFE3977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DD0E8A6-6540-47C8-AA90-2EA143D1C9FF}" type="pres">
      <dgm:prSet presAssocID="{EF1B6558-A033-4D24-ABFE-3BBF4EFE3977}" presName="matrix" presStyleCnt="0"/>
      <dgm:spPr/>
    </dgm:pt>
    <dgm:pt modelId="{B39CA9AA-6DAA-48B6-A107-7965836648D0}" type="pres">
      <dgm:prSet presAssocID="{EF1B6558-A033-4D24-ABFE-3BBF4EFE3977}" presName="tile1" presStyleLbl="node1" presStyleIdx="0" presStyleCnt="4"/>
      <dgm:spPr/>
    </dgm:pt>
    <dgm:pt modelId="{0E36422B-39D5-4D7D-98C2-6716A845D569}" type="pres">
      <dgm:prSet presAssocID="{EF1B6558-A033-4D24-ABFE-3BBF4EFE397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0A03D66-2BED-4C69-BBBE-051CBF5A6D3E}" type="pres">
      <dgm:prSet presAssocID="{EF1B6558-A033-4D24-ABFE-3BBF4EFE3977}" presName="tile2" presStyleLbl="node1" presStyleIdx="1" presStyleCnt="4"/>
      <dgm:spPr/>
    </dgm:pt>
    <dgm:pt modelId="{594BEC09-79E8-41CB-9489-4337B273D961}" type="pres">
      <dgm:prSet presAssocID="{EF1B6558-A033-4D24-ABFE-3BBF4EFE397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1D2961A-9D95-4B48-B29A-8679D99CA2B7}" type="pres">
      <dgm:prSet presAssocID="{EF1B6558-A033-4D24-ABFE-3BBF4EFE3977}" presName="tile3" presStyleLbl="node1" presStyleIdx="2" presStyleCnt="4"/>
      <dgm:spPr/>
    </dgm:pt>
    <dgm:pt modelId="{C8891B83-8ED7-4AD8-B884-7B6ABF18B427}" type="pres">
      <dgm:prSet presAssocID="{EF1B6558-A033-4D24-ABFE-3BBF4EFE397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169E72A-EF9B-4BFD-880B-2F58AFE3752F}" type="pres">
      <dgm:prSet presAssocID="{EF1B6558-A033-4D24-ABFE-3BBF4EFE3977}" presName="tile4" presStyleLbl="node1" presStyleIdx="3" presStyleCnt="4" custLinFactNeighborY="-548"/>
      <dgm:spPr/>
    </dgm:pt>
    <dgm:pt modelId="{47E9BAD4-3851-4DBF-9434-DCC276C43724}" type="pres">
      <dgm:prSet presAssocID="{EF1B6558-A033-4D24-ABFE-3BBF4EFE397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021C1348-7D91-4E90-8440-48A9EF755B97}" type="pres">
      <dgm:prSet presAssocID="{EF1B6558-A033-4D24-ABFE-3BBF4EFE3977}" presName="centerTile" presStyleLbl="fgShp" presStyleIdx="0" presStyleCnt="1" custLinFactNeighborX="5376" custLinFactNeighborY="-5707">
        <dgm:presLayoutVars>
          <dgm:chMax val="0"/>
          <dgm:chPref val="0"/>
        </dgm:presLayoutVars>
      </dgm:prSet>
      <dgm:spPr/>
    </dgm:pt>
  </dgm:ptLst>
  <dgm:cxnLst>
    <dgm:cxn modelId="{9D38C929-27EE-40F5-839E-3D982D4C1582}" type="presOf" srcId="{9BECABF0-A0E2-49A4-AA1E-08E36F36231F}" destId="{594BEC09-79E8-41CB-9489-4337B273D961}" srcOrd="1" destOrd="0" presId="urn:microsoft.com/office/officeart/2005/8/layout/matrix1"/>
    <dgm:cxn modelId="{1165562B-23DC-4FA0-8CA3-C9A54BAE20C9}" type="presOf" srcId="{826C3619-9AD6-4C8D-BCB0-0C1A4D40658D}" destId="{C8891B83-8ED7-4AD8-B884-7B6ABF18B427}" srcOrd="1" destOrd="0" presId="urn:microsoft.com/office/officeart/2005/8/layout/matrix1"/>
    <dgm:cxn modelId="{BF71A436-5A0A-4FC8-938F-B201E4FDC4C2}" type="presOf" srcId="{826C3619-9AD6-4C8D-BCB0-0C1A4D40658D}" destId="{F1D2961A-9D95-4B48-B29A-8679D99CA2B7}" srcOrd="0" destOrd="0" presId="urn:microsoft.com/office/officeart/2005/8/layout/matrix1"/>
    <dgm:cxn modelId="{0AD4F139-A923-4E2E-B5D3-905D2ABDE471}" type="presOf" srcId="{EF1B6558-A033-4D24-ABFE-3BBF4EFE3977}" destId="{048CBC57-D5D5-4437-8304-6E61775A4E0F}" srcOrd="0" destOrd="0" presId="urn:microsoft.com/office/officeart/2005/8/layout/matrix1"/>
    <dgm:cxn modelId="{46A8A45B-A4D6-4612-AB5C-37B1BEBC8C63}" type="presOf" srcId="{6D4D755A-013A-4C22-9E34-CE3B2250BD41}" destId="{B39CA9AA-6DAA-48B6-A107-7965836648D0}" srcOrd="0" destOrd="0" presId="urn:microsoft.com/office/officeart/2005/8/layout/matrix1"/>
    <dgm:cxn modelId="{0FA9AD75-20D3-4F47-9DDB-638F7CE62B6B}" type="presOf" srcId="{6D4D755A-013A-4C22-9E34-CE3B2250BD41}" destId="{0E36422B-39D5-4D7D-98C2-6716A845D569}" srcOrd="1" destOrd="0" presId="urn:microsoft.com/office/officeart/2005/8/layout/matrix1"/>
    <dgm:cxn modelId="{841C0958-E097-4C46-8596-F79F9A288ECE}" srcId="{B3179B69-53C4-45A4-A950-C6506937AF30}" destId="{1E366576-7DE1-4A8B-BB59-50B17E03AC3F}" srcOrd="3" destOrd="0" parTransId="{37D3EFE3-F5FF-41D3-A8BA-873B48D75F7C}" sibTransId="{54AE7EFB-D11A-4B1E-8F35-8E517A9E2F42}"/>
    <dgm:cxn modelId="{CAE7C378-8C90-473A-B6ED-9C2E87B8156C}" srcId="{EF1B6558-A033-4D24-ABFE-3BBF4EFE3977}" destId="{E5D2BDC5-731D-42CF-AC97-E2221588F2BB}" srcOrd="1" destOrd="0" parTransId="{AAF32FFD-84E0-4B32-AD86-2FD723237AD2}" sibTransId="{73303BF7-54C1-4F4B-8A07-DE1F7B75FF51}"/>
    <dgm:cxn modelId="{53F0AB80-1AED-4E78-A0DF-74522DC8731D}" type="presOf" srcId="{1E366576-7DE1-4A8B-BB59-50B17E03AC3F}" destId="{47E9BAD4-3851-4DBF-9434-DCC276C43724}" srcOrd="1" destOrd="0" presId="urn:microsoft.com/office/officeart/2005/8/layout/matrix1"/>
    <dgm:cxn modelId="{543E8296-BB40-47A1-B763-47E1D8857A48}" srcId="{EF1B6558-A033-4D24-ABFE-3BBF4EFE3977}" destId="{9B576D0D-E2F3-4D3A-A5C1-66FEB8EE4CCC}" srcOrd="3" destOrd="0" parTransId="{D084988B-AF77-4646-9A0A-CF6091018513}" sibTransId="{7796F55A-2BE2-43F5-A326-68E0BB24FE3B}"/>
    <dgm:cxn modelId="{D1B52AA6-399C-4AAB-87AE-715415BC34B5}" srcId="{B3179B69-53C4-45A4-A950-C6506937AF30}" destId="{6D4D755A-013A-4C22-9E34-CE3B2250BD41}" srcOrd="0" destOrd="0" parTransId="{33803079-3415-426C-A5FE-6008827368D5}" sibTransId="{9D1B8505-33C8-48A3-981B-16021FEF7001}"/>
    <dgm:cxn modelId="{817492A9-8E54-40F9-86C0-D7387C389415}" srcId="{B3179B69-53C4-45A4-A950-C6506937AF30}" destId="{9BECABF0-A0E2-49A4-AA1E-08E36F36231F}" srcOrd="1" destOrd="0" parTransId="{A74EC16E-FECC-4083-B834-F0C6255C2DF1}" sibTransId="{5680D4DD-6741-4D2F-9B1A-1733E1115703}"/>
    <dgm:cxn modelId="{D36100C5-9853-45C8-8AFF-A77F02CCBCB2}" type="presOf" srcId="{B3179B69-53C4-45A4-A950-C6506937AF30}" destId="{021C1348-7D91-4E90-8440-48A9EF755B97}" srcOrd="0" destOrd="0" presId="urn:microsoft.com/office/officeart/2005/8/layout/matrix1"/>
    <dgm:cxn modelId="{F6E061D8-0D2B-44BC-A04F-7190F6FEA7E3}" srcId="{B3179B69-53C4-45A4-A950-C6506937AF30}" destId="{826C3619-9AD6-4C8D-BCB0-0C1A4D40658D}" srcOrd="2" destOrd="0" parTransId="{1955A5E1-026B-4D02-A2FB-F02965F697DA}" sibTransId="{40C96438-ABD1-4578-BB81-E1FBB5C1044F}"/>
    <dgm:cxn modelId="{D867FFE4-D209-43C3-8762-3731998EAAFF}" type="presOf" srcId="{1E366576-7DE1-4A8B-BB59-50B17E03AC3F}" destId="{2169E72A-EF9B-4BFD-880B-2F58AFE3752F}" srcOrd="0" destOrd="0" presId="urn:microsoft.com/office/officeart/2005/8/layout/matrix1"/>
    <dgm:cxn modelId="{B85AA1F8-0F2C-4AF7-9C9E-D5D12E0C5602}" srcId="{EF1B6558-A033-4D24-ABFE-3BBF4EFE3977}" destId="{B3179B69-53C4-45A4-A950-C6506937AF30}" srcOrd="0" destOrd="0" parTransId="{1C13F791-3B32-41AD-A5B0-AD4943EB53E3}" sibTransId="{F3BBDC42-334C-4BCB-951B-00054E6667C1}"/>
    <dgm:cxn modelId="{175CCBF8-B9C5-4E79-8598-3AD95D92FC2F}" type="presOf" srcId="{9BECABF0-A0E2-49A4-AA1E-08E36F36231F}" destId="{40A03D66-2BED-4C69-BBBE-051CBF5A6D3E}" srcOrd="0" destOrd="0" presId="urn:microsoft.com/office/officeart/2005/8/layout/matrix1"/>
    <dgm:cxn modelId="{3D83D7FE-6531-46DE-B878-D0D1F7F34584}" srcId="{EF1B6558-A033-4D24-ABFE-3BBF4EFE3977}" destId="{D5734434-70C7-4C80-96EB-AD5922E4E1FB}" srcOrd="2" destOrd="0" parTransId="{6D12AE76-430B-4E1F-805D-4C66E8E178F9}" sibTransId="{93505240-1169-4664-98E8-AC4B347CE042}"/>
    <dgm:cxn modelId="{3D24216B-E2A8-4755-BD55-E954D3B75DEC}" type="presParOf" srcId="{048CBC57-D5D5-4437-8304-6E61775A4E0F}" destId="{5DD0E8A6-6540-47C8-AA90-2EA143D1C9FF}" srcOrd="0" destOrd="0" presId="urn:microsoft.com/office/officeart/2005/8/layout/matrix1"/>
    <dgm:cxn modelId="{C16B3E00-5986-4613-9C11-168916548A50}" type="presParOf" srcId="{5DD0E8A6-6540-47C8-AA90-2EA143D1C9FF}" destId="{B39CA9AA-6DAA-48B6-A107-7965836648D0}" srcOrd="0" destOrd="0" presId="urn:microsoft.com/office/officeart/2005/8/layout/matrix1"/>
    <dgm:cxn modelId="{6C57CF33-BE9E-4BB5-BCC5-078D9BA5FA4A}" type="presParOf" srcId="{5DD0E8A6-6540-47C8-AA90-2EA143D1C9FF}" destId="{0E36422B-39D5-4D7D-98C2-6716A845D569}" srcOrd="1" destOrd="0" presId="urn:microsoft.com/office/officeart/2005/8/layout/matrix1"/>
    <dgm:cxn modelId="{D88E9F7A-E2BB-4256-AF20-B4ECFC42C366}" type="presParOf" srcId="{5DD0E8A6-6540-47C8-AA90-2EA143D1C9FF}" destId="{40A03D66-2BED-4C69-BBBE-051CBF5A6D3E}" srcOrd="2" destOrd="0" presId="urn:microsoft.com/office/officeart/2005/8/layout/matrix1"/>
    <dgm:cxn modelId="{28DAF70A-C934-416C-963E-59F0279AE026}" type="presParOf" srcId="{5DD0E8A6-6540-47C8-AA90-2EA143D1C9FF}" destId="{594BEC09-79E8-41CB-9489-4337B273D961}" srcOrd="3" destOrd="0" presId="urn:microsoft.com/office/officeart/2005/8/layout/matrix1"/>
    <dgm:cxn modelId="{5AF9ABFC-9D60-4247-9F91-8986402B85CA}" type="presParOf" srcId="{5DD0E8A6-6540-47C8-AA90-2EA143D1C9FF}" destId="{F1D2961A-9D95-4B48-B29A-8679D99CA2B7}" srcOrd="4" destOrd="0" presId="urn:microsoft.com/office/officeart/2005/8/layout/matrix1"/>
    <dgm:cxn modelId="{DBE4932B-15B0-4255-8AB5-619895BF1191}" type="presParOf" srcId="{5DD0E8A6-6540-47C8-AA90-2EA143D1C9FF}" destId="{C8891B83-8ED7-4AD8-B884-7B6ABF18B427}" srcOrd="5" destOrd="0" presId="urn:microsoft.com/office/officeart/2005/8/layout/matrix1"/>
    <dgm:cxn modelId="{5A2889BD-1942-4026-8D5F-658E51AC6400}" type="presParOf" srcId="{5DD0E8A6-6540-47C8-AA90-2EA143D1C9FF}" destId="{2169E72A-EF9B-4BFD-880B-2F58AFE3752F}" srcOrd="6" destOrd="0" presId="urn:microsoft.com/office/officeart/2005/8/layout/matrix1"/>
    <dgm:cxn modelId="{ADD83C27-B808-4F9C-BBBC-4B13917F7A5A}" type="presParOf" srcId="{5DD0E8A6-6540-47C8-AA90-2EA143D1C9FF}" destId="{47E9BAD4-3851-4DBF-9434-DCC276C43724}" srcOrd="7" destOrd="0" presId="urn:microsoft.com/office/officeart/2005/8/layout/matrix1"/>
    <dgm:cxn modelId="{277B8B33-C466-4075-ABDC-778EC2ABB186}" type="presParOf" srcId="{048CBC57-D5D5-4437-8304-6E61775A4E0F}" destId="{021C1348-7D91-4E90-8440-48A9EF755B9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F0110-1435-4F5C-845A-5FECD05A16A8}">
      <dsp:nvSpPr>
        <dsp:cNvPr id="0" name=""/>
        <dsp:cNvSpPr/>
      </dsp:nvSpPr>
      <dsp:spPr>
        <a:xfrm>
          <a:off x="4349758" y="1894243"/>
          <a:ext cx="397315" cy="1740619"/>
        </a:xfrm>
        <a:custGeom>
          <a:avLst/>
          <a:gdLst/>
          <a:ahLst/>
          <a:cxnLst/>
          <a:rect l="0" t="0" r="0" b="0"/>
          <a:pathLst>
            <a:path>
              <a:moveTo>
                <a:pt x="397315" y="0"/>
              </a:moveTo>
              <a:lnTo>
                <a:pt x="397315" y="1740619"/>
              </a:lnTo>
              <a:lnTo>
                <a:pt x="0" y="17406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17B457-8687-4F49-BFB5-CE268B079A21}">
      <dsp:nvSpPr>
        <dsp:cNvPr id="0" name=""/>
        <dsp:cNvSpPr/>
      </dsp:nvSpPr>
      <dsp:spPr>
        <a:xfrm>
          <a:off x="4747074" y="1894243"/>
          <a:ext cx="2612745" cy="2142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5424"/>
              </a:lnTo>
              <a:lnTo>
                <a:pt x="2612745" y="1745424"/>
              </a:lnTo>
              <a:lnTo>
                <a:pt x="2612745" y="21427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81D8A-343B-4BE4-AB8B-8907E22F309A}">
      <dsp:nvSpPr>
        <dsp:cNvPr id="0" name=""/>
        <dsp:cNvSpPr/>
      </dsp:nvSpPr>
      <dsp:spPr>
        <a:xfrm>
          <a:off x="2858085" y="1894243"/>
          <a:ext cx="1888988" cy="3481238"/>
        </a:xfrm>
        <a:custGeom>
          <a:avLst/>
          <a:gdLst/>
          <a:ahLst/>
          <a:cxnLst/>
          <a:rect l="0" t="0" r="0" b="0"/>
          <a:pathLst>
            <a:path>
              <a:moveTo>
                <a:pt x="1888988" y="0"/>
              </a:moveTo>
              <a:lnTo>
                <a:pt x="1888988" y="3083923"/>
              </a:lnTo>
              <a:lnTo>
                <a:pt x="0" y="3083923"/>
              </a:lnTo>
              <a:lnTo>
                <a:pt x="0" y="34812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038AEE-F84E-4C43-A67D-F503581C76F3}">
      <dsp:nvSpPr>
        <dsp:cNvPr id="0" name=""/>
        <dsp:cNvSpPr/>
      </dsp:nvSpPr>
      <dsp:spPr>
        <a:xfrm>
          <a:off x="2855096" y="2265"/>
          <a:ext cx="3783955" cy="18919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Общее собрание членов </a:t>
          </a:r>
          <a:r>
            <a:rPr lang="ru-RU" sz="2400" kern="1200" dirty="0"/>
            <a:t>Ассоциации «СРО оценщиков «Экспертный совет»</a:t>
          </a:r>
        </a:p>
      </dsp:txBody>
      <dsp:txXfrm>
        <a:off x="2855096" y="2265"/>
        <a:ext cx="3783955" cy="1891977"/>
      </dsp:txXfrm>
    </dsp:sp>
    <dsp:sp modelId="{FCDFFC3C-0D51-4C61-9359-F3D6A87149C8}">
      <dsp:nvSpPr>
        <dsp:cNvPr id="0" name=""/>
        <dsp:cNvSpPr/>
      </dsp:nvSpPr>
      <dsp:spPr>
        <a:xfrm>
          <a:off x="1339168" y="5375481"/>
          <a:ext cx="3037834" cy="857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Комитет по методологии</a:t>
          </a:r>
        </a:p>
      </dsp:txBody>
      <dsp:txXfrm>
        <a:off x="1339168" y="5375481"/>
        <a:ext cx="3037834" cy="857557"/>
      </dsp:txXfrm>
    </dsp:sp>
    <dsp:sp modelId="{2E8D5BC9-575B-4FF4-AF3F-D71F89F1381A}">
      <dsp:nvSpPr>
        <dsp:cNvPr id="0" name=""/>
        <dsp:cNvSpPr/>
      </dsp:nvSpPr>
      <dsp:spPr>
        <a:xfrm>
          <a:off x="5868146" y="4036983"/>
          <a:ext cx="2983345" cy="10035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FFFF00"/>
              </a:solidFill>
            </a:rPr>
            <a:t>Комитет по региональному развитию</a:t>
          </a:r>
        </a:p>
      </dsp:txBody>
      <dsp:txXfrm>
        <a:off x="5868146" y="4036983"/>
        <a:ext cx="2983345" cy="1003580"/>
      </dsp:txXfrm>
    </dsp:sp>
    <dsp:sp modelId="{821FC9B6-8C4E-4BDE-B76D-87F0B87C3302}">
      <dsp:nvSpPr>
        <dsp:cNvPr id="0" name=""/>
        <dsp:cNvSpPr/>
      </dsp:nvSpPr>
      <dsp:spPr>
        <a:xfrm>
          <a:off x="1412236" y="3085914"/>
          <a:ext cx="2937522" cy="1097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Совет Ассоциации</a:t>
          </a:r>
        </a:p>
      </dsp:txBody>
      <dsp:txXfrm>
        <a:off x="1412236" y="3085914"/>
        <a:ext cx="2937522" cy="1097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C0A0C3-927E-487B-923B-063FC0E773D0}">
      <dsp:nvSpPr>
        <dsp:cNvPr id="0" name=""/>
        <dsp:cNvSpPr/>
      </dsp:nvSpPr>
      <dsp:spPr>
        <a:xfrm>
          <a:off x="3671999" y="-48924"/>
          <a:ext cx="1800000" cy="10800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FFFF00"/>
              </a:solidFill>
            </a:rPr>
            <a:t>Численность</a:t>
          </a:r>
        </a:p>
      </dsp:txBody>
      <dsp:txXfrm>
        <a:off x="3724720" y="3797"/>
        <a:ext cx="1694558" cy="974560"/>
      </dsp:txXfrm>
    </dsp:sp>
    <dsp:sp modelId="{647EE2AE-09AE-4F56-9DF3-760CD1A1E68F}">
      <dsp:nvSpPr>
        <dsp:cNvPr id="0" name=""/>
        <dsp:cNvSpPr/>
      </dsp:nvSpPr>
      <dsp:spPr>
        <a:xfrm>
          <a:off x="2268456" y="491076"/>
          <a:ext cx="4607086" cy="4607086"/>
        </a:xfrm>
        <a:custGeom>
          <a:avLst/>
          <a:gdLst/>
          <a:ahLst/>
          <a:cxnLst/>
          <a:rect l="0" t="0" r="0" b="0"/>
          <a:pathLst>
            <a:path>
              <a:moveTo>
                <a:pt x="3210808" y="186191"/>
              </a:moveTo>
              <a:arcTo wR="2303543" hR="2303543" stAng="17591681" swAng="116102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284692-75E8-4FF0-BE97-09AE4AC151E3}">
      <dsp:nvSpPr>
        <dsp:cNvPr id="0" name=""/>
        <dsp:cNvSpPr/>
      </dsp:nvSpPr>
      <dsp:spPr>
        <a:xfrm>
          <a:off x="5666926" y="1102847"/>
          <a:ext cx="1800000" cy="10800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FFFF00"/>
              </a:solidFill>
            </a:rPr>
            <a:t>Знания/Опыт</a:t>
          </a:r>
        </a:p>
      </dsp:txBody>
      <dsp:txXfrm>
        <a:off x="5719647" y="1155568"/>
        <a:ext cx="1694558" cy="974560"/>
      </dsp:txXfrm>
    </dsp:sp>
    <dsp:sp modelId="{6C6559C2-908B-4113-AB0D-7FF28A359084}">
      <dsp:nvSpPr>
        <dsp:cNvPr id="0" name=""/>
        <dsp:cNvSpPr/>
      </dsp:nvSpPr>
      <dsp:spPr>
        <a:xfrm>
          <a:off x="2278132" y="525173"/>
          <a:ext cx="4607086" cy="4607086"/>
        </a:xfrm>
        <a:custGeom>
          <a:avLst/>
          <a:gdLst/>
          <a:ahLst/>
          <a:cxnLst/>
          <a:rect l="0" t="0" r="0" b="0"/>
          <a:pathLst>
            <a:path>
              <a:moveTo>
                <a:pt x="4518137" y="1669600"/>
              </a:moveTo>
              <a:arcTo wR="2303543" hR="2303543" stAng="20641552" swAng="183867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23DDD-33A0-49BC-BC7F-B0844609BB4A}">
      <dsp:nvSpPr>
        <dsp:cNvPr id="0" name=""/>
        <dsp:cNvSpPr/>
      </dsp:nvSpPr>
      <dsp:spPr>
        <a:xfrm>
          <a:off x="5677872" y="3424108"/>
          <a:ext cx="1800000" cy="10800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FFFF00"/>
              </a:solidFill>
            </a:rPr>
            <a:t> </a:t>
          </a:r>
          <a:r>
            <a:rPr lang="ru-RU" sz="1400" b="1" kern="1200" dirty="0">
              <a:solidFill>
                <a:srgbClr val="FFFF00"/>
              </a:solidFill>
            </a:rPr>
            <a:t>Экспертиза</a:t>
          </a:r>
        </a:p>
      </dsp:txBody>
      <dsp:txXfrm>
        <a:off x="5730593" y="3476829"/>
        <a:ext cx="1694558" cy="974560"/>
      </dsp:txXfrm>
    </dsp:sp>
    <dsp:sp modelId="{75E46BAE-3327-4287-9576-052B654CC6C7}">
      <dsp:nvSpPr>
        <dsp:cNvPr id="0" name=""/>
        <dsp:cNvSpPr/>
      </dsp:nvSpPr>
      <dsp:spPr>
        <a:xfrm>
          <a:off x="2319586" y="469816"/>
          <a:ext cx="4607086" cy="4607086"/>
        </a:xfrm>
        <a:custGeom>
          <a:avLst/>
          <a:gdLst/>
          <a:ahLst/>
          <a:cxnLst/>
          <a:rect l="0" t="0" r="0" b="0"/>
          <a:pathLst>
            <a:path>
              <a:moveTo>
                <a:pt x="3817844" y="4039401"/>
              </a:moveTo>
              <a:arcTo wR="2303543" hR="2303543" stAng="2933983" swAng="113944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6D155E-5E98-4E5D-9538-7E4EB5A7761A}">
      <dsp:nvSpPr>
        <dsp:cNvPr id="0" name=""/>
        <dsp:cNvSpPr/>
      </dsp:nvSpPr>
      <dsp:spPr>
        <a:xfrm>
          <a:off x="3682946" y="4558161"/>
          <a:ext cx="1800000" cy="10800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FFFF00"/>
              </a:solidFill>
            </a:rPr>
            <a:t>Общественная деятельность</a:t>
          </a:r>
        </a:p>
      </dsp:txBody>
      <dsp:txXfrm>
        <a:off x="3735667" y="4610882"/>
        <a:ext cx="1694558" cy="974560"/>
      </dsp:txXfrm>
    </dsp:sp>
    <dsp:sp modelId="{8EEDECC7-1114-4F98-B149-A0A25F94EAF1}">
      <dsp:nvSpPr>
        <dsp:cNvPr id="0" name=""/>
        <dsp:cNvSpPr/>
      </dsp:nvSpPr>
      <dsp:spPr>
        <a:xfrm>
          <a:off x="2269988" y="491746"/>
          <a:ext cx="4607086" cy="4607086"/>
        </a:xfrm>
        <a:custGeom>
          <a:avLst/>
          <a:gdLst/>
          <a:ahLst/>
          <a:cxnLst/>
          <a:rect l="0" t="0" r="0" b="0"/>
          <a:pathLst>
            <a:path>
              <a:moveTo>
                <a:pt x="1405815" y="4424957"/>
              </a:moveTo>
              <a:arcTo wR="2303543" hR="2303543" stAng="6776209" swAng="113900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5288D2-9809-4D9B-A6F7-01BA3E1E3917}">
      <dsp:nvSpPr>
        <dsp:cNvPr id="0" name=""/>
        <dsp:cNvSpPr/>
      </dsp:nvSpPr>
      <dsp:spPr>
        <a:xfrm>
          <a:off x="1688023" y="3424109"/>
          <a:ext cx="1800000" cy="10800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 dirty="0"/>
        </a:p>
      </dsp:txBody>
      <dsp:txXfrm>
        <a:off x="1740744" y="3476830"/>
        <a:ext cx="1694558" cy="974560"/>
      </dsp:txXfrm>
    </dsp:sp>
    <dsp:sp modelId="{119C93BE-FC2C-46BF-A140-972DDB33D542}">
      <dsp:nvSpPr>
        <dsp:cNvPr id="0" name=""/>
        <dsp:cNvSpPr/>
      </dsp:nvSpPr>
      <dsp:spPr>
        <a:xfrm>
          <a:off x="2278228" y="524489"/>
          <a:ext cx="4607086" cy="4607086"/>
        </a:xfrm>
        <a:custGeom>
          <a:avLst/>
          <a:gdLst/>
          <a:ahLst/>
          <a:cxnLst/>
          <a:rect l="0" t="0" r="0" b="0"/>
          <a:pathLst>
            <a:path>
              <a:moveTo>
                <a:pt x="75323" y="2887793"/>
              </a:moveTo>
              <a:arcTo wR="2303543" hR="2303543" stAng="9918451" swAng="181168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4AD862-3BEF-4914-866F-44A2F7005870}">
      <dsp:nvSpPr>
        <dsp:cNvPr id="0" name=""/>
        <dsp:cNvSpPr/>
      </dsp:nvSpPr>
      <dsp:spPr>
        <a:xfrm>
          <a:off x="1688013" y="1120566"/>
          <a:ext cx="1800000" cy="10800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FF00"/>
              </a:solidFill>
            </a:rPr>
            <a:t>Exam</a:t>
          </a:r>
          <a:endParaRPr lang="ru-RU" sz="1600" b="1" kern="1200" dirty="0">
            <a:solidFill>
              <a:srgbClr val="FFFF00"/>
            </a:solidFill>
          </a:endParaRPr>
        </a:p>
      </dsp:txBody>
      <dsp:txXfrm>
        <a:off x="1740734" y="1173287"/>
        <a:ext cx="1694558" cy="974560"/>
      </dsp:txXfrm>
    </dsp:sp>
    <dsp:sp modelId="{F1708479-AB18-4DAB-94E8-2FEC54ACF695}">
      <dsp:nvSpPr>
        <dsp:cNvPr id="0" name=""/>
        <dsp:cNvSpPr/>
      </dsp:nvSpPr>
      <dsp:spPr>
        <a:xfrm>
          <a:off x="2317817" y="469441"/>
          <a:ext cx="4607086" cy="4607086"/>
        </a:xfrm>
        <a:custGeom>
          <a:avLst/>
          <a:gdLst/>
          <a:ahLst/>
          <a:cxnLst/>
          <a:rect l="0" t="0" r="0" b="0"/>
          <a:pathLst>
            <a:path>
              <a:moveTo>
                <a:pt x="704304" y="645609"/>
              </a:moveTo>
              <a:arcTo wR="2303543" hR="2303543" stAng="13561942" swAng="116589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9FE3C-D789-4568-BE5A-756749350781}">
      <dsp:nvSpPr>
        <dsp:cNvPr id="0" name=""/>
        <dsp:cNvSpPr/>
      </dsp:nvSpPr>
      <dsp:spPr>
        <a:xfrm>
          <a:off x="2627776" y="288020"/>
          <a:ext cx="4694961" cy="4694961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FF00"/>
              </a:solidFill>
            </a:rPr>
            <a:t>CONTROL</a:t>
          </a:r>
          <a:endParaRPr lang="ru-RU" sz="2400" b="1" kern="1200" dirty="0">
            <a:solidFill>
              <a:srgbClr val="FFFF00"/>
            </a:solidFill>
          </a:endParaRPr>
        </a:p>
      </dsp:txBody>
      <dsp:txXfrm>
        <a:off x="5028913" y="1156588"/>
        <a:ext cx="1732664" cy="1397310"/>
      </dsp:txXfrm>
    </dsp:sp>
    <dsp:sp modelId="{FAB4A529-4327-468C-A8A4-4C3838E764ED}">
      <dsp:nvSpPr>
        <dsp:cNvPr id="0" name=""/>
        <dsp:cNvSpPr/>
      </dsp:nvSpPr>
      <dsp:spPr>
        <a:xfrm>
          <a:off x="2555788" y="1008099"/>
          <a:ext cx="4694961" cy="4694961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rgbClr val="FFFF00"/>
              </a:solidFill>
            </a:rPr>
            <a:t>FEEDBACK </a:t>
          </a:r>
        </a:p>
      </dsp:txBody>
      <dsp:txXfrm>
        <a:off x="4987108" y="3439419"/>
        <a:ext cx="1732664" cy="1397310"/>
      </dsp:txXfrm>
    </dsp:sp>
    <dsp:sp modelId="{8039FA37-1E47-4757-9760-666A18828410}">
      <dsp:nvSpPr>
        <dsp:cNvPr id="0" name=""/>
        <dsp:cNvSpPr/>
      </dsp:nvSpPr>
      <dsp:spPr>
        <a:xfrm>
          <a:off x="1475666" y="880350"/>
          <a:ext cx="4694961" cy="4694961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rgbClr val="FFFF00"/>
              </a:solidFill>
            </a:rPr>
            <a:t>EDUCATION</a:t>
          </a:r>
          <a:endParaRPr lang="ru-RU" sz="2200" b="1" kern="1200" dirty="0">
            <a:solidFill>
              <a:srgbClr val="FFFF00"/>
            </a:solidFill>
          </a:endParaRPr>
        </a:p>
      </dsp:txBody>
      <dsp:txXfrm>
        <a:off x="2006643" y="3311669"/>
        <a:ext cx="1732664" cy="1397310"/>
      </dsp:txXfrm>
    </dsp:sp>
    <dsp:sp modelId="{435534F6-EE3C-4E1E-9024-386989992C30}">
      <dsp:nvSpPr>
        <dsp:cNvPr id="0" name=""/>
        <dsp:cNvSpPr/>
      </dsp:nvSpPr>
      <dsp:spPr>
        <a:xfrm>
          <a:off x="1979717" y="288033"/>
          <a:ext cx="4694961" cy="4694961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rgbClr val="FFFF00"/>
              </a:solidFill>
            </a:rPr>
            <a:t>MEETING</a:t>
          </a:r>
          <a:endParaRPr lang="ru-RU" sz="2200" b="1" kern="1200" dirty="0">
            <a:solidFill>
              <a:srgbClr val="FFFF00"/>
            </a:solidFill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rgbClr val="FFFF00"/>
              </a:solidFill>
            </a:rPr>
            <a:t>(</a:t>
          </a:r>
          <a:r>
            <a:rPr lang="en-US" sz="2200" b="1" kern="1200" dirty="0">
              <a:solidFill>
                <a:srgbClr val="FFFF00"/>
              </a:solidFill>
            </a:rPr>
            <a:t>min</a:t>
          </a:r>
          <a:r>
            <a:rPr lang="ru-RU" sz="2200" b="1" kern="1200" dirty="0">
              <a:solidFill>
                <a:srgbClr val="FFFF00"/>
              </a:solidFill>
            </a:rPr>
            <a:t>. совещаний)</a:t>
          </a:r>
        </a:p>
      </dsp:txBody>
      <dsp:txXfrm>
        <a:off x="2510694" y="1154365"/>
        <a:ext cx="1732664" cy="1397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CA9AA-6DAA-48B6-A107-7965836648D0}">
      <dsp:nvSpPr>
        <dsp:cNvPr id="0" name=""/>
        <dsp:cNvSpPr/>
      </dsp:nvSpPr>
      <dsp:spPr>
        <a:xfrm rot="16200000">
          <a:off x="888690" y="-888690"/>
          <a:ext cx="2794620" cy="457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Образовательные мероприятия</a:t>
          </a:r>
          <a:r>
            <a:rPr lang="en-US" sz="3300" kern="1200" dirty="0"/>
            <a:t> </a:t>
          </a:r>
          <a:r>
            <a:rPr lang="ru-RU" sz="3300" kern="1200" dirty="0"/>
            <a:t>и программы (онлайн)</a:t>
          </a:r>
        </a:p>
      </dsp:txBody>
      <dsp:txXfrm rot="5400000">
        <a:off x="0" y="0"/>
        <a:ext cx="4572000" cy="2095965"/>
      </dsp:txXfrm>
    </dsp:sp>
    <dsp:sp modelId="{40A03D66-2BED-4C69-BBBE-051CBF5A6D3E}">
      <dsp:nvSpPr>
        <dsp:cNvPr id="0" name=""/>
        <dsp:cNvSpPr/>
      </dsp:nvSpPr>
      <dsp:spPr>
        <a:xfrm>
          <a:off x="4572000" y="0"/>
          <a:ext cx="4572000" cy="279462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Выход на новые рынки – судебная экспертиза</a:t>
          </a:r>
        </a:p>
      </dsp:txBody>
      <dsp:txXfrm>
        <a:off x="4572000" y="0"/>
        <a:ext cx="4572000" cy="2095965"/>
      </dsp:txXfrm>
    </dsp:sp>
    <dsp:sp modelId="{F1D2961A-9D95-4B48-B29A-8679D99CA2B7}">
      <dsp:nvSpPr>
        <dsp:cNvPr id="0" name=""/>
        <dsp:cNvSpPr/>
      </dsp:nvSpPr>
      <dsp:spPr>
        <a:xfrm rot="10800000">
          <a:off x="0" y="2794620"/>
          <a:ext cx="4572000" cy="279462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Оптимизация системы контроля качества</a:t>
          </a:r>
        </a:p>
      </dsp:txBody>
      <dsp:txXfrm rot="10800000">
        <a:off x="0" y="3493275"/>
        <a:ext cx="4572000" cy="2095965"/>
      </dsp:txXfrm>
    </dsp:sp>
    <dsp:sp modelId="{2169E72A-EF9B-4BFD-880B-2F58AFE3752F}">
      <dsp:nvSpPr>
        <dsp:cNvPr id="0" name=""/>
        <dsp:cNvSpPr/>
      </dsp:nvSpPr>
      <dsp:spPr>
        <a:xfrm rot="5400000">
          <a:off x="5460690" y="1890615"/>
          <a:ext cx="2794620" cy="457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ЭДО</a:t>
          </a:r>
        </a:p>
      </dsp:txBody>
      <dsp:txXfrm rot="-5400000">
        <a:off x="4572000" y="3477959"/>
        <a:ext cx="4572000" cy="2095965"/>
      </dsp:txXfrm>
    </dsp:sp>
    <dsp:sp modelId="{021C1348-7D91-4E90-8440-48A9EF755B97}">
      <dsp:nvSpPr>
        <dsp:cNvPr id="0" name=""/>
        <dsp:cNvSpPr/>
      </dsp:nvSpPr>
      <dsp:spPr>
        <a:xfrm>
          <a:off x="3347874" y="2016220"/>
          <a:ext cx="2743200" cy="139731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00B050"/>
              </a:solidFill>
            </a:rPr>
            <a:t>ДЕЛЕГИРОВАНИЕ ПОЛНОМОЧИЙ</a:t>
          </a:r>
        </a:p>
      </dsp:txBody>
      <dsp:txXfrm>
        <a:off x="3416085" y="2084431"/>
        <a:ext cx="2606778" cy="1260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6866" y="1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890665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6866" y="9429671"/>
            <a:ext cx="2890665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866" y="0"/>
            <a:ext cx="289066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E925A-E2F8-4519-B73C-3C28F8EF5522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598" y="4778375"/>
            <a:ext cx="5335893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1"/>
            <a:ext cx="289066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866" y="9429751"/>
            <a:ext cx="289066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281F5-7478-4C6E-A496-08D7905448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841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588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967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906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3994500" cy="4967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body" idx="2"/>
          </p:nvPr>
        </p:nvSpPr>
        <p:spPr>
          <a:xfrm>
            <a:off x="4692273" y="1600201"/>
            <a:ext cx="3994500" cy="4967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454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285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61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322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6C2F-6185-4075-B1E0-2507EAF58FE3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74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96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SzPct val="100000"/>
              <a:defRPr sz="3000"/>
            </a:lvl1pPr>
            <a:lvl2pPr>
              <a:spcBef>
                <a:spcPts val="480"/>
              </a:spcBef>
              <a:buSzPct val="100000"/>
              <a:defRPr sz="2400"/>
            </a:lvl2pPr>
            <a:lvl3pPr>
              <a:spcBef>
                <a:spcPts val="480"/>
              </a:spcBef>
              <a:buSzPct val="100000"/>
              <a:defRPr sz="2400"/>
            </a:lvl3pPr>
            <a:lvl4pPr>
              <a:spcBef>
                <a:spcPts val="360"/>
              </a:spcBef>
              <a:buSzPct val="100000"/>
              <a:defRPr sz="1800"/>
            </a:lvl4pPr>
            <a:lvl5pPr>
              <a:spcBef>
                <a:spcPts val="360"/>
              </a:spcBef>
              <a:buSzPct val="100000"/>
              <a:defRPr sz="1800"/>
            </a:lvl5pPr>
            <a:lvl6pPr>
              <a:spcBef>
                <a:spcPts val="360"/>
              </a:spcBef>
              <a:buSzPct val="100000"/>
              <a:defRPr sz="1800"/>
            </a:lvl6pPr>
            <a:lvl7pPr>
              <a:spcBef>
                <a:spcPts val="360"/>
              </a:spcBef>
              <a:buSzPct val="100000"/>
              <a:defRPr sz="1800"/>
            </a:lvl7pPr>
            <a:lvl8pPr>
              <a:spcBef>
                <a:spcPts val="360"/>
              </a:spcBef>
              <a:buSzPct val="100000"/>
              <a:defRPr sz="1800"/>
            </a:lvl8pPr>
            <a:lvl9pPr>
              <a:spcBef>
                <a:spcPts val="36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5597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1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0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6512" y="2636912"/>
            <a:ext cx="9180512" cy="1470025"/>
          </a:xfrm>
        </p:spPr>
        <p:txBody>
          <a:bodyPr>
            <a:noAutofit/>
          </a:bodyPr>
          <a:lstStyle/>
          <a:p>
            <a:r>
              <a:rPr lang="ru-RU" altLang="ru-RU" sz="3600" b="1" dirty="0">
                <a:solidFill>
                  <a:srgbClr val="00578E"/>
                </a:solidFill>
                <a:latin typeface="Calibri" pitchFamily="34" charset="0"/>
              </a:rPr>
              <a:t>Доклад руководителя Комитета по региональному развитию</a:t>
            </a:r>
            <a:br>
              <a:rPr lang="ru-RU" altLang="ru-RU" sz="3600" b="1" dirty="0">
                <a:solidFill>
                  <a:srgbClr val="00578E"/>
                </a:solidFill>
                <a:latin typeface="Calibri" pitchFamily="34" charset="0"/>
              </a:rPr>
            </a:br>
            <a:r>
              <a:rPr lang="ru-RU" altLang="ru-RU" sz="3600" b="1" dirty="0">
                <a:solidFill>
                  <a:srgbClr val="00578E"/>
                </a:solidFill>
                <a:latin typeface="Calibri" pitchFamily="34" charset="0"/>
              </a:rPr>
              <a:t>Ассоциации</a:t>
            </a:r>
            <a:r>
              <a:rPr lang="ru-RU" sz="3600" b="1" dirty="0">
                <a:solidFill>
                  <a:srgbClr val="00578E"/>
                </a:solidFill>
                <a:latin typeface="Calibri" pitchFamily="34" charset="0"/>
              </a:rPr>
              <a:t> «СРОО «Экспертный совет»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75856" y="6222379"/>
            <a:ext cx="2880320" cy="6356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1080000"/>
            <a:r>
              <a:rPr lang="ru-RU" sz="2000" b="1" dirty="0">
                <a:solidFill>
                  <a:srgbClr val="03598F"/>
                </a:solidFill>
                <a:latin typeface="Calibri" pitchFamily="34" charset="0"/>
              </a:rPr>
              <a:t>08 октября 2021 года</a:t>
            </a:r>
          </a:p>
        </p:txBody>
      </p:sp>
      <p:pic>
        <p:nvPicPr>
          <p:cNvPr id="6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2339752" cy="68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519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2483768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028274128"/>
              </p:ext>
            </p:extLst>
          </p:nvPr>
        </p:nvGraphicFramePr>
        <p:xfrm>
          <a:off x="0" y="1268760"/>
          <a:ext cx="9144000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845AF5F-6A2E-427A-B797-4DA6E052E6C0}"/>
              </a:ext>
            </a:extLst>
          </p:cNvPr>
          <p:cNvSpPr txBox="1">
            <a:spLocks/>
          </p:cNvSpPr>
          <p:nvPr/>
        </p:nvSpPr>
        <p:spPr>
          <a:xfrm>
            <a:off x="2411760" y="0"/>
            <a:ext cx="6732240" cy="1124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</a:rPr>
              <a:t>Цель 2021-2022</a:t>
            </a:r>
          </a:p>
        </p:txBody>
      </p:sp>
    </p:spTree>
    <p:extLst>
      <p:ext uri="{BB962C8B-B14F-4D97-AF65-F5344CB8AC3E}">
        <p14:creationId xmlns:p14="http://schemas.microsoft.com/office/powerpoint/2010/main" val="23137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337C2A77-BC0F-4E5D-98A8-694C66C0B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ru.best-wallpaper.net/wallpaper/1440x900/1301/Cartoon-movie-Wreck-It-Ralph_1440x900.jpg">
            <a:extLst>
              <a:ext uri="{FF2B5EF4-FFF2-40B4-BE49-F238E27FC236}">
                <a16:creationId xmlns:a16="http://schemas.microsoft.com/office/drawing/2014/main" id="{E0D6E655-C1C4-4444-AA42-8B633D064C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6" name="Picture 4" descr="http://adwall.in.ua/wp-content/uploads/2017/09/924_image.jpg">
            <a:extLst>
              <a:ext uri="{FF2B5EF4-FFF2-40B4-BE49-F238E27FC236}">
                <a16:creationId xmlns:a16="http://schemas.microsoft.com/office/drawing/2014/main" id="{7352BA8D-8750-4E1F-8310-EDF290888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33804"/>
            <a:ext cx="3635896" cy="232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05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2123728" y="33556"/>
            <a:ext cx="6012160" cy="7311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578E"/>
                </a:solidFill>
              </a:rPr>
              <a:t>Региональный охват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98983" y="908720"/>
            <a:ext cx="49409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Calibri" pitchFamily="34" charset="0"/>
              </a:rPr>
              <a:t>43 региональных представительств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Calibri" pitchFamily="34" charset="0"/>
              </a:rPr>
              <a:t>более 1300 членов</a:t>
            </a:r>
          </a:p>
        </p:txBody>
      </p:sp>
      <p:pic>
        <p:nvPicPr>
          <p:cNvPr id="12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2195736" cy="64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886BC656-F5B2-46D2-B9E4-B275093467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8" b="4154"/>
          <a:stretch/>
        </p:blipFill>
        <p:spPr bwMode="auto">
          <a:xfrm>
            <a:off x="0" y="1656826"/>
            <a:ext cx="9144000" cy="520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0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1FE12A8-9A16-4587-B3F9-DC1636CB7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223907-A5E9-419A-8633-E4E58E3368A1}"/>
              </a:ext>
            </a:extLst>
          </p:cNvPr>
          <p:cNvSpPr/>
          <p:nvPr/>
        </p:nvSpPr>
        <p:spPr>
          <a:xfrm>
            <a:off x="1907704" y="1124744"/>
            <a:ext cx="54505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</a:rPr>
              <a:t>ОБМЕН ОПЫТОМ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462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0864166-1B37-472E-AC9A-94F408A8DDF7}"/>
              </a:ext>
            </a:extLst>
          </p:cNvPr>
          <p:cNvSpPr/>
          <p:nvPr/>
        </p:nvSpPr>
        <p:spPr>
          <a:xfrm>
            <a:off x="0" y="0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Абакан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63DB8AC-F2A4-4C4C-9792-D99B7D62CB4C}"/>
              </a:ext>
            </a:extLst>
          </p:cNvPr>
          <p:cNvSpPr/>
          <p:nvPr/>
        </p:nvSpPr>
        <p:spPr>
          <a:xfrm>
            <a:off x="2267744" y="548680"/>
            <a:ext cx="25202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Великий Новгород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5175F14-52F9-430C-BD81-2B7C0250CF53}"/>
              </a:ext>
            </a:extLst>
          </p:cNvPr>
          <p:cNvSpPr/>
          <p:nvPr/>
        </p:nvSpPr>
        <p:spPr>
          <a:xfrm>
            <a:off x="7124226" y="1052736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Екатеринбург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6AB0A7F-3A2C-4A26-BE08-C11D80291EBC}"/>
              </a:ext>
            </a:extLst>
          </p:cNvPr>
          <p:cNvSpPr/>
          <p:nvPr/>
        </p:nvSpPr>
        <p:spPr>
          <a:xfrm>
            <a:off x="5436096" y="332656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Брянск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3A5AE1C-5445-4467-A43A-41F2DBC49293}"/>
              </a:ext>
            </a:extLst>
          </p:cNvPr>
          <p:cNvSpPr/>
          <p:nvPr/>
        </p:nvSpPr>
        <p:spPr>
          <a:xfrm>
            <a:off x="5436096" y="1556792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Иваново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FE07FC7-F9EB-4461-9B12-AC16DE22FD58}"/>
              </a:ext>
            </a:extLst>
          </p:cNvPr>
          <p:cNvSpPr/>
          <p:nvPr/>
        </p:nvSpPr>
        <p:spPr>
          <a:xfrm>
            <a:off x="1835696" y="5733256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Тюмень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D92FACE-2A93-4D4F-A626-973718F4B556}"/>
              </a:ext>
            </a:extLst>
          </p:cNvPr>
          <p:cNvSpPr/>
          <p:nvPr/>
        </p:nvSpPr>
        <p:spPr>
          <a:xfrm>
            <a:off x="6588224" y="5301208"/>
            <a:ext cx="21957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Санкт-Петербург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CDF3DA-2729-4E12-B859-87BE3ACCFFF2}"/>
              </a:ext>
            </a:extLst>
          </p:cNvPr>
          <p:cNvSpPr/>
          <p:nvPr/>
        </p:nvSpPr>
        <p:spPr>
          <a:xfrm>
            <a:off x="0" y="1628800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Волгоград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B7BA7D3-B4D8-4B3E-9619-CF52318B02F5}"/>
              </a:ext>
            </a:extLst>
          </p:cNvPr>
          <p:cNvSpPr/>
          <p:nvPr/>
        </p:nvSpPr>
        <p:spPr>
          <a:xfrm>
            <a:off x="827584" y="2132856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Казань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01B9657-344C-4F7B-9E91-2A485734282D}"/>
              </a:ext>
            </a:extLst>
          </p:cNvPr>
          <p:cNvSpPr/>
          <p:nvPr/>
        </p:nvSpPr>
        <p:spPr>
          <a:xfrm>
            <a:off x="179512" y="6165304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Улан-Удэ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F261150-B673-429B-AE8D-7FD86F73BB37}"/>
              </a:ext>
            </a:extLst>
          </p:cNvPr>
          <p:cNvSpPr/>
          <p:nvPr/>
        </p:nvSpPr>
        <p:spPr>
          <a:xfrm>
            <a:off x="1907704" y="2780928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Красноярск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156A338-3B4B-4B66-AE97-F6978898BE4F}"/>
              </a:ext>
            </a:extLst>
          </p:cNvPr>
          <p:cNvSpPr/>
          <p:nvPr/>
        </p:nvSpPr>
        <p:spPr>
          <a:xfrm>
            <a:off x="3635896" y="3789040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Новосибирск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E75FD7C-0014-49FF-802C-CEC7A6DF305D}"/>
              </a:ext>
            </a:extLst>
          </p:cNvPr>
          <p:cNvSpPr/>
          <p:nvPr/>
        </p:nvSpPr>
        <p:spPr>
          <a:xfrm>
            <a:off x="179512" y="5373216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Севастополь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E1CF038-19DF-4C75-9352-65C1BB45BDEB}"/>
              </a:ext>
            </a:extLst>
          </p:cNvPr>
          <p:cNvSpPr/>
          <p:nvPr/>
        </p:nvSpPr>
        <p:spPr>
          <a:xfrm>
            <a:off x="21460" y="3789040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Омск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F1F37C9-6F12-486F-9422-D0A6A14C3E31}"/>
              </a:ext>
            </a:extLst>
          </p:cNvPr>
          <p:cNvSpPr/>
          <p:nvPr/>
        </p:nvSpPr>
        <p:spPr>
          <a:xfrm>
            <a:off x="4067944" y="4509120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Рязань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799BF5B0-D6E8-4218-B789-CAC1F2329C73}"/>
              </a:ext>
            </a:extLst>
          </p:cNvPr>
          <p:cNvSpPr/>
          <p:nvPr/>
        </p:nvSpPr>
        <p:spPr>
          <a:xfrm>
            <a:off x="1763688" y="1268760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Владивосток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BE3C1C0A-5BE5-4EF6-A6ED-A48CB72FACA1}"/>
              </a:ext>
            </a:extLst>
          </p:cNvPr>
          <p:cNvSpPr/>
          <p:nvPr/>
        </p:nvSpPr>
        <p:spPr>
          <a:xfrm>
            <a:off x="6516216" y="0"/>
            <a:ext cx="262052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Белгород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DDC94CB-4468-40DB-B7D7-F9213F3BF58F}"/>
              </a:ext>
            </a:extLst>
          </p:cNvPr>
          <p:cNvSpPr/>
          <p:nvPr/>
        </p:nvSpPr>
        <p:spPr>
          <a:xfrm>
            <a:off x="6804248" y="2708920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Киров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CDBDFEB9-0000-4859-9D99-6384A67898A8}"/>
              </a:ext>
            </a:extLst>
          </p:cNvPr>
          <p:cNvSpPr/>
          <p:nvPr/>
        </p:nvSpPr>
        <p:spPr>
          <a:xfrm>
            <a:off x="4932040" y="6118134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Тула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E1501356-3624-482B-94B4-1CF7B3ED0EFA}"/>
              </a:ext>
            </a:extLst>
          </p:cNvPr>
          <p:cNvSpPr/>
          <p:nvPr/>
        </p:nvSpPr>
        <p:spPr>
          <a:xfrm>
            <a:off x="1115616" y="3789040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Оренбург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79B33E4D-60E1-4A9E-92C1-B5271299A344}"/>
              </a:ext>
            </a:extLst>
          </p:cNvPr>
          <p:cNvSpPr/>
          <p:nvPr/>
        </p:nvSpPr>
        <p:spPr>
          <a:xfrm>
            <a:off x="107504" y="4653136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Смоленск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43066CDA-15EF-41B4-A1A8-EE1301D56F4D}"/>
              </a:ext>
            </a:extLst>
          </p:cNvPr>
          <p:cNvSpPr/>
          <p:nvPr/>
        </p:nvSpPr>
        <p:spPr>
          <a:xfrm>
            <a:off x="1763688" y="4365104"/>
            <a:ext cx="21602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err="1">
                <a:solidFill>
                  <a:srgbClr val="3B79A1"/>
                </a:solidFill>
                <a:latin typeface="Calibri" pitchFamily="34" charset="0"/>
              </a:rPr>
              <a:t>Ростов</a:t>
            </a:r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-на-Дону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5DD3C923-55A6-4A8F-8D29-C964BE98AC44}"/>
              </a:ext>
            </a:extLst>
          </p:cNvPr>
          <p:cNvSpPr/>
          <p:nvPr/>
        </p:nvSpPr>
        <p:spPr>
          <a:xfrm>
            <a:off x="2339752" y="5085184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Саратов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71196A7A-EBEB-40D7-A06B-906C407690EC}"/>
              </a:ext>
            </a:extLst>
          </p:cNvPr>
          <p:cNvSpPr/>
          <p:nvPr/>
        </p:nvSpPr>
        <p:spPr>
          <a:xfrm>
            <a:off x="4860032" y="5085184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Самара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0A540292-5D41-46B0-9F4D-7BF1A9996D1E}"/>
              </a:ext>
            </a:extLst>
          </p:cNvPr>
          <p:cNvSpPr/>
          <p:nvPr/>
        </p:nvSpPr>
        <p:spPr>
          <a:xfrm>
            <a:off x="4139953" y="3140968"/>
            <a:ext cx="14401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Мурманск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0D1C75A8-CD9C-4FF5-9366-7064D7563B02}"/>
              </a:ext>
            </a:extLst>
          </p:cNvPr>
          <p:cNvSpPr/>
          <p:nvPr/>
        </p:nvSpPr>
        <p:spPr>
          <a:xfrm>
            <a:off x="7135949" y="3717032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Пенза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0247157A-E249-4552-9FCD-D54223DD520F}"/>
              </a:ext>
            </a:extLst>
          </p:cNvPr>
          <p:cNvSpPr/>
          <p:nvPr/>
        </p:nvSpPr>
        <p:spPr>
          <a:xfrm>
            <a:off x="6948264" y="5877272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Тверь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CC96DD8F-DFC0-4309-BFE9-E3BAD9F03BF6}"/>
              </a:ext>
            </a:extLst>
          </p:cNvPr>
          <p:cNvSpPr/>
          <p:nvPr/>
        </p:nvSpPr>
        <p:spPr>
          <a:xfrm>
            <a:off x="0" y="2564904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Краснодар</a:t>
            </a: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C3B7402C-F76B-48B7-9F50-D15A7C87440F}"/>
              </a:ext>
            </a:extLst>
          </p:cNvPr>
          <p:cNvSpPr/>
          <p:nvPr/>
        </p:nvSpPr>
        <p:spPr>
          <a:xfrm>
            <a:off x="3707904" y="1556792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Ижевск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5FE9FC6-57C4-4726-9C2F-D17F4BABCD92}"/>
              </a:ext>
            </a:extLst>
          </p:cNvPr>
          <p:cNvSpPr/>
          <p:nvPr/>
        </p:nvSpPr>
        <p:spPr>
          <a:xfrm>
            <a:off x="4499992" y="908720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Воронеж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E949BBB0-4EB4-4FBF-976B-F402D9ACDFDA}"/>
              </a:ext>
            </a:extLst>
          </p:cNvPr>
          <p:cNvSpPr/>
          <p:nvPr/>
        </p:nvSpPr>
        <p:spPr>
          <a:xfrm>
            <a:off x="7308304" y="2132856"/>
            <a:ext cx="16561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Кемерово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0BAA447D-D38C-4298-8A88-C1CBFC9ECEC2}"/>
              </a:ext>
            </a:extLst>
          </p:cNvPr>
          <p:cNvSpPr/>
          <p:nvPr/>
        </p:nvSpPr>
        <p:spPr>
          <a:xfrm>
            <a:off x="6876256" y="4293096"/>
            <a:ext cx="194421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Пермь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5FFB2D52-E54C-4436-B693-E457B4EEC472}"/>
              </a:ext>
            </a:extLst>
          </p:cNvPr>
          <p:cNvSpPr/>
          <p:nvPr/>
        </p:nvSpPr>
        <p:spPr>
          <a:xfrm>
            <a:off x="3779913" y="2492896"/>
            <a:ext cx="15841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Калуга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15A8952C-C764-44C6-908E-D30AF60B9442}"/>
              </a:ext>
            </a:extLst>
          </p:cNvPr>
          <p:cNvSpPr/>
          <p:nvPr/>
        </p:nvSpPr>
        <p:spPr>
          <a:xfrm>
            <a:off x="899592" y="3284984"/>
            <a:ext cx="23762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Нижний Новгород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18CF1E9E-E399-4B56-83F1-5ACB8282C881}"/>
              </a:ext>
            </a:extLst>
          </p:cNvPr>
          <p:cNvSpPr/>
          <p:nvPr/>
        </p:nvSpPr>
        <p:spPr>
          <a:xfrm>
            <a:off x="323528" y="764704"/>
            <a:ext cx="17281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Владимир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261134B2-AAAB-4ECB-B382-0D77ADCB3ED6}"/>
              </a:ext>
            </a:extLst>
          </p:cNvPr>
          <p:cNvSpPr/>
          <p:nvPr/>
        </p:nvSpPr>
        <p:spPr>
          <a:xfrm>
            <a:off x="2915816" y="-14078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Астрахань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DF5BC563-1888-4C18-A298-A784A8BA1016}"/>
              </a:ext>
            </a:extLst>
          </p:cNvPr>
          <p:cNvSpPr/>
          <p:nvPr/>
        </p:nvSpPr>
        <p:spPr>
          <a:xfrm>
            <a:off x="2771800" y="2060848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Калининград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101CEAA0-E20C-426E-8E28-8D97D4D20B2C}"/>
              </a:ext>
            </a:extLst>
          </p:cNvPr>
          <p:cNvSpPr/>
          <p:nvPr/>
        </p:nvSpPr>
        <p:spPr>
          <a:xfrm>
            <a:off x="3923928" y="5589240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Ставрополь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1327BDA4-B260-4745-9716-B57B27444BC7}"/>
              </a:ext>
            </a:extLst>
          </p:cNvPr>
          <p:cNvSpPr/>
          <p:nvPr/>
        </p:nvSpPr>
        <p:spPr>
          <a:xfrm>
            <a:off x="1331640" y="6427113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Ульяновск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C7FD5571-CA55-4CD6-929E-A680851A94B7}"/>
              </a:ext>
            </a:extLst>
          </p:cNvPr>
          <p:cNvSpPr/>
          <p:nvPr/>
        </p:nvSpPr>
        <p:spPr>
          <a:xfrm>
            <a:off x="3347864" y="6309320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Хабаровск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D5A62DEB-5D8D-4D24-88DE-3D58EAE54444}"/>
              </a:ext>
            </a:extLst>
          </p:cNvPr>
          <p:cNvSpPr/>
          <p:nvPr/>
        </p:nvSpPr>
        <p:spPr>
          <a:xfrm>
            <a:off x="6084168" y="6309320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Уфа</a:t>
            </a: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3FFECFCB-51FF-4E5E-A201-A0172737721E}"/>
              </a:ext>
            </a:extLst>
          </p:cNvPr>
          <p:cNvSpPr/>
          <p:nvPr/>
        </p:nvSpPr>
        <p:spPr>
          <a:xfrm>
            <a:off x="5652120" y="3212976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Чебоксары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3C77C20-9659-4817-9911-AF4B723FE8B3}"/>
              </a:ext>
            </a:extLst>
          </p:cNvPr>
          <p:cNvSpPr/>
          <p:nvPr/>
        </p:nvSpPr>
        <p:spPr>
          <a:xfrm>
            <a:off x="5004048" y="4221088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Челябинск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215684FB-8C1A-4E98-9612-B73106618816}"/>
              </a:ext>
            </a:extLst>
          </p:cNvPr>
          <p:cNvSpPr/>
          <p:nvPr/>
        </p:nvSpPr>
        <p:spPr>
          <a:xfrm>
            <a:off x="5220072" y="2564904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Череповец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8636D269-1310-42D0-A78E-DF5694EE7634}"/>
              </a:ext>
            </a:extLst>
          </p:cNvPr>
          <p:cNvSpPr/>
          <p:nvPr/>
        </p:nvSpPr>
        <p:spPr>
          <a:xfrm>
            <a:off x="4788024" y="1916832"/>
            <a:ext cx="20080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3B79A1"/>
                </a:solidFill>
                <a:latin typeface="Calibri" pitchFamily="34" charset="0"/>
              </a:rPr>
              <a:t>Ярославль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F6DF64-BB6E-444F-82C2-4AB4A3EFB551}"/>
              </a:ext>
            </a:extLst>
          </p:cNvPr>
          <p:cNvSpPr/>
          <p:nvPr/>
        </p:nvSpPr>
        <p:spPr>
          <a:xfrm>
            <a:off x="2051720" y="2780928"/>
            <a:ext cx="5131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</a:rPr>
              <a:t>МЫ ВСЕ ВМЕСТЕ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471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95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500"/>
                            </p:stCondLst>
                            <p:childTnLst>
                              <p:par>
                                <p:cTn id="1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250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35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4500"/>
                            </p:stCondLst>
                            <p:childTnLst>
                              <p:par>
                                <p:cTn id="1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5500"/>
                            </p:stCondLst>
                            <p:childTnLst>
                              <p:par>
                                <p:cTn id="1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6500"/>
                            </p:stCondLst>
                            <p:childTnLst>
                              <p:par>
                                <p:cTn id="1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7500"/>
                            </p:stCondLst>
                            <p:childTnLst>
                              <p:par>
                                <p:cTn id="1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8500"/>
                            </p:stCondLst>
                            <p:childTnLst>
                              <p:par>
                                <p:cTn id="1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9500"/>
                            </p:stCondLst>
                            <p:childTnLst>
                              <p:par>
                                <p:cTn id="1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30500"/>
                            </p:stCondLst>
                            <p:childTnLst>
                              <p:par>
                                <p:cTn id="1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31500"/>
                            </p:stCondLst>
                            <p:childTnLst>
                              <p:par>
                                <p:cTn id="1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2500"/>
                            </p:stCondLst>
                            <p:childTnLst>
                              <p:par>
                                <p:cTn id="2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33500"/>
                            </p:stCondLst>
                            <p:childTnLst>
                              <p:par>
                                <p:cTn id="2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4500"/>
                            </p:stCondLst>
                            <p:childTnLst>
                              <p:par>
                                <p:cTn id="2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35500"/>
                            </p:stCondLst>
                            <p:childTnLst>
                              <p:par>
                                <p:cTn id="2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36500"/>
                            </p:stCondLst>
                            <p:childTnLst>
                              <p:par>
                                <p:cTn id="2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37500"/>
                            </p:stCondLst>
                            <p:childTnLst>
                              <p:par>
                                <p:cTn id="2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38500"/>
                            </p:stCondLst>
                            <p:childTnLst>
                              <p:par>
                                <p:cTn id="2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39500"/>
                            </p:stCondLst>
                            <p:childTnLst>
                              <p:par>
                                <p:cTn id="2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40500"/>
                            </p:stCondLst>
                            <p:childTnLst>
                              <p:par>
                                <p:cTn id="2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41500"/>
                            </p:stCondLst>
                            <p:childTnLst>
                              <p:par>
                                <p:cTn id="2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42500"/>
                            </p:stCondLst>
                            <p:childTnLst>
                              <p:par>
                                <p:cTn id="2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43500"/>
                            </p:stCondLst>
                            <p:childTnLst>
                              <p:par>
                                <p:cTn id="2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3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1" grpId="0"/>
      <p:bldP spid="63" grpId="0"/>
      <p:bldP spid="64" grpId="0"/>
      <p:bldP spid="65" grpId="0"/>
      <p:bldP spid="66" grpId="0"/>
      <p:bldP spid="67" grpId="0"/>
      <p:bldP spid="68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2483768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99283140"/>
              </p:ext>
            </p:extLst>
          </p:nvPr>
        </p:nvGraphicFramePr>
        <p:xfrm>
          <a:off x="0" y="476672"/>
          <a:ext cx="9144000" cy="6381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5261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2483768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32798780"/>
              </p:ext>
            </p:extLst>
          </p:nvPr>
        </p:nvGraphicFramePr>
        <p:xfrm>
          <a:off x="0" y="1268760"/>
          <a:ext cx="9144000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845AF5F-6A2E-427A-B797-4DA6E052E6C0}"/>
              </a:ext>
            </a:extLst>
          </p:cNvPr>
          <p:cNvSpPr txBox="1">
            <a:spLocks/>
          </p:cNvSpPr>
          <p:nvPr/>
        </p:nvSpPr>
        <p:spPr>
          <a:xfrm>
            <a:off x="1763688" y="0"/>
            <a:ext cx="7380312" cy="13407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578E"/>
                </a:solidFill>
                <a:latin typeface="Calibri" pitchFamily="34" charset="0"/>
              </a:rPr>
              <a:t>ЗАДАЧИ КОМИТЕТА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5B86A27-5D7C-41B6-B70A-AAE9AFACD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437112"/>
            <a:ext cx="936104" cy="71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ourmind.ru/wp-content/uploads/2017/05/418.jpg">
            <a:extLst>
              <a:ext uri="{FF2B5EF4-FFF2-40B4-BE49-F238E27FC236}">
                <a16:creationId xmlns:a16="http://schemas.microsoft.com/office/drawing/2014/main" id="{FEA662ED-035D-49A5-8E4C-302F0B402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2690679" cy="149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095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6"/>
            <a:ext cx="2290284" cy="66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3"/>
            <a:ext cx="576064" cy="7118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07704" y="1268760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─ Пермь               </a:t>
            </a:r>
            <a:r>
              <a:rPr lang="ru-RU" sz="2400" dirty="0">
                <a:solidFill>
                  <a:srgbClr val="00578F"/>
                </a:solidFill>
                <a:latin typeface="Georgia" panose="02040502050405020303" pitchFamily="18" charset="0"/>
              </a:rPr>
              <a:t>Некоммерческое партнерство</a:t>
            </a:r>
          </a:p>
        </p:txBody>
      </p:sp>
      <p:pic>
        <p:nvPicPr>
          <p:cNvPr id="1026" name="Picture 2" descr="http://www.dzintarsshop.ru/upload/dzintars/gallery/big/Gerb_Volgogra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1008112" cy="79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kultura174.ru/Storage/Image/PublicationItem/Image/big/453/chelya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35696" y="2132856"/>
            <a:ext cx="1655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─ Волгоград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35696" y="2852936"/>
            <a:ext cx="1963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─ Челябинск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636912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578F"/>
                </a:solidFill>
                <a:latin typeface="Georgia" panose="02040502050405020303" pitchFamily="18" charset="0"/>
              </a:rPr>
              <a:t>Региональный совет по оценочной деятельности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28328" y="92577"/>
            <a:ext cx="6392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578F"/>
                </a:solidFill>
                <a:latin typeface="Calibri" pitchFamily="34" charset="0"/>
              </a:rPr>
              <a:t>Многообразие форм профессиональных объединений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C59E60-8B75-4E73-87CA-19A9FCF9343E}"/>
              </a:ext>
            </a:extLst>
          </p:cNvPr>
          <p:cNvSpPr txBox="1"/>
          <p:nvPr/>
        </p:nvSpPr>
        <p:spPr>
          <a:xfrm>
            <a:off x="1835696" y="3645024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─ Екатеринбург</a:t>
            </a:r>
          </a:p>
        </p:txBody>
      </p:sp>
      <p:pic>
        <p:nvPicPr>
          <p:cNvPr id="2" name="Picture 2" descr="http://notarius-akadem.ru/files/news/01/1/1508/1eafe91e1193986c2627392755144941.jpg">
            <a:extLst>
              <a:ext uri="{FF2B5EF4-FFF2-40B4-BE49-F238E27FC236}">
                <a16:creationId xmlns:a16="http://schemas.microsoft.com/office/drawing/2014/main" id="{C515B191-80C1-47D2-8415-2B9F875D6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01008"/>
            <a:ext cx="648072" cy="46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://www.vseflagi.ru/upload/symbolics/vect/coa/tatarstan/kazan_coa_small.png">
            <a:extLst>
              <a:ext uri="{FF2B5EF4-FFF2-40B4-BE49-F238E27FC236}">
                <a16:creationId xmlns:a16="http://schemas.microsoft.com/office/drawing/2014/main" id="{BBE73EF9-54A6-4B48-A992-6971CB82B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17232"/>
            <a:ext cx="504056" cy="62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://kvartira-v-voronezhe.ru/kvartira-v-voronezhe/img/gerb.png">
            <a:extLst>
              <a:ext uri="{FF2B5EF4-FFF2-40B4-BE49-F238E27FC236}">
                <a16:creationId xmlns:a16="http://schemas.microsoft.com/office/drawing/2014/main" id="{9D3ED5E0-1E83-4C79-9693-A878265FB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37312"/>
            <a:ext cx="369309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BFDD35F-05B9-4A4B-95D7-D95ECBA8212F}"/>
              </a:ext>
            </a:extLst>
          </p:cNvPr>
          <p:cNvSpPr txBox="1"/>
          <p:nvPr/>
        </p:nvSpPr>
        <p:spPr>
          <a:xfrm>
            <a:off x="1907704" y="5733256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─ Казань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2BB220-24C3-493E-B344-44DD2A8C12B8}"/>
              </a:ext>
            </a:extLst>
          </p:cNvPr>
          <p:cNvSpPr txBox="1"/>
          <p:nvPr/>
        </p:nvSpPr>
        <p:spPr>
          <a:xfrm>
            <a:off x="1835696" y="638132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─ Воронеж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289563B-5DEA-410E-B59F-32E736FA5A7F}"/>
              </a:ext>
            </a:extLst>
          </p:cNvPr>
          <p:cNvSpPr/>
          <p:nvPr/>
        </p:nvSpPr>
        <p:spPr>
          <a:xfrm>
            <a:off x="4788024" y="6021288"/>
            <a:ext cx="396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578F"/>
                </a:solidFill>
                <a:latin typeface="Georgia" panose="02040502050405020303" pitchFamily="18" charset="0"/>
              </a:rPr>
              <a:t>Союзы оценщиков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32C0F6D-9A2F-466C-A0A5-8931002F8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77072"/>
            <a:ext cx="648072" cy="59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EA4FE7D-B157-451D-8AFB-9727A7774BFC}"/>
              </a:ext>
            </a:extLst>
          </p:cNvPr>
          <p:cNvSpPr txBox="1"/>
          <p:nvPr/>
        </p:nvSpPr>
        <p:spPr>
          <a:xfrm>
            <a:off x="1835696" y="422108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─ Рязань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D38151-819A-45CC-B275-E0F402E0E5FD}"/>
              </a:ext>
            </a:extLst>
          </p:cNvPr>
          <p:cNvSpPr txBox="1"/>
          <p:nvPr/>
        </p:nvSpPr>
        <p:spPr>
          <a:xfrm>
            <a:off x="1835696" y="4797152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─ Чебоксары (при ТПП)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0FEA83C-1A3F-40D2-BB97-1FABDAD55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97152"/>
            <a:ext cx="675075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478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6"/>
            <a:ext cx="2290284" cy="66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79712" y="1628800"/>
            <a:ext cx="1963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─ Севастополь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1008112" cy="1008112"/>
          </a:xfrm>
          <a:prstGeom prst="rect">
            <a:avLst/>
          </a:prstGeom>
        </p:spPr>
      </p:pic>
      <p:pic>
        <p:nvPicPr>
          <p:cNvPr id="2064" name="Picture 16" descr="http://diletant.media/upload/iblock/79e/79ed1fe3c61848f2f996a2671222c0c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720080" cy="933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051720" y="2852936"/>
            <a:ext cx="1963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─ Вологда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572000" y="3140968"/>
            <a:ext cx="4824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578F"/>
                </a:solidFill>
                <a:latin typeface="Georgia" panose="02040502050405020303" pitchFamily="18" charset="0"/>
              </a:rPr>
              <a:t>Отдельные проекты взаимодействия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79712" y="4149080"/>
            <a:ext cx="1963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─ Астрахань</a:t>
            </a:r>
          </a:p>
        </p:txBody>
      </p:sp>
      <p:pic>
        <p:nvPicPr>
          <p:cNvPr id="1027" name="Picture 3" descr="C:\Users\Горев\Downloads\i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975576"/>
            <a:ext cx="755330" cy="87373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928328" y="92577"/>
            <a:ext cx="6392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578F"/>
                </a:solidFill>
                <a:latin typeface="Calibri" pitchFamily="34" charset="0"/>
              </a:rPr>
              <a:t>Многообразие форм профессиональных объединений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52D424D-3B57-4EEE-A110-2322A80A78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6" t="5638" r="22638" b="10557"/>
          <a:stretch/>
        </p:blipFill>
        <p:spPr bwMode="auto">
          <a:xfrm>
            <a:off x="755576" y="5013176"/>
            <a:ext cx="696286" cy="83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0CCFE7-552E-421E-913D-153C6E3A8105}"/>
              </a:ext>
            </a:extLst>
          </p:cNvPr>
          <p:cNvSpPr txBox="1"/>
          <p:nvPr/>
        </p:nvSpPr>
        <p:spPr>
          <a:xfrm>
            <a:off x="1979712" y="5085184"/>
            <a:ext cx="7164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─ Хабаровск – </a:t>
            </a:r>
            <a:r>
              <a:rPr lang="ru-RU" sz="2400" dirty="0">
                <a:solidFill>
                  <a:srgbClr val="00578F"/>
                </a:solidFill>
                <a:latin typeface="Georgia" panose="02040502050405020303" pitchFamily="18" charset="0"/>
              </a:rPr>
              <a:t>в стадии обсуждения с коллегами</a:t>
            </a:r>
          </a:p>
        </p:txBody>
      </p:sp>
    </p:spTree>
    <p:extLst>
      <p:ext uri="{BB962C8B-B14F-4D97-AF65-F5344CB8AC3E}">
        <p14:creationId xmlns:p14="http://schemas.microsoft.com/office/powerpoint/2010/main" val="158423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845AF5F-6A2E-427A-B797-4DA6E052E6C0}"/>
              </a:ext>
            </a:extLst>
          </p:cNvPr>
          <p:cNvSpPr txBox="1">
            <a:spLocks/>
          </p:cNvSpPr>
          <p:nvPr/>
        </p:nvSpPr>
        <p:spPr>
          <a:xfrm>
            <a:off x="2411760" y="0"/>
            <a:ext cx="6732240" cy="1124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578E"/>
                </a:solidFill>
                <a:latin typeface="Calibri" pitchFamily="34" charset="0"/>
              </a:rPr>
              <a:t>Повышаем эффективность </a:t>
            </a:r>
          </a:p>
          <a:p>
            <a:r>
              <a:rPr lang="ru-RU" sz="4000" b="1" dirty="0">
                <a:solidFill>
                  <a:srgbClr val="00578E"/>
                </a:solidFill>
                <a:latin typeface="Calibri" pitchFamily="34" charset="0"/>
              </a:rPr>
              <a:t>представительства</a:t>
            </a:r>
          </a:p>
        </p:txBody>
      </p:sp>
      <p:pic>
        <p:nvPicPr>
          <p:cNvPr id="4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2483768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7788256"/>
              </p:ext>
            </p:extLst>
          </p:nvPr>
        </p:nvGraphicFramePr>
        <p:xfrm>
          <a:off x="0" y="1268760"/>
          <a:ext cx="9144000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6" name="Picture 4">
            <a:extLst>
              <a:ext uri="{FF2B5EF4-FFF2-40B4-BE49-F238E27FC236}">
                <a16:creationId xmlns:a16="http://schemas.microsoft.com/office/drawing/2014/main" id="{17422760-4F85-47DA-8CBC-F7C426457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1691680" cy="169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D99F3748-5C0E-435C-9192-98C62F409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844" y="1412776"/>
            <a:ext cx="1484156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>
            <a:extLst>
              <a:ext uri="{FF2B5EF4-FFF2-40B4-BE49-F238E27FC236}">
                <a16:creationId xmlns:a16="http://schemas.microsoft.com/office/drawing/2014/main" id="{EAE4622A-42C6-474C-9913-CF15EA5C8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517232"/>
            <a:ext cx="1881780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>
            <a:extLst>
              <a:ext uri="{FF2B5EF4-FFF2-40B4-BE49-F238E27FC236}">
                <a16:creationId xmlns:a16="http://schemas.microsoft.com/office/drawing/2014/main" id="{D980D710-F789-4CEC-BB15-DEDBA5F7F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373216"/>
            <a:ext cx="1979712" cy="1484784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  <a:effectLst>
            <a:outerShdw dir="5400000" algn="ctr" rotWithShape="0">
              <a:srgbClr val="000000">
                <a:alpha val="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153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4334BE4C-A307-4081-B6CA-378C2788C8EA}" vid="{931854DB-B4CE-4A06-BD6A-1123E4B9AD2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9085</TotalTime>
  <Words>198</Words>
  <Application>Microsoft Office PowerPoint</Application>
  <PresentationFormat>Экран (4:3)</PresentationFormat>
  <Paragraphs>92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Georgia</vt:lpstr>
      <vt:lpstr>Тема1</vt:lpstr>
      <vt:lpstr>Доклад руководителя Комитета по региональному развитию Ассоциации «СРОО «Экспертный совет»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Сергей Горев</cp:lastModifiedBy>
  <cp:revision>279</cp:revision>
  <cp:lastPrinted>2013-01-17T17:30:59Z</cp:lastPrinted>
  <dcterms:created xsi:type="dcterms:W3CDTF">2011-04-20T12:27:46Z</dcterms:created>
  <dcterms:modified xsi:type="dcterms:W3CDTF">2021-10-07T07:38:21Z</dcterms:modified>
</cp:coreProperties>
</file>