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6" r:id="rId2"/>
    <p:sldId id="260" r:id="rId3"/>
    <p:sldId id="266" r:id="rId4"/>
    <p:sldId id="263" r:id="rId5"/>
    <p:sldId id="261" r:id="rId6"/>
    <p:sldId id="258" r:id="rId7"/>
    <p:sldId id="265" r:id="rId8"/>
    <p:sldId id="259" r:id="rId9"/>
    <p:sldId id="268" r:id="rId10"/>
    <p:sldId id="264" r:id="rId11"/>
    <p:sldId id="257" r:id="rId12"/>
    <p:sldId id="267" r:id="rId13"/>
    <p:sldId id="269" r:id="rId14"/>
    <p:sldId id="270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tDMpezDFNhD6LcwurvNIQ==" hashData="gbIbBvs5L2q8y1wPnQfGeLtG3S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7C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 autoAdjust="0"/>
    <p:restoredTop sz="94692" autoAdjust="0"/>
  </p:normalViewPr>
  <p:slideViewPr>
    <p:cSldViewPr>
      <p:cViewPr varScale="1">
        <p:scale>
          <a:sx n="111" d="100"/>
          <a:sy n="111" d="100"/>
        </p:scale>
        <p:origin x="-56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CAF56A-A968-48A2-A1DC-7F0EBE5A7BF5}" type="datetimeFigureOut">
              <a:rPr lang="ru-RU" smtClean="0"/>
              <a:t>28.12.2012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BCA036-AD27-46B0-85B4-E60F63F89B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16805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BCA036-AD27-46B0-85B4-E60F63F89BB5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94911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BCA036-AD27-46B0-85B4-E60F63F89BB5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00088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BCA036-AD27-46B0-85B4-E60F63F89BB5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29239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BCA036-AD27-46B0-85B4-E60F63F89BB5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40507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BCA036-AD27-46B0-85B4-E60F63F89BB5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68571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8B429-1033-4FD7-8211-9A0734BE2635}" type="datetimeFigureOut">
              <a:rPr lang="ru-RU" smtClean="0"/>
              <a:t>28.12.2012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EB8E5-F323-443D-B98C-D5E48F0E0E9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8B429-1033-4FD7-8211-9A0734BE2635}" type="datetimeFigureOut">
              <a:rPr lang="ru-RU" smtClean="0"/>
              <a:t>28.12.2012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EB8E5-F323-443D-B98C-D5E48F0E0E9C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8B429-1033-4FD7-8211-9A0734BE2635}" type="datetimeFigureOut">
              <a:rPr lang="ru-RU" smtClean="0"/>
              <a:t>28.12.2012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EB8E5-F323-443D-B98C-D5E48F0E0E9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8B429-1033-4FD7-8211-9A0734BE2635}" type="datetimeFigureOut">
              <a:rPr lang="ru-RU" smtClean="0"/>
              <a:t>28.12.2012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EB8E5-F323-443D-B98C-D5E48F0E0E9C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8B429-1033-4FD7-8211-9A0734BE2635}" type="datetimeFigureOut">
              <a:rPr lang="ru-RU" smtClean="0"/>
              <a:t>28.12.2012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EB8E5-F323-443D-B98C-D5E48F0E0E9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8B429-1033-4FD7-8211-9A0734BE2635}" type="datetimeFigureOut">
              <a:rPr lang="ru-RU" smtClean="0"/>
              <a:t>28.12.2012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EB8E5-F323-443D-B98C-D5E48F0E0E9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8B429-1033-4FD7-8211-9A0734BE2635}" type="datetimeFigureOut">
              <a:rPr lang="ru-RU" smtClean="0"/>
              <a:t>28.12.2012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EB8E5-F323-443D-B98C-D5E48F0E0E9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8B429-1033-4FD7-8211-9A0734BE2635}" type="datetimeFigureOut">
              <a:rPr lang="ru-RU" smtClean="0"/>
              <a:t>28.12.2012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EB8E5-F323-443D-B98C-D5E48F0E0E9C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8B429-1033-4FD7-8211-9A0734BE2635}" type="datetimeFigureOut">
              <a:rPr lang="ru-RU" smtClean="0"/>
              <a:t>28.12.2012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EB8E5-F323-443D-B98C-D5E48F0E0E9C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8B429-1033-4FD7-8211-9A0734BE2635}" type="datetimeFigureOut">
              <a:rPr lang="ru-RU" smtClean="0"/>
              <a:t>28.12.2012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EB8E5-F323-443D-B98C-D5E48F0E0E9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8B429-1033-4FD7-8211-9A0734BE2635}" type="datetimeFigureOut">
              <a:rPr lang="ru-RU" smtClean="0"/>
              <a:t>28.12.2012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EB8E5-F323-443D-B98C-D5E48F0E0E9C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FA8B429-1033-4FD7-8211-9A0734BE2635}" type="datetimeFigureOut">
              <a:rPr lang="ru-RU" smtClean="0"/>
              <a:t>28.12.2012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586EB8E5-F323-443D-B98C-D5E48F0E0E9C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5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9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7.png"/><Relationship Id="rId5" Type="http://schemas.openxmlformats.org/officeDocument/2006/relationships/oleObject" Target="../embeddings/oleObject1.bin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2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7.png"/><Relationship Id="rId5" Type="http://schemas.openxmlformats.org/officeDocument/2006/relationships/oleObject" Target="../embeddings/oleObject2.bin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notesSlide" Target="../notesSlides/notesSlide2.xml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5.png"/><Relationship Id="rId5" Type="http://schemas.openxmlformats.org/officeDocument/2006/relationships/image" Target="../media/image14.jpeg"/><Relationship Id="rId4" Type="http://schemas.openxmlformats.org/officeDocument/2006/relationships/image" Target="../media/image13.jpeg"/><Relationship Id="rId9" Type="http://schemas.openxmlformats.org/officeDocument/2006/relationships/image" Target="../media/image1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7" Type="http://schemas.openxmlformats.org/officeDocument/2006/relationships/image" Target="../media/image19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22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7.png"/><Relationship Id="rId5" Type="http://schemas.openxmlformats.org/officeDocument/2006/relationships/oleObject" Target="../embeddings/oleObject5.bin"/><Relationship Id="rId4" Type="http://schemas.openxmlformats.org/officeDocument/2006/relationships/image" Target="../media/image21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3.png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6.bin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7" Type="http://schemas.openxmlformats.org/officeDocument/2006/relationships/image" Target="../media/image29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7.png"/><Relationship Id="rId5" Type="http://schemas.openxmlformats.org/officeDocument/2006/relationships/oleObject" Target="../embeddings/oleObject7.bin"/><Relationship Id="rId4" Type="http://schemas.openxmlformats.org/officeDocument/2006/relationships/image" Target="../media/image2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7" Type="http://schemas.openxmlformats.org/officeDocument/2006/relationships/image" Target="../media/image32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7.png"/><Relationship Id="rId5" Type="http://schemas.openxmlformats.org/officeDocument/2006/relationships/oleObject" Target="../embeddings/oleObject8.bin"/><Relationship Id="rId4" Type="http://schemas.openxmlformats.org/officeDocument/2006/relationships/image" Target="../media/image3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9.bin"/><Relationship Id="rId5" Type="http://schemas.openxmlformats.org/officeDocument/2006/relationships/image" Target="../media/image34.jpeg"/><Relationship Id="rId4" Type="http://schemas.openxmlformats.org/officeDocument/2006/relationships/image" Target="../media/image33.jpeg"/><Relationship Id="rId9" Type="http://schemas.openxmlformats.org/officeDocument/2006/relationships/image" Target="../media/image3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7" Type="http://schemas.openxmlformats.org/officeDocument/2006/relationships/image" Target="../media/image38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7.png"/><Relationship Id="rId5" Type="http://schemas.openxmlformats.org/officeDocument/2006/relationships/oleObject" Target="../embeddings/oleObject10.bin"/><Relationship Id="rId4" Type="http://schemas.openxmlformats.org/officeDocument/2006/relationships/image" Target="../media/image37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eg"/><Relationship Id="rId3" Type="http://schemas.openxmlformats.org/officeDocument/2006/relationships/image" Target="../media/image39.png"/><Relationship Id="rId7" Type="http://schemas.openxmlformats.org/officeDocument/2006/relationships/image" Target="../media/image41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7.png"/><Relationship Id="rId5" Type="http://schemas.openxmlformats.org/officeDocument/2006/relationships/oleObject" Target="../embeddings/oleObject11.bin"/><Relationship Id="rId4" Type="http://schemas.openxmlformats.org/officeDocument/2006/relationships/image" Target="../media/image40.png"/><Relationship Id="rId9" Type="http://schemas.openxmlformats.org/officeDocument/2006/relationships/image" Target="../media/image43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jpeg"/><Relationship Id="rId3" Type="http://schemas.openxmlformats.org/officeDocument/2006/relationships/image" Target="../media/image44.jpeg"/><Relationship Id="rId7" Type="http://schemas.openxmlformats.org/officeDocument/2006/relationships/image" Target="../media/image46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45.jpeg"/><Relationship Id="rId5" Type="http://schemas.openxmlformats.org/officeDocument/2006/relationships/image" Target="../media/image7.png"/><Relationship Id="rId4" Type="http://schemas.openxmlformats.org/officeDocument/2006/relationships/oleObject" Target="../embeddings/oleObject12.bin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55.png"/><Relationship Id="rId18" Type="http://schemas.openxmlformats.org/officeDocument/2006/relationships/image" Target="../media/image60.jpeg"/><Relationship Id="rId26" Type="http://schemas.openxmlformats.org/officeDocument/2006/relationships/image" Target="../media/image67.jpeg"/><Relationship Id="rId3" Type="http://schemas.openxmlformats.org/officeDocument/2006/relationships/notesSlide" Target="../notesSlides/notesSlide5.xml"/><Relationship Id="rId21" Type="http://schemas.openxmlformats.org/officeDocument/2006/relationships/image" Target="../media/image62.png"/><Relationship Id="rId7" Type="http://schemas.openxmlformats.org/officeDocument/2006/relationships/oleObject" Target="../embeddings/oleObject13.bin"/><Relationship Id="rId12" Type="http://schemas.openxmlformats.org/officeDocument/2006/relationships/image" Target="../media/image54.jpeg"/><Relationship Id="rId17" Type="http://schemas.openxmlformats.org/officeDocument/2006/relationships/image" Target="../media/image59.png"/><Relationship Id="rId25" Type="http://schemas.openxmlformats.org/officeDocument/2006/relationships/image" Target="../media/image66.jpe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58.png"/><Relationship Id="rId20" Type="http://schemas.openxmlformats.org/officeDocument/2006/relationships/image" Target="../media/image61.jpeg"/><Relationship Id="rId1" Type="http://schemas.openxmlformats.org/officeDocument/2006/relationships/vmlDrawing" Target="../drawings/vmlDrawing13.vml"/><Relationship Id="rId6" Type="http://schemas.openxmlformats.org/officeDocument/2006/relationships/image" Target="../media/image50.jpeg"/><Relationship Id="rId11" Type="http://schemas.openxmlformats.org/officeDocument/2006/relationships/image" Target="../media/image53.jpeg"/><Relationship Id="rId24" Type="http://schemas.openxmlformats.org/officeDocument/2006/relationships/image" Target="../media/image65.jpeg"/><Relationship Id="rId5" Type="http://schemas.openxmlformats.org/officeDocument/2006/relationships/image" Target="../media/image49.jpeg"/><Relationship Id="rId15" Type="http://schemas.openxmlformats.org/officeDocument/2006/relationships/image" Target="../media/image57.png"/><Relationship Id="rId23" Type="http://schemas.openxmlformats.org/officeDocument/2006/relationships/image" Target="../media/image64.jpeg"/><Relationship Id="rId10" Type="http://schemas.openxmlformats.org/officeDocument/2006/relationships/image" Target="../media/image52.jpeg"/><Relationship Id="rId19" Type="http://schemas.openxmlformats.org/officeDocument/2006/relationships/image" Target="../media/image2.png"/><Relationship Id="rId4" Type="http://schemas.openxmlformats.org/officeDocument/2006/relationships/image" Target="../media/image48.jpeg"/><Relationship Id="rId9" Type="http://schemas.openxmlformats.org/officeDocument/2006/relationships/image" Target="../media/image51.jpeg"/><Relationship Id="rId14" Type="http://schemas.openxmlformats.org/officeDocument/2006/relationships/image" Target="../media/image56.png"/><Relationship Id="rId22" Type="http://schemas.openxmlformats.org/officeDocument/2006/relationships/image" Target="../media/image63.jpeg"/><Relationship Id="rId27" Type="http://schemas.openxmlformats.org/officeDocument/2006/relationships/oleObject" Target="../embeddings/oleObject14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25"/>
          <a:stretch/>
        </p:blipFill>
        <p:spPr bwMode="auto">
          <a:xfrm>
            <a:off x="251519" y="247609"/>
            <a:ext cx="4901487" cy="26574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3006" y="2905056"/>
            <a:ext cx="3744416" cy="374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978167"/>
            <a:ext cx="1828800" cy="774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 rot="20650249">
            <a:off x="2382862" y="2394356"/>
            <a:ext cx="5032148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0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Н</a:t>
            </a:r>
            <a:r>
              <a:rPr lang="ru-RU" sz="60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О</a:t>
            </a:r>
            <a:r>
              <a:rPr lang="ru-RU" sz="60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В</a:t>
            </a:r>
            <a:r>
              <a:rPr lang="ru-RU" sz="60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О</a:t>
            </a:r>
            <a:r>
              <a:rPr lang="ru-RU" sz="60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Г</a:t>
            </a:r>
            <a:r>
              <a:rPr lang="ru-RU" sz="60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О</a:t>
            </a:r>
            <a:r>
              <a:rPr lang="ru-RU" sz="60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7C8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Д</a:t>
            </a:r>
            <a:r>
              <a:rPr lang="ru-RU" sz="60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Н</a:t>
            </a:r>
            <a:r>
              <a:rPr lang="ru-RU" sz="60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И</a:t>
            </a:r>
            <a:r>
              <a:rPr lang="ru-RU" sz="60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Е</a:t>
            </a:r>
            <a:endParaRPr lang="ru-RU" sz="6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accent4">
                  <a:lumMod val="7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7308304" y="172007"/>
            <a:ext cx="146867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2013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99592" y="3966155"/>
            <a:ext cx="68467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>
                <a:ln w="11430"/>
                <a:gradFill>
                  <a:gsLst>
                    <a:gs pos="25000">
                      <a:srgbClr val="FF0000"/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«Экспертные </a:t>
            </a:r>
            <a:r>
              <a:rPr lang="ru-RU" sz="5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советы»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32412">
            <a:off x="2136473" y="2132856"/>
            <a:ext cx="142084" cy="145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2284" y="2917393"/>
            <a:ext cx="142084" cy="145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lionel_richie_-_hello(zaycev.net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275856" y="170319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4823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375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8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88" fill="hold">
                                          <p:stCondLst>
                                            <p:cond delay="18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88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88" fill="hold">
                                          <p:stCondLst>
                                            <p:cond delay="563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976"/>
                            </p:stCondLst>
                            <p:childTnLst>
                              <p:par>
                                <p:cTn id="1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14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\\srv1\ЭС\ПРОЧЕЕ\Фото\-Разное-\Новогодний креатив\новогодний креатив (30 of 77)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522"/>
          <a:stretch/>
        </p:blipFill>
        <p:spPr bwMode="auto">
          <a:xfrm>
            <a:off x="6300192" y="476672"/>
            <a:ext cx="2335916" cy="1971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249194" y="2132856"/>
            <a:ext cx="4715294" cy="4715910"/>
          </a:xfrm>
        </p:spPr>
        <p:txBody>
          <a:bodyPr anchor="ctr">
            <a:normAutofit fontScale="62500" lnSpcReduction="20000"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b="1" dirty="0" smtClean="0"/>
              <a:t>Найдите </a:t>
            </a:r>
            <a:r>
              <a:rPr lang="ru-RU" b="1" dirty="0"/>
              <a:t>время </a:t>
            </a:r>
            <a:r>
              <a:rPr lang="ru-RU" dirty="0"/>
              <a:t>для работы — это цена успеха.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b="1" dirty="0"/>
              <a:t>Найдите время </a:t>
            </a:r>
            <a:r>
              <a:rPr lang="ru-RU" dirty="0"/>
              <a:t>для раздумий — это источник силы.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b="1" dirty="0"/>
              <a:t>Найдите время </a:t>
            </a:r>
            <a:r>
              <a:rPr lang="ru-RU" dirty="0"/>
              <a:t>для игры — это секрет молодости.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b="1" dirty="0"/>
              <a:t>Найдите время </a:t>
            </a:r>
            <a:r>
              <a:rPr lang="ru-RU" dirty="0"/>
              <a:t>для чтения — это основа знания.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b="1" dirty="0"/>
              <a:t>Найдите время </a:t>
            </a:r>
            <a:r>
              <a:rPr lang="ru-RU" dirty="0"/>
              <a:t>для души — это путь благочестия.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b="1" dirty="0"/>
              <a:t>Найдите время </a:t>
            </a:r>
            <a:r>
              <a:rPr lang="ru-RU" dirty="0"/>
              <a:t>для дружбы — это источник счастья.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b="1" dirty="0"/>
              <a:t>Найдите время </a:t>
            </a:r>
            <a:r>
              <a:rPr lang="ru-RU" dirty="0"/>
              <a:t>для любви — это священный дар жизни.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b="1" dirty="0"/>
              <a:t>Найдите время </a:t>
            </a:r>
            <a:r>
              <a:rPr lang="ru-RU" dirty="0"/>
              <a:t>для мечты — только так душа достигнет звезд.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b="1" dirty="0"/>
              <a:t>Найдите время </a:t>
            </a:r>
            <a:r>
              <a:rPr lang="ru-RU" dirty="0"/>
              <a:t>для смеха — он поможет вам справиться с трудностями жизни.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b="1" dirty="0"/>
              <a:t>Найдите время </a:t>
            </a:r>
            <a:r>
              <a:rPr lang="ru-RU" dirty="0"/>
              <a:t>для красоты — она есть повсюду.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b="1" dirty="0"/>
              <a:t>Найдите время </a:t>
            </a:r>
            <a:r>
              <a:rPr lang="ru-RU" dirty="0"/>
              <a:t>для здоровья — это единственное сокровище жизни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9512" y="448080"/>
            <a:ext cx="6131024" cy="1252728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Мы </a:t>
            </a:r>
            <a:r>
              <a:rPr lang="ru-RU" b="1" dirty="0"/>
              <a:t>сами создаем мир вокруг </a:t>
            </a:r>
            <a:r>
              <a:rPr lang="ru-RU" b="1" dirty="0" smtClean="0"/>
              <a:t>себя!</a:t>
            </a:r>
            <a:endParaRPr lang="ru-RU" b="1" dirty="0"/>
          </a:p>
        </p:txBody>
      </p:sp>
      <p:sp>
        <p:nvSpPr>
          <p:cNvPr id="6" name="Объект 1"/>
          <p:cNvSpPr txBox="1">
            <a:spLocks/>
          </p:cNvSpPr>
          <p:nvPr/>
        </p:nvSpPr>
        <p:spPr>
          <a:xfrm>
            <a:off x="1475656" y="5589240"/>
            <a:ext cx="1584176" cy="7200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Font typeface="Symbol" pitchFamily="18" charset="2"/>
              <a:buNone/>
            </a:pPr>
            <a:r>
              <a:rPr lang="ru-RU" sz="1500" b="1" dirty="0" smtClean="0"/>
              <a:t>Президент </a:t>
            </a:r>
          </a:p>
          <a:p>
            <a:pPr marL="0" indent="0">
              <a:lnSpc>
                <a:spcPct val="120000"/>
              </a:lnSpc>
              <a:buFont typeface="Symbol" pitchFamily="18" charset="2"/>
              <a:buNone/>
            </a:pPr>
            <a:r>
              <a:rPr lang="ru-RU" sz="1500" b="1" dirty="0" smtClean="0"/>
              <a:t>А.В. Каминский</a:t>
            </a:r>
            <a:endParaRPr lang="ru-RU" sz="1500" b="1" dirty="0"/>
          </a:p>
        </p:txBody>
      </p:sp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08717093"/>
              </p:ext>
            </p:extLst>
          </p:nvPr>
        </p:nvGraphicFramePr>
        <p:xfrm>
          <a:off x="774492" y="5585420"/>
          <a:ext cx="70485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51" name="Точечный рисунок" r:id="rId5" imgW="1228571" imgH="1247619" progId="PBrush">
                  <p:embed/>
                </p:oleObj>
              </mc:Choice>
              <mc:Fallback>
                <p:oleObj name="Точечный рисунок" r:id="rId5" imgW="1228571" imgH="1247619" progId="PBrush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74492" y="5585420"/>
                        <a:ext cx="704850" cy="723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11811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216" name="Picture 72" descr="Z:\ПРОЧЕЕ\Фото\-Разное-\Новогодний креатив\новогодний креатив (29 of 77)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909"/>
          <a:stretch/>
        </p:blipFill>
        <p:spPr bwMode="auto">
          <a:xfrm>
            <a:off x="194123" y="2102522"/>
            <a:ext cx="4041058" cy="3342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4179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72" name="Picture 52" descr="Z:\ПРОЧЕЕ\Фото\2010\Вечер в сказке\24.12.10 (37 of 70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374740"/>
            <a:ext cx="2657321" cy="3998476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15" name="Picture 9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6351" y="5786797"/>
            <a:ext cx="1116544" cy="10712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88370020"/>
              </p:ext>
            </p:extLst>
          </p:nvPr>
        </p:nvGraphicFramePr>
        <p:xfrm>
          <a:off x="8259638" y="6089476"/>
          <a:ext cx="70485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30" name="Точечный рисунок" r:id="rId5" imgW="1228571" imgH="1247619" progId="Paint.Picture">
                  <p:embed/>
                </p:oleObj>
              </mc:Choice>
              <mc:Fallback>
                <p:oleObj name="Точечный рисунок" r:id="rId5" imgW="1228571" imgH="1247619" progId="Paint.Picture">
                  <p:embed/>
                  <p:pic>
                    <p:nvPicPr>
                      <p:cNvPr id="0" name="Объект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59638" y="6089476"/>
                        <a:ext cx="704850" cy="723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243" name="Picture 3" descr="C:\Users\Лебединский ВИ\Documents\картинки\46242_352905598136316_10466159_n.jpg"/>
          <p:cNvPicPr>
            <a:picLocks noGrp="1" noChangeAspect="1" noChangeArrowheads="1"/>
          </p:cNvPicPr>
          <p:nvPr>
            <p:ph idx="1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452965"/>
            <a:ext cx="2664296" cy="1072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930432"/>
          </a:xfrm>
        </p:spPr>
        <p:txBody>
          <a:bodyPr>
            <a:normAutofit/>
          </a:bodyPr>
          <a:lstStyle/>
          <a:p>
            <a:r>
              <a:rPr lang="ru-RU" b="1" dirty="0" smtClean="0"/>
              <a:t>Заповеди </a:t>
            </a:r>
            <a:r>
              <a:rPr lang="ru-RU" b="1" dirty="0"/>
              <a:t>Матери </a:t>
            </a:r>
            <a:r>
              <a:rPr lang="ru-RU" b="1" dirty="0" smtClean="0"/>
              <a:t>Терезы</a:t>
            </a:r>
            <a:endParaRPr lang="ru-RU" b="1" dirty="0"/>
          </a:p>
        </p:txBody>
      </p:sp>
      <p:sp>
        <p:nvSpPr>
          <p:cNvPr id="7" name="Объект 1"/>
          <p:cNvSpPr txBox="1">
            <a:spLocks/>
          </p:cNvSpPr>
          <p:nvPr/>
        </p:nvSpPr>
        <p:spPr>
          <a:xfrm>
            <a:off x="2764825" y="1340768"/>
            <a:ext cx="6271671" cy="4947658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500"/>
              </a:spcBef>
              <a:buNone/>
            </a:pPr>
            <a:r>
              <a:rPr lang="ru-RU" sz="2700" dirty="0" smtClean="0"/>
              <a:t>Люди </a:t>
            </a:r>
            <a:r>
              <a:rPr lang="ru-RU" sz="2700" dirty="0"/>
              <a:t>бывают неразумны, нелогичны и эгоистичны – все равно </a:t>
            </a:r>
            <a:r>
              <a:rPr lang="ru-RU" sz="2700" b="1" dirty="0"/>
              <a:t>прощайте</a:t>
            </a:r>
            <a:r>
              <a:rPr lang="ru-RU" sz="2700" dirty="0"/>
              <a:t> </a:t>
            </a:r>
            <a:r>
              <a:rPr lang="ru-RU" sz="2700" dirty="0" smtClean="0"/>
              <a:t>их</a:t>
            </a:r>
            <a:r>
              <a:rPr lang="ru-RU" sz="2700" dirty="0"/>
              <a:t>.</a:t>
            </a:r>
          </a:p>
          <a:p>
            <a:pPr marL="0" indent="0" algn="just">
              <a:spcBef>
                <a:spcPts val="500"/>
              </a:spcBef>
              <a:buNone/>
            </a:pPr>
            <a:r>
              <a:rPr lang="ru-RU" sz="2700" dirty="0" smtClean="0"/>
              <a:t>Если </a:t>
            </a:r>
            <a:r>
              <a:rPr lang="ru-RU" sz="2700" dirty="0"/>
              <a:t>вы проявили доброту, а люди обвинили вас в тайных личных побуждениях – все равно </a:t>
            </a:r>
            <a:r>
              <a:rPr lang="ru-RU" sz="2700" b="1" dirty="0"/>
              <a:t>проявляйте доброту</a:t>
            </a:r>
            <a:r>
              <a:rPr lang="ru-RU" sz="2700" dirty="0"/>
              <a:t>.</a:t>
            </a:r>
          </a:p>
          <a:p>
            <a:pPr marL="0" indent="0" algn="just">
              <a:spcBef>
                <a:spcPts val="500"/>
              </a:spcBef>
              <a:buNone/>
            </a:pPr>
            <a:r>
              <a:rPr lang="ru-RU" sz="2700" dirty="0" smtClean="0"/>
              <a:t>Если </a:t>
            </a:r>
            <a:r>
              <a:rPr lang="ru-RU" sz="2700" dirty="0"/>
              <a:t>вы добились успеха, то у вас может появиться множество мнимых друзей и настоящих врагов – все равно </a:t>
            </a:r>
            <a:r>
              <a:rPr lang="ru-RU" sz="2700" b="1" dirty="0"/>
              <a:t>добивайтесь успеха</a:t>
            </a:r>
            <a:r>
              <a:rPr lang="ru-RU" sz="2700" dirty="0"/>
              <a:t>.</a:t>
            </a:r>
          </a:p>
          <a:p>
            <a:pPr marL="0" indent="0" algn="just">
              <a:spcBef>
                <a:spcPts val="500"/>
              </a:spcBef>
              <a:buNone/>
            </a:pPr>
            <a:r>
              <a:rPr lang="ru-RU" sz="2700" dirty="0" smtClean="0"/>
              <a:t>Если </a:t>
            </a:r>
            <a:r>
              <a:rPr lang="ru-RU" sz="2700" dirty="0"/>
              <a:t>вы честны и откровенны, то люди могут вас обманывать – все равно </a:t>
            </a:r>
            <a:r>
              <a:rPr lang="ru-RU" sz="2700" b="1" dirty="0"/>
              <a:t>будьте честны и откровенны</a:t>
            </a:r>
            <a:r>
              <a:rPr lang="ru-RU" sz="2700" dirty="0"/>
              <a:t>.</a:t>
            </a:r>
          </a:p>
          <a:p>
            <a:pPr marL="0" indent="0" algn="just">
              <a:spcBef>
                <a:spcPts val="500"/>
              </a:spcBef>
              <a:buNone/>
            </a:pPr>
            <a:r>
              <a:rPr lang="ru-RU" sz="2700" dirty="0" smtClean="0"/>
              <a:t>То</a:t>
            </a:r>
            <a:r>
              <a:rPr lang="ru-RU" sz="2700" dirty="0"/>
              <a:t>, что вы строили годами, может быть разрушено в одночасье – все равно </a:t>
            </a:r>
            <a:r>
              <a:rPr lang="ru-RU" sz="2700" b="1" dirty="0"/>
              <a:t>продолжайте строить</a:t>
            </a:r>
            <a:r>
              <a:rPr lang="ru-RU" sz="2700" dirty="0"/>
              <a:t>.</a:t>
            </a:r>
          </a:p>
          <a:p>
            <a:pPr marL="0" indent="0" algn="just">
              <a:spcBef>
                <a:spcPts val="500"/>
              </a:spcBef>
              <a:buNone/>
            </a:pPr>
            <a:r>
              <a:rPr lang="ru-RU" sz="2700" dirty="0" smtClean="0"/>
              <a:t>Добро</a:t>
            </a:r>
            <a:r>
              <a:rPr lang="ru-RU" sz="2700" dirty="0"/>
              <a:t>, которое вы сотворили сегодня, люди позабудут завтра – все равно </a:t>
            </a:r>
            <a:r>
              <a:rPr lang="ru-RU" sz="2700" b="1" dirty="0"/>
              <a:t>творите добро</a:t>
            </a:r>
            <a:r>
              <a:rPr lang="ru-RU" sz="2700" dirty="0"/>
              <a:t>.</a:t>
            </a:r>
          </a:p>
          <a:p>
            <a:pPr marL="0" indent="0" algn="just">
              <a:spcBef>
                <a:spcPts val="500"/>
              </a:spcBef>
              <a:buNone/>
            </a:pPr>
            <a:r>
              <a:rPr lang="ru-RU" sz="2700" dirty="0" smtClean="0"/>
              <a:t>Делитесь </a:t>
            </a:r>
            <a:r>
              <a:rPr lang="ru-RU" sz="2700" dirty="0"/>
              <a:t>с людьми самым лучшим из того, что у вас есть, и им этого никогда не будет достаточно – все равно продолжайте делиться с ними </a:t>
            </a:r>
            <a:r>
              <a:rPr lang="ru-RU" sz="2700" b="1" dirty="0"/>
              <a:t>самым лучшим</a:t>
            </a:r>
            <a:r>
              <a:rPr lang="ru-RU" sz="2700" dirty="0"/>
              <a:t>. </a:t>
            </a:r>
          </a:p>
          <a:p>
            <a:pPr marL="0" indent="0" algn="just">
              <a:spcBef>
                <a:spcPts val="500"/>
              </a:spcBef>
              <a:buNone/>
            </a:pPr>
            <a:r>
              <a:rPr lang="ru-RU" sz="2700" dirty="0" smtClean="0"/>
              <a:t>Неважно</a:t>
            </a:r>
            <a:r>
              <a:rPr lang="ru-RU" sz="2700" dirty="0"/>
              <a:t>, кто и что говорит о вас – принимайте все с улыбкой и </a:t>
            </a:r>
            <a:r>
              <a:rPr lang="ru-RU" sz="2700" b="1" dirty="0"/>
              <a:t>продолжайте делать </a:t>
            </a:r>
            <a:r>
              <a:rPr lang="ru-RU" sz="2700" dirty="0"/>
              <a:t>свое дело</a:t>
            </a:r>
            <a:r>
              <a:rPr lang="ru-RU" sz="2700" dirty="0" smtClean="0"/>
              <a:t>.</a:t>
            </a:r>
          </a:p>
          <a:p>
            <a:pPr marL="0" indent="0" algn="just">
              <a:spcBef>
                <a:spcPts val="500"/>
              </a:spcBef>
              <a:buNone/>
            </a:pPr>
            <a:r>
              <a:rPr lang="ru-RU" sz="2700" dirty="0" smtClean="0"/>
              <a:t>Если </a:t>
            </a:r>
            <a:r>
              <a:rPr lang="ru-RU" sz="2700" dirty="0"/>
              <a:t>вы обрели безмятежное счастье, то вам могут завидовать – все равно </a:t>
            </a:r>
            <a:r>
              <a:rPr lang="ru-RU" sz="2700" b="1" dirty="0"/>
              <a:t>будьте счастливы</a:t>
            </a:r>
            <a:r>
              <a:rPr lang="ru-RU" sz="2700" dirty="0"/>
              <a:t>.</a:t>
            </a:r>
          </a:p>
          <a:p>
            <a:pPr marL="0" indent="0" algn="just">
              <a:spcBef>
                <a:spcPts val="500"/>
              </a:spcBef>
              <a:buNone/>
            </a:pPr>
            <a:endParaRPr lang="ru-RU" sz="2500" dirty="0"/>
          </a:p>
        </p:txBody>
      </p:sp>
      <p:sp>
        <p:nvSpPr>
          <p:cNvPr id="8" name="Объект 1"/>
          <p:cNvSpPr txBox="1">
            <a:spLocks/>
          </p:cNvSpPr>
          <p:nvPr/>
        </p:nvSpPr>
        <p:spPr>
          <a:xfrm>
            <a:off x="4859193" y="6165304"/>
            <a:ext cx="3385215" cy="69269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ru-RU" sz="1700" b="1" dirty="0" smtClean="0"/>
              <a:t>Вице-президент</a:t>
            </a:r>
          </a:p>
          <a:p>
            <a:pPr marL="0" indent="0" algn="r">
              <a:buNone/>
            </a:pPr>
            <a:r>
              <a:rPr lang="ru-RU" sz="1700" b="1" dirty="0" smtClean="0"/>
              <a:t>К.Е. Калинкина</a:t>
            </a:r>
            <a:r>
              <a:rPr lang="ru-RU" b="1" dirty="0" smtClean="0"/>
              <a:t> 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596443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6 0.01944 L -0.1 -0.12431 C -0.12274 -0.13634 -0.15747 -0.14931 -0.19427 -0.1581 C -0.23646 -0.16829 -0.27066 -0.17245 -0.29514 -0.17153 L -0.39566 -0.18357 " pathEditMode="relative" rAng="0" ptsTypes="FffFF">
                                      <p:cBhvr>
                                        <p:cTn id="11" dur="2000" fill="hold"/>
                                        <p:tgtEl>
                                          <p:spTgt spid="52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122" y="-10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Вперед за Экспертным советом!</a:t>
            </a:r>
            <a:endParaRPr lang="ru-RU" b="1" dirty="0"/>
          </a:p>
        </p:txBody>
      </p:sp>
      <p:pic>
        <p:nvPicPr>
          <p:cNvPr id="7170" name="Picture 2" descr="C:\Users\Лебединский ВИ\Documents\картинки\556954_372827406142671_798668657_n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70" b="8211"/>
          <a:stretch/>
        </p:blipFill>
        <p:spPr bwMode="auto">
          <a:xfrm>
            <a:off x="3995936" y="4258875"/>
            <a:ext cx="4889004" cy="2194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\\srv1\ЭС\ПРОЧЕЕ\Фото\-Разное-\Новогодний креатив\новогодний креатив (21 of 77)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431291"/>
            <a:ext cx="4248472" cy="2814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Объект 1"/>
          <p:cNvSpPr txBox="1">
            <a:spLocks/>
          </p:cNvSpPr>
          <p:nvPr/>
        </p:nvSpPr>
        <p:spPr>
          <a:xfrm>
            <a:off x="4572000" y="1424050"/>
            <a:ext cx="4176464" cy="1212861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dirty="0" smtClean="0"/>
              <a:t>Смотри </a:t>
            </a:r>
            <a:r>
              <a:rPr lang="ru-RU" dirty="0"/>
              <a:t>вперёд с надеждой,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назад </a:t>
            </a:r>
            <a:r>
              <a:rPr lang="ru-RU" dirty="0"/>
              <a:t>с благодарностью,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вверх </a:t>
            </a:r>
            <a:r>
              <a:rPr lang="ru-RU" dirty="0"/>
              <a:t>с верой,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по </a:t>
            </a:r>
            <a:r>
              <a:rPr lang="ru-RU" dirty="0"/>
              <a:t>сторонам с </a:t>
            </a:r>
            <a:r>
              <a:rPr lang="ru-RU" dirty="0" smtClean="0"/>
              <a:t>любовью!</a:t>
            </a:r>
            <a:endParaRPr lang="ru-RU" dirty="0"/>
          </a:p>
        </p:txBody>
      </p:sp>
      <p:pic>
        <p:nvPicPr>
          <p:cNvPr id="9" name="Рисунок 8" descr="C:\Users\Лебединский ВИ\Documents\картинки\400253_405310279542705_776103893_n.png"/>
          <p:cNvPicPr/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1" t="9382" r="4753" b="18595"/>
          <a:stretch/>
        </p:blipFill>
        <p:spPr bwMode="auto">
          <a:xfrm>
            <a:off x="251520" y="4608512"/>
            <a:ext cx="3744416" cy="2249488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Объект 1"/>
          <p:cNvSpPr txBox="1">
            <a:spLocks/>
          </p:cNvSpPr>
          <p:nvPr/>
        </p:nvSpPr>
        <p:spPr>
          <a:xfrm>
            <a:off x="971600" y="4221088"/>
            <a:ext cx="2561659" cy="7920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ru-RU" sz="1700" b="1" dirty="0" smtClean="0"/>
              <a:t>Первый Вице-президент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700" b="1" dirty="0" smtClean="0"/>
              <a:t>В.И. Лебединский</a:t>
            </a:r>
            <a:r>
              <a:rPr lang="ru-RU" b="1" dirty="0" smtClean="0"/>
              <a:t> </a:t>
            </a:r>
            <a:endParaRPr lang="ru-RU" b="1" dirty="0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17522080"/>
              </p:ext>
            </p:extLst>
          </p:nvPr>
        </p:nvGraphicFramePr>
        <p:xfrm>
          <a:off x="251520" y="4245905"/>
          <a:ext cx="70485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20" name="Точечный рисунок" r:id="rId7" imgW="1228571" imgH="1247619" progId="Paint.Picture">
                  <p:embed/>
                </p:oleObj>
              </mc:Choice>
              <mc:Fallback>
                <p:oleObj name="Точечный рисунок" r:id="rId7" imgW="1228571" imgH="1247619" progId="Paint.Picture">
                  <p:embed/>
                  <p:pic>
                    <p:nvPicPr>
                      <p:cNvPr id="0" name="Объект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1520" y="4245905"/>
                        <a:ext cx="704850" cy="723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3374" name="Picture 62" descr="http://www.criticaltwenties.in/wp-content/uploads/2012/01/Puss-In-Boots-Shrek-4971261.jpe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99" r="4530" b="3926"/>
          <a:stretch/>
        </p:blipFill>
        <p:spPr bwMode="auto">
          <a:xfrm>
            <a:off x="3491880" y="3140968"/>
            <a:ext cx="1244741" cy="1215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4881766" y="2708920"/>
            <a:ext cx="4082722" cy="15542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900" b="1" dirty="0">
                <a:solidFill>
                  <a:schemeClr val="tx2"/>
                </a:solidFill>
              </a:rPr>
              <a:t>Все мы </a:t>
            </a:r>
            <a:r>
              <a:rPr lang="ru-RU" sz="1900" b="1" dirty="0" smtClean="0">
                <a:solidFill>
                  <a:schemeClr val="tx2"/>
                </a:solidFill>
              </a:rPr>
              <a:t>Гении! </a:t>
            </a:r>
            <a:r>
              <a:rPr lang="ru-RU" sz="1900" dirty="0" smtClean="0">
                <a:solidFill>
                  <a:schemeClr val="tx2"/>
                </a:solidFill>
              </a:rPr>
              <a:t>Но </a:t>
            </a:r>
            <a:r>
              <a:rPr lang="ru-RU" sz="1900" dirty="0">
                <a:solidFill>
                  <a:schemeClr val="tx2"/>
                </a:solidFill>
              </a:rPr>
              <a:t>если вы будете судить рыбу по способности взбираться на дерево, </a:t>
            </a:r>
            <a:r>
              <a:rPr lang="ru-RU" sz="1900" dirty="0" smtClean="0">
                <a:solidFill>
                  <a:schemeClr val="tx2"/>
                </a:solidFill>
              </a:rPr>
              <a:t>она </a:t>
            </a:r>
            <a:r>
              <a:rPr lang="ru-RU" sz="1900" dirty="0">
                <a:solidFill>
                  <a:schemeClr val="tx2"/>
                </a:solidFill>
              </a:rPr>
              <a:t>проживёт всю жизнь, считая себя дурой</a:t>
            </a:r>
            <a:r>
              <a:rPr lang="ru-RU" sz="1900" dirty="0" smtClean="0">
                <a:solidFill>
                  <a:schemeClr val="tx2"/>
                </a:solidFill>
              </a:rPr>
              <a:t>.  </a:t>
            </a:r>
            <a:r>
              <a:rPr lang="ru-RU" sz="1900" i="1" dirty="0" smtClean="0">
                <a:solidFill>
                  <a:schemeClr val="tx2"/>
                </a:solidFill>
              </a:rPr>
              <a:t>Альберт </a:t>
            </a:r>
            <a:r>
              <a:rPr lang="ru-RU" sz="1900" i="1" dirty="0">
                <a:solidFill>
                  <a:schemeClr val="tx2"/>
                </a:solidFill>
              </a:rPr>
              <a:t>Эйнштейн</a:t>
            </a:r>
          </a:p>
        </p:txBody>
      </p:sp>
    </p:spTree>
    <p:extLst>
      <p:ext uri="{BB962C8B-B14F-4D97-AF65-F5344CB8AC3E}">
        <p14:creationId xmlns:p14="http://schemas.microsoft.com/office/powerpoint/2010/main" val="3470167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3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3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67283529"/>
              </p:ext>
            </p:extLst>
          </p:nvPr>
        </p:nvGraphicFramePr>
        <p:xfrm>
          <a:off x="3131840" y="3048526"/>
          <a:ext cx="70485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95" name="Точечный рисунок" r:id="rId3" imgW="1228571" imgH="1247619" progId="Paint.Picture">
                  <p:embed/>
                </p:oleObj>
              </mc:Choice>
              <mc:Fallback>
                <p:oleObj name="Точечный рисунок" r:id="rId3" imgW="1228571" imgH="1247619" progId="Paint.Picture">
                  <p:embed/>
                  <p:pic>
                    <p:nvPicPr>
                      <p:cNvPr id="0" name="Объект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1840" y="3048526"/>
                        <a:ext cx="704850" cy="723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122" name="Picture 2" descr="\\srv1\ЭС\ПРОЧЕЕ\Фото\-Разное-\Новогодний креатив\новогодний креатив (49 of 77)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57933"/>
            <a:ext cx="2880320" cy="4347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059832" y="3909392"/>
            <a:ext cx="3312368" cy="290398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500" dirty="0"/>
              <a:t>Человек вначале жертвует своим здоровьем для того, чтобы заработать деньги. Потом он тратит деньги на восстановление здоровья. При этом он настолько беспокоится о своем будущем, что никогда не наслаждается настоящим. В результате он не живет ни в настоящем, ни в будущем. Он живет так, как будто никогда не умрет, а умирая сожалеет о том, что не жил.</a:t>
            </a:r>
          </a:p>
          <a:p>
            <a:pPr marL="0" indent="0">
              <a:buNone/>
            </a:pPr>
            <a:r>
              <a:rPr lang="ru-RU" sz="1500" i="1" dirty="0"/>
              <a:t>Далай-лама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203848" y="338328"/>
            <a:ext cx="5482952" cy="1252728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Посвятите </a:t>
            </a:r>
            <a:r>
              <a:rPr lang="ru-RU" b="1" dirty="0"/>
              <a:t>жизнь 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прекрасному!</a:t>
            </a:r>
            <a:endParaRPr lang="ru-RU" b="1" dirty="0"/>
          </a:p>
        </p:txBody>
      </p:sp>
      <p:sp>
        <p:nvSpPr>
          <p:cNvPr id="4" name="Объект 1"/>
          <p:cNvSpPr txBox="1">
            <a:spLocks/>
          </p:cNvSpPr>
          <p:nvPr/>
        </p:nvSpPr>
        <p:spPr>
          <a:xfrm>
            <a:off x="3059832" y="1556792"/>
            <a:ext cx="5904655" cy="16561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1500" dirty="0"/>
              <a:t>Посвятите жизнь прекрасному. Не посвящайте её отвратительному. У вас не так много времени, не так много энергии, чтобы растрачивать её впустую. Такую маленькую жизнь, такой маленький источник энергии просто глупо тратить на гнев, печаль, ненависть, </a:t>
            </a:r>
            <a:r>
              <a:rPr lang="ru-RU" sz="1500" dirty="0" smtClean="0"/>
              <a:t>ревность.</a:t>
            </a:r>
          </a:p>
          <a:p>
            <a:pPr marL="0" indent="0">
              <a:buNone/>
            </a:pPr>
            <a:r>
              <a:rPr lang="ru-RU" sz="1500" i="1" dirty="0" err="1" smtClean="0"/>
              <a:t>Ошо</a:t>
            </a:r>
            <a:endParaRPr lang="ru-RU" sz="1500" i="1" dirty="0"/>
          </a:p>
        </p:txBody>
      </p:sp>
      <p:sp>
        <p:nvSpPr>
          <p:cNvPr id="8" name="Объект 1"/>
          <p:cNvSpPr txBox="1">
            <a:spLocks/>
          </p:cNvSpPr>
          <p:nvPr/>
        </p:nvSpPr>
        <p:spPr>
          <a:xfrm>
            <a:off x="3851920" y="2996952"/>
            <a:ext cx="2952328" cy="9361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ru-RU" sz="1700" b="1" dirty="0" smtClean="0"/>
              <a:t>Исполнительный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700" b="1" dirty="0" smtClean="0"/>
              <a:t>директор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700" b="1" dirty="0" smtClean="0"/>
              <a:t>М.О. Ильин</a:t>
            </a:r>
            <a:endParaRPr lang="ru-RU" b="1" dirty="0"/>
          </a:p>
        </p:txBody>
      </p:sp>
      <p:pic>
        <p:nvPicPr>
          <p:cNvPr id="12340" name="Picture 52" descr="C:\Users\Лебединский ВИ\Documents\картинки\252327_499845746703837_25512019_n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605585"/>
            <a:ext cx="2880320" cy="1925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351" name="Picture 63" descr="\\srv1\ЭС\ПРОЧЕЕ\Фото\-Разное-\Новогодний креатив\новогодний креатив (46 of 77)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55" t="21938"/>
          <a:stretch/>
        </p:blipFill>
        <p:spPr bwMode="auto">
          <a:xfrm>
            <a:off x="6245689" y="3125789"/>
            <a:ext cx="2646791" cy="3404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8857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3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3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3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3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68" descr="Z:\ПРОЧЕЕ\Фото\-Разное-\Новогодний креатив\новогодний креатив (4 of 77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79512" y="141815"/>
            <a:ext cx="2016224" cy="2927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\\srv1\ЭС\ПРОЧЕЕ\Фото\-Разное-\Новогодний креатив\новогодний креатив (3 of 77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663192"/>
            <a:ext cx="3370372" cy="5073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89304" y="3056999"/>
            <a:ext cx="5390808" cy="1512168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dirty="0" smtClean="0"/>
              <a:t>Ваша </a:t>
            </a:r>
            <a:r>
              <a:rPr lang="ru-RU" dirty="0"/>
              <a:t>работа заполнит большую часть жизни и единственный способ быть полностью довольным – </a:t>
            </a:r>
            <a:r>
              <a:rPr lang="ru-RU" b="1" dirty="0"/>
              <a:t>делать то, что по-вашему является великим делом. </a:t>
            </a:r>
            <a:endParaRPr lang="ru-RU" b="1" dirty="0" smtClean="0"/>
          </a:p>
          <a:p>
            <a:pPr marL="0" indent="0">
              <a:buNone/>
            </a:pPr>
            <a:r>
              <a:rPr lang="ru-RU" dirty="0" smtClean="0"/>
              <a:t>И </a:t>
            </a:r>
            <a:r>
              <a:rPr lang="ru-RU" dirty="0"/>
              <a:t>единственный способ делать великие дела – </a:t>
            </a:r>
            <a:r>
              <a:rPr lang="ru-RU" b="1" dirty="0"/>
              <a:t>любить то, что вы делаете. </a:t>
            </a:r>
            <a:endParaRPr lang="ru-RU" b="1" dirty="0" smtClean="0"/>
          </a:p>
          <a:p>
            <a:pPr marL="0" indent="0">
              <a:buNone/>
            </a:pPr>
            <a:r>
              <a:rPr lang="ru-RU" dirty="0" smtClean="0"/>
              <a:t>Если </a:t>
            </a:r>
            <a:r>
              <a:rPr lang="ru-RU" dirty="0"/>
              <a:t>вы ещё не нашли своего дела, </a:t>
            </a:r>
            <a:r>
              <a:rPr lang="ru-RU" dirty="0" smtClean="0"/>
              <a:t>ищите.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393304" y="338328"/>
            <a:ext cx="8075240" cy="1252728"/>
          </a:xfrm>
        </p:spPr>
        <p:txBody>
          <a:bodyPr/>
          <a:lstStyle/>
          <a:p>
            <a:r>
              <a:rPr lang="ru-RU" b="1" dirty="0" smtClean="0"/>
              <a:t>Делайте то, что любите!</a:t>
            </a:r>
            <a:endParaRPr lang="ru-RU" b="1" dirty="0"/>
          </a:p>
        </p:txBody>
      </p:sp>
      <p:sp>
        <p:nvSpPr>
          <p:cNvPr id="6" name="Объект 1"/>
          <p:cNvSpPr txBox="1">
            <a:spLocks/>
          </p:cNvSpPr>
          <p:nvPr/>
        </p:nvSpPr>
        <p:spPr>
          <a:xfrm>
            <a:off x="3131840" y="5445225"/>
            <a:ext cx="2376264" cy="129614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1700" b="1" dirty="0" smtClean="0"/>
              <a:t>Председатель Дисциплинарного комитета </a:t>
            </a:r>
          </a:p>
          <a:p>
            <a:pPr marL="0" indent="0" algn="ctr">
              <a:buNone/>
            </a:pPr>
            <a:r>
              <a:rPr lang="ru-RU" sz="1700" b="1" dirty="0" smtClean="0"/>
              <a:t>М.В. Лапин</a:t>
            </a:r>
            <a:endParaRPr lang="ru-RU" b="1" dirty="0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90029206"/>
              </p:ext>
            </p:extLst>
          </p:nvPr>
        </p:nvGraphicFramePr>
        <p:xfrm>
          <a:off x="3995936" y="4721325"/>
          <a:ext cx="70485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70" name="Точечный рисунок" r:id="rId5" imgW="1228571" imgH="1247619" progId="Paint.Picture">
                  <p:embed/>
                </p:oleObj>
              </mc:Choice>
              <mc:Fallback>
                <p:oleObj name="Точечный рисунок" r:id="rId5" imgW="1228571" imgH="1247619" progId="Paint.Picture">
                  <p:embed/>
                  <p:pic>
                    <p:nvPicPr>
                      <p:cNvPr id="0" name="Объект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95936" y="4721325"/>
                        <a:ext cx="704850" cy="723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1325" name="Picture 61" descr="C:\Users\Лебединский ВИ\Documents\картинки\23734_501526469869098_1088864704_n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562377"/>
            <a:ext cx="2784309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511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3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3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3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3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3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3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3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3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3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3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3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364465"/>
            <a:ext cx="3816427" cy="2853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Улыбнитесь!</a:t>
            </a:r>
            <a:endParaRPr lang="ru-RU" b="1" dirty="0"/>
          </a:p>
        </p:txBody>
      </p:sp>
      <p:pic>
        <p:nvPicPr>
          <p:cNvPr id="5" name="Picture 4" descr="C:\Users\Лебединский ВИ\Documents\картинки\21747_354029881357221_707883297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225145"/>
            <a:ext cx="3810000" cy="2486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\\srv1\ЭС\ПРОЧЕЕ\Фото\-Разное-\Новогодний креатив\новогодний креатив (58 of 77)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87" r="9504"/>
          <a:stretch/>
        </p:blipFill>
        <p:spPr bwMode="auto">
          <a:xfrm>
            <a:off x="6516216" y="1383581"/>
            <a:ext cx="2406543" cy="5327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Объект 1"/>
          <p:cNvSpPr txBox="1">
            <a:spLocks/>
          </p:cNvSpPr>
          <p:nvPr/>
        </p:nvSpPr>
        <p:spPr>
          <a:xfrm>
            <a:off x="3923928" y="4653136"/>
            <a:ext cx="2376264" cy="15841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1700" b="1" dirty="0" smtClean="0"/>
              <a:t>Руководитель</a:t>
            </a:r>
          </a:p>
          <a:p>
            <a:pPr marL="0" indent="0" algn="ctr">
              <a:buNone/>
            </a:pPr>
            <a:r>
              <a:rPr lang="ru-RU" sz="1700" b="1" dirty="0" smtClean="0"/>
              <a:t>Департамента</a:t>
            </a:r>
          </a:p>
          <a:p>
            <a:pPr marL="0" indent="0" algn="ctr">
              <a:buNone/>
            </a:pPr>
            <a:r>
              <a:rPr lang="ru-RU" sz="1700" b="1" dirty="0" smtClean="0"/>
              <a:t>контроля</a:t>
            </a:r>
          </a:p>
          <a:p>
            <a:pPr marL="0" indent="0" algn="ctr">
              <a:buNone/>
            </a:pPr>
            <a:r>
              <a:rPr lang="ru-RU" sz="1700" b="1" dirty="0" smtClean="0"/>
              <a:t>Е.В. Кузяева</a:t>
            </a:r>
            <a:endParaRPr lang="ru-RU" b="1" dirty="0"/>
          </a:p>
        </p:txBody>
      </p:sp>
      <p:graphicFrame>
        <p:nvGraphicFramePr>
          <p:cNvPr id="2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41237610"/>
              </p:ext>
            </p:extLst>
          </p:nvPr>
        </p:nvGraphicFramePr>
        <p:xfrm>
          <a:off x="4716016" y="5898294"/>
          <a:ext cx="70485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42" name="Точечный рисунок" r:id="rId6" imgW="1228571" imgH="1247619" progId="Paint.Picture">
                  <p:embed/>
                </p:oleObj>
              </mc:Choice>
              <mc:Fallback>
                <p:oleObj name="Точечный рисунок" r:id="rId6" imgW="1228571" imgH="1247619" progId="Paint.Picture">
                  <p:embed/>
                  <p:pic>
                    <p:nvPicPr>
                      <p:cNvPr id="0" name="Объект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16016" y="5898294"/>
                        <a:ext cx="704850" cy="723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292" name="Picture 52" descr="C:\Users\Лебединский ВИ\Documents\картинки\pics-088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940" y="1383581"/>
            <a:ext cx="1722772" cy="2837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9462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Лебединский ВИ\Documents\картинки\pics-04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5360" y="614104"/>
            <a:ext cx="3278243" cy="2355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\\srv1\ЭС\ПРОЧЕЕ\Фото\-Разное-\Новогодний креатив\новогодний креатив (60 of 77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1539" y="2969756"/>
            <a:ext cx="5366925" cy="3555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07504" y="1916832"/>
            <a:ext cx="5328591" cy="4824536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dirty="0" smtClean="0"/>
              <a:t>Старый и мудрый старец, сидя у костра, рассказывал своему молодому внуку, который только входил во взрослую жизнь следующую историю: </a:t>
            </a:r>
          </a:p>
          <a:p>
            <a:pPr marL="0" indent="0">
              <a:buNone/>
            </a:pPr>
            <a:r>
              <a:rPr lang="ru-RU" dirty="0" smtClean="0"/>
              <a:t>В </a:t>
            </a:r>
            <a:r>
              <a:rPr lang="ru-RU" dirty="0"/>
              <a:t>любом человеке живет два зверя: темный волк и светлый волк. Каждый из них олицетворяет какие то стороны натуры человека. </a:t>
            </a:r>
            <a:r>
              <a:rPr lang="ru-RU" dirty="0" smtClean="0"/>
              <a:t>Так</a:t>
            </a:r>
            <a:r>
              <a:rPr lang="ru-RU" dirty="0"/>
              <a:t>, темный волк олицетворяет и поддерживает в человеке жадность, алчность, злость, ревность и зависть. Белый же волк наоборот, вобрал в себя все светлые стороны души - доброту, сострадание, любовь, смелость. </a:t>
            </a:r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Однако</a:t>
            </a:r>
            <a:r>
              <a:rPr lang="ru-RU" dirty="0"/>
              <a:t>, поскольку два волка и поддерживаемые ими качества слишком противоречивы, то между ними постоянно происходит война. Волки постоянно грызутся между собой в надежде победить друг друга. </a:t>
            </a:r>
          </a:p>
          <a:p>
            <a:pPr marL="0" indent="0">
              <a:buNone/>
            </a:pPr>
            <a:r>
              <a:rPr lang="ru-RU" dirty="0"/>
              <a:t> - А кто же победит из них в итоге</a:t>
            </a:r>
            <a:r>
              <a:rPr lang="ru-RU" dirty="0" smtClean="0"/>
              <a:t>?, - </a:t>
            </a:r>
            <a:r>
              <a:rPr lang="ru-RU" dirty="0"/>
              <a:t>спросил </a:t>
            </a:r>
            <a:r>
              <a:rPr lang="ru-RU" dirty="0" smtClean="0"/>
              <a:t>внук</a:t>
            </a:r>
            <a:br>
              <a:rPr lang="ru-RU" dirty="0" smtClean="0"/>
            </a:br>
            <a:r>
              <a:rPr lang="ru-RU" dirty="0" smtClean="0"/>
              <a:t>у </a:t>
            </a:r>
            <a:r>
              <a:rPr lang="ru-RU" dirty="0"/>
              <a:t>старца. </a:t>
            </a:r>
          </a:p>
          <a:p>
            <a:pPr marL="0" indent="0">
              <a:buNone/>
            </a:pPr>
            <a:r>
              <a:rPr lang="ru-RU" dirty="0"/>
              <a:t> Старец задумался ненадолго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и сказал с </a:t>
            </a:r>
            <a:r>
              <a:rPr lang="ru-RU" dirty="0"/>
              <a:t>легкой улыбкой на устах: </a:t>
            </a:r>
          </a:p>
          <a:p>
            <a:pPr marL="0" indent="0">
              <a:buNone/>
            </a:pPr>
            <a:r>
              <a:rPr lang="ru-RU" dirty="0" smtClean="0"/>
              <a:t>- </a:t>
            </a:r>
            <a:r>
              <a:rPr lang="ru-RU" dirty="0"/>
              <a:t>А победит тот, </a:t>
            </a:r>
            <a:r>
              <a:rPr lang="ru-RU" dirty="0" smtClean="0"/>
              <a:t>кого </a:t>
            </a:r>
            <a:r>
              <a:rPr lang="ru-RU" dirty="0"/>
              <a:t>ты будешь подкармливать.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5178160" cy="1252728"/>
          </a:xfrm>
        </p:spPr>
        <p:txBody>
          <a:bodyPr/>
          <a:lstStyle/>
          <a:p>
            <a:r>
              <a:rPr lang="ru-RU" b="1" dirty="0" smtClean="0"/>
              <a:t>Выбор за тобой!</a:t>
            </a:r>
            <a:endParaRPr lang="ru-RU" b="1" dirty="0"/>
          </a:p>
        </p:txBody>
      </p:sp>
      <p:sp>
        <p:nvSpPr>
          <p:cNvPr id="6" name="Объект 1"/>
          <p:cNvSpPr txBox="1">
            <a:spLocks/>
          </p:cNvSpPr>
          <p:nvPr/>
        </p:nvSpPr>
        <p:spPr>
          <a:xfrm>
            <a:off x="4888473" y="2969755"/>
            <a:ext cx="4042340" cy="122334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ru-RU" sz="1700" b="1" dirty="0" smtClean="0"/>
              <a:t>Начальник отдела </a:t>
            </a:r>
          </a:p>
          <a:p>
            <a:pPr marL="0" indent="0" algn="r">
              <a:buNone/>
            </a:pPr>
            <a:r>
              <a:rPr lang="ru-RU" sz="1700" b="1" dirty="0" smtClean="0"/>
              <a:t>реестра </a:t>
            </a:r>
          </a:p>
          <a:p>
            <a:pPr marL="0" indent="0" algn="r">
              <a:buNone/>
            </a:pPr>
            <a:r>
              <a:rPr lang="ru-RU" sz="1700" b="1" dirty="0" smtClean="0"/>
              <a:t>Е.Г. Ивлева</a:t>
            </a:r>
            <a:endParaRPr lang="ru-RU" b="1" dirty="0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05867694"/>
              </p:ext>
            </p:extLst>
          </p:nvPr>
        </p:nvGraphicFramePr>
        <p:xfrm>
          <a:off x="7020272" y="3284984"/>
          <a:ext cx="70485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93" name="Точечный рисунок" r:id="rId5" imgW="1228571" imgH="1247619" progId="Paint.Picture">
                  <p:embed/>
                </p:oleObj>
              </mc:Choice>
              <mc:Fallback>
                <p:oleObj name="Точечный рисунок" r:id="rId5" imgW="1228571" imgH="1247619" progId="Paint.Picture">
                  <p:embed/>
                  <p:pic>
                    <p:nvPicPr>
                      <p:cNvPr id="0" name="Объект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20272" y="3284984"/>
                        <a:ext cx="704850" cy="723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" name="Рисунок 7" descr="C:\Users\Лебединский ВИ\Documents\картинки\531885_498505876837824_1518596763_n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9781" y="4193099"/>
            <a:ext cx="2076715" cy="14746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35386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 descr="C:\Users\Лебединский ВИ\Documents\картинки\148247_10151275793798007_222193686_n.jpg"/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38869" y="1412777"/>
            <a:ext cx="3613051" cy="289209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Будьте успешны!</a:t>
            </a:r>
            <a:endParaRPr lang="ru-RU" b="1" dirty="0"/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412776"/>
            <a:ext cx="2915816" cy="29158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Объект 1"/>
          <p:cNvSpPr txBox="1">
            <a:spLocks/>
          </p:cNvSpPr>
          <p:nvPr/>
        </p:nvSpPr>
        <p:spPr>
          <a:xfrm>
            <a:off x="179512" y="4545124"/>
            <a:ext cx="2626945" cy="212423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spcBef>
                <a:spcPts val="600"/>
              </a:spcBef>
              <a:buNone/>
            </a:pPr>
            <a:r>
              <a:rPr lang="ru-RU" b="1" dirty="0"/>
              <a:t>Успех</a:t>
            </a:r>
            <a:r>
              <a:rPr lang="ru-RU" dirty="0"/>
              <a:t> </a:t>
            </a:r>
            <a:r>
              <a:rPr lang="ru-RU" dirty="0" smtClean="0"/>
              <a:t>- </a:t>
            </a:r>
          </a:p>
          <a:p>
            <a:pPr marL="0" indent="0">
              <a:lnSpc>
                <a:spcPct val="120000"/>
              </a:lnSpc>
              <a:spcBef>
                <a:spcPts val="600"/>
              </a:spcBef>
              <a:buNone/>
            </a:pPr>
            <a:r>
              <a:rPr lang="ru-RU" dirty="0" smtClean="0"/>
              <a:t>это </a:t>
            </a:r>
            <a:r>
              <a:rPr lang="ru-RU" dirty="0"/>
              <a:t>способность двигаться от одной неудачи к другой без потери </a:t>
            </a:r>
            <a:r>
              <a:rPr lang="ru-RU" dirty="0" smtClean="0"/>
              <a:t>энтузиазма.   </a:t>
            </a:r>
          </a:p>
          <a:p>
            <a:pPr marL="0" indent="0">
              <a:lnSpc>
                <a:spcPct val="120000"/>
              </a:lnSpc>
              <a:spcBef>
                <a:spcPts val="600"/>
              </a:spcBef>
              <a:buNone/>
            </a:pPr>
            <a:r>
              <a:rPr lang="ru-RU" sz="1900" i="1" dirty="0" smtClean="0"/>
              <a:t>Уинстон Черчилль</a:t>
            </a:r>
            <a:endParaRPr lang="ru-RU" sz="1900" dirty="0" smtClean="0"/>
          </a:p>
        </p:txBody>
      </p:sp>
      <p:sp>
        <p:nvSpPr>
          <p:cNvPr id="8" name="Объект 1"/>
          <p:cNvSpPr txBox="1">
            <a:spLocks/>
          </p:cNvSpPr>
          <p:nvPr/>
        </p:nvSpPr>
        <p:spPr>
          <a:xfrm>
            <a:off x="6695728" y="4545124"/>
            <a:ext cx="2340768" cy="21242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ru-RU" sz="2000" dirty="0" smtClean="0"/>
              <a:t>Неудача – </a:t>
            </a:r>
          </a:p>
          <a:p>
            <a:pPr marL="0" indent="0" algn="r">
              <a:buNone/>
            </a:pPr>
            <a:r>
              <a:rPr lang="ru-RU" sz="2000" dirty="0" smtClean="0"/>
              <a:t>это просто возможность начать снова, но уже более </a:t>
            </a:r>
            <a:r>
              <a:rPr lang="ru-RU" sz="2000" b="1" dirty="0" smtClean="0"/>
              <a:t>мудро</a:t>
            </a:r>
            <a:r>
              <a:rPr lang="ru-RU" sz="1700" dirty="0" smtClean="0"/>
              <a:t>. </a:t>
            </a:r>
          </a:p>
        </p:txBody>
      </p:sp>
      <p:sp>
        <p:nvSpPr>
          <p:cNvPr id="9" name="Объект 1"/>
          <p:cNvSpPr txBox="1">
            <a:spLocks/>
          </p:cNvSpPr>
          <p:nvPr/>
        </p:nvSpPr>
        <p:spPr>
          <a:xfrm>
            <a:off x="3635896" y="2366627"/>
            <a:ext cx="2523638" cy="10801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1700" b="1" dirty="0" smtClean="0"/>
              <a:t>Эксперт</a:t>
            </a:r>
          </a:p>
          <a:p>
            <a:pPr marL="0" indent="0" algn="ctr">
              <a:buNone/>
            </a:pPr>
            <a:r>
              <a:rPr lang="ru-RU" sz="1700" b="1" dirty="0" smtClean="0"/>
              <a:t>С.В. Горев</a:t>
            </a:r>
            <a:endParaRPr lang="ru-RU" b="1" dirty="0"/>
          </a:p>
        </p:txBody>
      </p:sp>
      <p:graphicFrame>
        <p:nvGraphicFramePr>
          <p:cNvPr id="2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33403057"/>
              </p:ext>
            </p:extLst>
          </p:nvPr>
        </p:nvGraphicFramePr>
        <p:xfrm>
          <a:off x="4515222" y="3084796"/>
          <a:ext cx="70485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19" name="Точечный рисунок" r:id="rId5" imgW="1228571" imgH="1247619" progId="Paint.Picture">
                  <p:embed/>
                </p:oleObj>
              </mc:Choice>
              <mc:Fallback>
                <p:oleObj name="Точечный рисунок" r:id="rId5" imgW="1228571" imgH="1247619" progId="Paint.Picture">
                  <p:embed/>
                  <p:pic>
                    <p:nvPicPr>
                      <p:cNvPr id="0" name="Объект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15222" y="3084796"/>
                        <a:ext cx="704850" cy="723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234" name="Picture 18" descr="\\srv1\ЭС\ПРОЧЕЕ\Фото\-Разное-\Новогодний креатив\es (1 of 25)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6457" y="4304875"/>
            <a:ext cx="3853775" cy="255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1353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6" name="75a27ea4-4010-400e-ae46-cc5095d3c210" descr="2FBCB876-E448-44C2-BBA1-5716591A1F6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607992"/>
            <a:ext cx="2786067" cy="4205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6" descr="C:\Users\Лебединский ВИ\Documents\картинки\20313_364753373618205_531968422_n.jp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532" y="4937023"/>
            <a:ext cx="3525143" cy="171616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33774" y="3861048"/>
            <a:ext cx="4811784" cy="1008112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/>
              <a:t>Счастье – это не иметь всё, что хочешь.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Счастье </a:t>
            </a:r>
            <a:r>
              <a:rPr lang="ru-RU" dirty="0"/>
              <a:t>– это хотеть всё, что имеешь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7"/>
            <a:ext cx="5673012" cy="1656643"/>
          </a:xfrm>
        </p:spPr>
        <p:txBody>
          <a:bodyPr/>
          <a:lstStyle/>
          <a:p>
            <a:pPr algn="l"/>
            <a:r>
              <a:rPr lang="ru-RU" dirty="0" smtClean="0"/>
              <a:t>     </a:t>
            </a:r>
            <a:r>
              <a:rPr lang="en-US" b="1" dirty="0" smtClean="0"/>
              <a:t>Don’t worry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                    </a:t>
            </a:r>
            <a:r>
              <a:rPr lang="en-US" b="1" dirty="0" smtClean="0"/>
              <a:t>Be </a:t>
            </a:r>
            <a:r>
              <a:rPr lang="en-US" b="1" dirty="0"/>
              <a:t>happy!</a:t>
            </a:r>
            <a:endParaRPr lang="ru-RU" b="1" dirty="0"/>
          </a:p>
        </p:txBody>
      </p:sp>
      <p:sp>
        <p:nvSpPr>
          <p:cNvPr id="8" name="Объект 1"/>
          <p:cNvSpPr txBox="1">
            <a:spLocks/>
          </p:cNvSpPr>
          <p:nvPr/>
        </p:nvSpPr>
        <p:spPr>
          <a:xfrm>
            <a:off x="3823199" y="2146519"/>
            <a:ext cx="5112568" cy="648073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ru-RU" dirty="0" smtClean="0"/>
              <a:t>Жизнь - это не те дни, которые прошли, </a:t>
            </a:r>
          </a:p>
          <a:p>
            <a:pPr marL="0" indent="0" algn="r">
              <a:buNone/>
            </a:pPr>
            <a:r>
              <a:rPr lang="ru-RU" dirty="0" smtClean="0"/>
              <a:t>а те, которые запомнились.</a:t>
            </a:r>
          </a:p>
        </p:txBody>
      </p:sp>
      <p:sp>
        <p:nvSpPr>
          <p:cNvPr id="9" name="Объект 1"/>
          <p:cNvSpPr txBox="1">
            <a:spLocks/>
          </p:cNvSpPr>
          <p:nvPr/>
        </p:nvSpPr>
        <p:spPr>
          <a:xfrm>
            <a:off x="1895615" y="3011413"/>
            <a:ext cx="4404577" cy="1065659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dirty="0" smtClean="0"/>
              <a:t>Время </a:t>
            </a:r>
            <a:r>
              <a:rPr lang="ru-RU" dirty="0"/>
              <a:t>от времени хорошо </a:t>
            </a:r>
            <a:r>
              <a:rPr lang="ru-RU" dirty="0" smtClean="0"/>
              <a:t>сделать паузу </a:t>
            </a:r>
            <a:r>
              <a:rPr lang="ru-RU" dirty="0"/>
              <a:t>в стремлении к счастью </a:t>
            </a:r>
            <a:r>
              <a:rPr lang="ru-RU" dirty="0" smtClean="0"/>
              <a:t>и </a:t>
            </a:r>
            <a:r>
              <a:rPr lang="ru-RU" dirty="0"/>
              <a:t>просто быть счастливым! </a:t>
            </a:r>
          </a:p>
          <a:p>
            <a:pPr marL="0" indent="0">
              <a:buFont typeface="Symbol" pitchFamily="18" charset="2"/>
              <a:buNone/>
            </a:pPr>
            <a:endParaRPr lang="ru-RU" dirty="0" smtClean="0"/>
          </a:p>
          <a:p>
            <a:pPr marL="0" indent="0">
              <a:buFont typeface="Symbol" pitchFamily="18" charset="2"/>
              <a:buNone/>
            </a:pPr>
            <a:endParaRPr lang="ru-RU" dirty="0" smtClean="0"/>
          </a:p>
        </p:txBody>
      </p:sp>
      <p:sp>
        <p:nvSpPr>
          <p:cNvPr id="10" name="Объект 1"/>
          <p:cNvSpPr txBox="1">
            <a:spLocks/>
          </p:cNvSpPr>
          <p:nvPr/>
        </p:nvSpPr>
        <p:spPr>
          <a:xfrm>
            <a:off x="2963060" y="5439763"/>
            <a:ext cx="3167152" cy="138044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ru-RU" sz="1700" b="1" dirty="0" smtClean="0"/>
              <a:t>Заместитель </a:t>
            </a:r>
          </a:p>
          <a:p>
            <a:pPr marL="0" indent="0" algn="r">
              <a:buNone/>
            </a:pPr>
            <a:r>
              <a:rPr lang="ru-RU" sz="1700" b="1" dirty="0" smtClean="0"/>
              <a:t>Исполнительного </a:t>
            </a:r>
          </a:p>
          <a:p>
            <a:pPr marL="0" indent="0" algn="r">
              <a:buNone/>
            </a:pPr>
            <a:r>
              <a:rPr lang="ru-RU" sz="1700" b="1" dirty="0" smtClean="0"/>
              <a:t>директора </a:t>
            </a:r>
          </a:p>
          <a:p>
            <a:pPr marL="0" indent="0" algn="r">
              <a:buNone/>
            </a:pPr>
            <a:r>
              <a:rPr lang="ru-RU" sz="1700" b="1" dirty="0" smtClean="0"/>
              <a:t>К.Е. Калинкина</a:t>
            </a:r>
            <a:endParaRPr lang="ru-RU" b="1" dirty="0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59875440"/>
              </p:ext>
            </p:extLst>
          </p:nvPr>
        </p:nvGraphicFramePr>
        <p:xfrm>
          <a:off x="5391906" y="4721633"/>
          <a:ext cx="70485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76" name="Точечный рисунок" r:id="rId6" imgW="1228571" imgH="1247619" progId="Paint.Picture">
                  <p:embed/>
                </p:oleObj>
              </mc:Choice>
              <mc:Fallback>
                <p:oleObj name="Точечный рисунок" r:id="rId6" imgW="1228571" imgH="1247619" progId="Paint.Picture">
                  <p:embed/>
                  <p:pic>
                    <p:nvPicPr>
                      <p:cNvPr id="0" name="Объект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1906" y="4721633"/>
                        <a:ext cx="704850" cy="723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223" name="Picture 55" descr="C:\Users\Лебединский ВИ\Documents\картинки\pics-057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683965"/>
            <a:ext cx="1644095" cy="2465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7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130212" y="288429"/>
            <a:ext cx="2767648" cy="15563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75107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2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8" descr="C:\Users\Лебединский ВИ\Documents\картинки\animal-photography-affinity-Brad-Wilson-orangutan-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1569524" cy="1605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90556993"/>
              </p:ext>
            </p:extLst>
          </p:nvPr>
        </p:nvGraphicFramePr>
        <p:xfrm>
          <a:off x="8256588" y="5884863"/>
          <a:ext cx="70485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6" name="Точечный рисунок" r:id="rId5" imgW="1228571" imgH="1247619" progId="Paint.Picture">
                  <p:embed/>
                </p:oleObj>
              </mc:Choice>
              <mc:Fallback>
                <p:oleObj name="Точечный рисунок" r:id="rId5" imgW="1228571" imgH="1247619" progId="Paint.Picture">
                  <p:embed/>
                  <p:pic>
                    <p:nvPicPr>
                      <p:cNvPr id="0" name="Объект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56588" y="5884863"/>
                        <a:ext cx="704850" cy="723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28" name="Picture 4" descr="\\srv1\ЭС\ПРОЧЕЕ\Фото\-Разное-\Новогодний креатив\es (23 of 25)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7224" y="1412777"/>
            <a:ext cx="2918031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33594" y="1988840"/>
            <a:ext cx="5850574" cy="4587494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ru-RU" dirty="0"/>
              <a:t> Один старый и очень мудрый человек сказал своему другу:</a:t>
            </a:r>
          </a:p>
          <a:p>
            <a:pPr marL="0" indent="0">
              <a:buNone/>
            </a:pPr>
            <a:r>
              <a:rPr lang="ru-RU" dirty="0"/>
              <a:t> — Рассмотри комнату, в которой мы находимся, получше, и постарайся запомнить вещи коричневого цвета.</a:t>
            </a:r>
          </a:p>
          <a:p>
            <a:pPr marL="0" indent="0">
              <a:buNone/>
            </a:pPr>
            <a:r>
              <a:rPr lang="ru-RU" dirty="0"/>
              <a:t> В комнате было много чего коричневого, и друг быстро справился с этой задачей.</a:t>
            </a:r>
          </a:p>
          <a:p>
            <a:pPr marL="0" indent="0">
              <a:buNone/>
            </a:pPr>
            <a:r>
              <a:rPr lang="ru-RU" dirty="0"/>
              <a:t> Но мудрец ему задал следующий вопрос:</a:t>
            </a:r>
          </a:p>
          <a:p>
            <a:pPr marL="0" indent="0">
              <a:buNone/>
            </a:pPr>
            <a:r>
              <a:rPr lang="ru-RU" dirty="0"/>
              <a:t> — А теперь закрой-ка глаза свои и перечисли все вещи... синего цвета.</a:t>
            </a:r>
          </a:p>
          <a:p>
            <a:pPr marL="0" indent="0">
              <a:buNone/>
            </a:pPr>
            <a:r>
              <a:rPr lang="ru-RU" dirty="0"/>
              <a:t> Друг растерялся и возмутился:</a:t>
            </a:r>
          </a:p>
          <a:p>
            <a:pPr marL="0" indent="0">
              <a:buNone/>
            </a:pPr>
            <a:r>
              <a:rPr lang="ru-RU" dirty="0"/>
              <a:t> — Я ничего синего не заметил, ведь я запоминал по твоей указке только вещи коричневого цвета!</a:t>
            </a:r>
          </a:p>
          <a:p>
            <a:pPr marL="0" indent="0">
              <a:buNone/>
            </a:pPr>
            <a:r>
              <a:rPr lang="ru-RU" dirty="0"/>
              <a:t> На что мудрый человек ответил ему:</a:t>
            </a:r>
          </a:p>
          <a:p>
            <a:pPr marL="0" indent="0">
              <a:buNone/>
            </a:pPr>
            <a:r>
              <a:rPr lang="ru-RU" dirty="0"/>
              <a:t> — Открой глаза, осмотрись — ведь в комнате очень много вещей синего цвета.</a:t>
            </a:r>
          </a:p>
          <a:p>
            <a:pPr marL="0" indent="0">
              <a:buNone/>
            </a:pPr>
            <a:r>
              <a:rPr lang="ru-RU" dirty="0"/>
              <a:t> И это было чистой правдой.</a:t>
            </a:r>
          </a:p>
          <a:p>
            <a:pPr marL="0" indent="0">
              <a:buNone/>
            </a:pPr>
            <a:r>
              <a:rPr lang="ru-RU" dirty="0"/>
              <a:t> Тогда мудрый продолжил:</a:t>
            </a:r>
          </a:p>
          <a:p>
            <a:pPr marL="0" indent="0">
              <a:buNone/>
            </a:pPr>
            <a:r>
              <a:rPr lang="ru-RU" dirty="0"/>
              <a:t> — Если ты ищешь в комнате вещи только коричневого цвета, а в жизни - только плохое, то ты и будешь видеть только их, замечать исключительно их, и только они будут тебе запоминаться и участвовать в твоей жизни. Запомни: если ты ищешь плохое, то ты обязательно его найдешь и не заметишь ничего хорошего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/>
              <a:t>Ищите хорошее!</a:t>
            </a:r>
            <a:endParaRPr lang="ru-RU" b="1" dirty="0"/>
          </a:p>
        </p:txBody>
      </p:sp>
      <p:sp>
        <p:nvSpPr>
          <p:cNvPr id="7" name="Объект 1"/>
          <p:cNvSpPr txBox="1">
            <a:spLocks/>
          </p:cNvSpPr>
          <p:nvPr/>
        </p:nvSpPr>
        <p:spPr>
          <a:xfrm>
            <a:off x="5326377" y="5949280"/>
            <a:ext cx="2918031" cy="7920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ru-RU" sz="1700" b="1" dirty="0" smtClean="0"/>
              <a:t>Сотрудник Дирекции </a:t>
            </a:r>
          </a:p>
          <a:p>
            <a:pPr marL="0" indent="0" algn="r">
              <a:buNone/>
            </a:pPr>
            <a:r>
              <a:rPr lang="ru-RU" sz="1700" b="1" dirty="0" smtClean="0"/>
              <a:t>А.А. Лиманов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4214107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Живите счастливо!</a:t>
            </a:r>
            <a:endParaRPr lang="ru-RU" b="1" dirty="0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444" y="2843671"/>
            <a:ext cx="2533838" cy="38028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0232" y="1700808"/>
            <a:ext cx="3810000" cy="2444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Объект 1"/>
          <p:cNvSpPr txBox="1">
            <a:spLocks/>
          </p:cNvSpPr>
          <p:nvPr/>
        </p:nvSpPr>
        <p:spPr>
          <a:xfrm>
            <a:off x="3059832" y="4349061"/>
            <a:ext cx="2918031" cy="7920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ru-RU" sz="1700" b="1" dirty="0" smtClean="0"/>
              <a:t>Сотрудник Дирекции </a:t>
            </a:r>
          </a:p>
          <a:p>
            <a:pPr marL="0" indent="0" algn="r">
              <a:buNone/>
            </a:pPr>
            <a:r>
              <a:rPr lang="ru-RU" sz="1700" b="1" dirty="0" smtClean="0"/>
              <a:t>Д.А. </a:t>
            </a:r>
            <a:r>
              <a:rPr lang="ru-RU" sz="1700" b="1" dirty="0" err="1" smtClean="0"/>
              <a:t>Буравцева</a:t>
            </a:r>
            <a:endParaRPr lang="ru-RU" b="1" dirty="0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03750662"/>
              </p:ext>
            </p:extLst>
          </p:nvPr>
        </p:nvGraphicFramePr>
        <p:xfrm>
          <a:off x="6012160" y="4293096"/>
          <a:ext cx="70485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7" name="Точечный рисунок" r:id="rId5" imgW="1228571" imgH="1247619" progId="Paint.Picture">
                  <p:embed/>
                </p:oleObj>
              </mc:Choice>
              <mc:Fallback>
                <p:oleObj name="Точечный рисунок" r:id="rId5" imgW="1228571" imgH="1247619" progId="Paint.Picture">
                  <p:embed/>
                  <p:pic>
                    <p:nvPicPr>
                      <p:cNvPr id="0" name="Объект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12160" y="4293096"/>
                        <a:ext cx="704850" cy="723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1" name="Picture 6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844824"/>
            <a:ext cx="1512168" cy="1480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 descr="Z:\ПРОЧЕЕ\Фото\2012\Учредительный съезд\Учредительный съезд (145 of 158)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907" t="6559" r="7088" b="44428"/>
          <a:stretch/>
        </p:blipFill>
        <p:spPr bwMode="auto">
          <a:xfrm>
            <a:off x="6783705" y="2396406"/>
            <a:ext cx="2252791" cy="4272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29" name="Picture 81" descr="C:\Users\Лебединский ВИ\Desktop\644035_361863747240501_439234751_n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4609" y="5081370"/>
            <a:ext cx="2573615" cy="1608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2443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Любите и будьте </a:t>
            </a:r>
            <a:br>
              <a:rPr lang="ru-RU" b="1" dirty="0" smtClean="0"/>
            </a:br>
            <a:r>
              <a:rPr lang="ru-RU" b="1" dirty="0" smtClean="0"/>
              <a:t>любимыми!</a:t>
            </a:r>
            <a:endParaRPr lang="ru-RU" b="1" dirty="0"/>
          </a:p>
        </p:txBody>
      </p:sp>
      <p:pic>
        <p:nvPicPr>
          <p:cNvPr id="4100" name="Picture 4" descr="C:\Users\Лебединский ВИ\Documents\картинки\67082_369235066503369_1205201892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226" y="3886727"/>
            <a:ext cx="4229765" cy="2643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Объект 1"/>
          <p:cNvSpPr txBox="1">
            <a:spLocks/>
          </p:cNvSpPr>
          <p:nvPr/>
        </p:nvSpPr>
        <p:spPr>
          <a:xfrm>
            <a:off x="3779912" y="5085184"/>
            <a:ext cx="2918031" cy="79208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1700" b="1" dirty="0" smtClean="0"/>
              <a:t>Главный </a:t>
            </a:r>
          </a:p>
          <a:p>
            <a:pPr marL="0" indent="0" algn="ctr">
              <a:buNone/>
            </a:pPr>
            <a:r>
              <a:rPr lang="ru-RU" sz="1700" b="1" dirty="0" smtClean="0"/>
              <a:t>бухгалтер</a:t>
            </a:r>
          </a:p>
          <a:p>
            <a:pPr marL="0" indent="0" algn="ctr">
              <a:buNone/>
            </a:pPr>
            <a:r>
              <a:rPr lang="ru-RU" sz="1700" b="1" dirty="0" smtClean="0"/>
              <a:t>Е.А. Семенова </a:t>
            </a:r>
            <a:endParaRPr lang="ru-RU" b="1" dirty="0"/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21922181"/>
              </p:ext>
            </p:extLst>
          </p:nvPr>
        </p:nvGraphicFramePr>
        <p:xfrm>
          <a:off x="4917262" y="4361284"/>
          <a:ext cx="70485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6" name="Точечный рисунок" r:id="rId4" imgW="1228571" imgH="1247619" progId="PBrush">
                  <p:embed/>
                </p:oleObj>
              </mc:Choice>
              <mc:Fallback>
                <p:oleObj name="Точечный рисунок" r:id="rId4" imgW="1228571" imgH="1247619" progId="PBrush">
                  <p:embed/>
                  <p:pic>
                    <p:nvPicPr>
                      <p:cNvPr id="0" name="Объект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17262" y="4361284"/>
                        <a:ext cx="704850" cy="723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146" name="67309e4c-2be0-42b3-a7c8-d282a1171b33" descr="24F18E8B-2C7C-4809-A434-16BD3A0D005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147266"/>
            <a:ext cx="2913209" cy="4383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69" descr="C:\Users\Лебединский ВИ\Documents\картинки\pics-064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4707" y="260648"/>
            <a:ext cx="2057773" cy="1543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79" name="Picture 83" descr="C:\Users\Лебединский ВИ\Documents\картинки\281347_504294692925609_988901523_n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8" y="260963"/>
            <a:ext cx="2143960" cy="1607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Объект 1"/>
          <p:cNvSpPr>
            <a:spLocks noGrp="1"/>
          </p:cNvSpPr>
          <p:nvPr>
            <p:ph idx="1"/>
          </p:nvPr>
        </p:nvSpPr>
        <p:spPr>
          <a:xfrm>
            <a:off x="323528" y="2204864"/>
            <a:ext cx="4236808" cy="1368152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dirty="0"/>
              <a:t>Идеальных отношений нет</a:t>
            </a:r>
            <a:r>
              <a:rPr lang="ru-RU" dirty="0" smtClean="0"/>
              <a:t>…</a:t>
            </a:r>
          </a:p>
          <a:p>
            <a:pPr marL="0" indent="0">
              <a:buNone/>
            </a:pPr>
            <a:r>
              <a:rPr lang="ru-RU" dirty="0" smtClean="0"/>
              <a:t>Есть </a:t>
            </a:r>
            <a:r>
              <a:rPr lang="ru-RU" dirty="0"/>
              <a:t>женская мудрость – не замечать мужские глупости.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Есть </a:t>
            </a:r>
            <a:r>
              <a:rPr lang="ru-RU" dirty="0"/>
              <a:t>мужская сила – прощать женские слабости.…</a:t>
            </a:r>
          </a:p>
        </p:txBody>
      </p:sp>
    </p:spTree>
    <p:extLst>
      <p:ext uri="{BB962C8B-B14F-4D97-AF65-F5344CB8AC3E}">
        <p14:creationId xmlns:p14="http://schemas.microsoft.com/office/powerpoint/2010/main" val="2784932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1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1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73" name="Picture 13" descr="\\srv1\ЭС\ПРОЧЕЕ\Фото\-Разное-\Новогодний креатив\новогодний креатив (58 of 77)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03" t="1" r="57992" b="36225"/>
          <a:stretch/>
        </p:blipFill>
        <p:spPr bwMode="auto">
          <a:xfrm>
            <a:off x="6714398" y="3282096"/>
            <a:ext cx="1100336" cy="1465746"/>
          </a:xfrm>
          <a:prstGeom prst="rect">
            <a:avLst/>
          </a:prstGeom>
          <a:noFill/>
          <a:effectLst>
            <a:innerShdw blurRad="63500" dist="50800" dir="13500000">
              <a:prstClr val="black">
                <a:alpha val="50000"/>
              </a:prstClr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70" name="Picture 10" descr="\\srv1\ЭС\ПРОЧЕЕ\Фото\-Разное-\Новогодний креатив\новогодний креатив (59 of 77)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838" r="29109" b="55372"/>
          <a:stretch/>
        </p:blipFill>
        <p:spPr bwMode="auto">
          <a:xfrm rot="247801">
            <a:off x="6689502" y="4928330"/>
            <a:ext cx="1150128" cy="1475100"/>
          </a:xfrm>
          <a:prstGeom prst="rect">
            <a:avLst/>
          </a:prstGeom>
          <a:noFill/>
          <a:effectLst>
            <a:innerShdw blurRad="63500" dist="50800" dir="16200000">
              <a:prstClr val="black">
                <a:alpha val="50000"/>
              </a:prstClr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" descr="Z:\ПРОЧЕЕ\Фото\2012\Учредительный съезд\Учредительный съезд (145 of 158)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907" t="6558" r="6133" b="56535"/>
          <a:stretch/>
        </p:blipFill>
        <p:spPr bwMode="auto">
          <a:xfrm rot="20914939">
            <a:off x="7876221" y="5100749"/>
            <a:ext cx="1162808" cy="1621071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2" name="Объект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46571135"/>
              </p:ext>
            </p:extLst>
          </p:nvPr>
        </p:nvGraphicFramePr>
        <p:xfrm>
          <a:off x="4067944" y="5873452"/>
          <a:ext cx="70485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54" name="Точечный рисунок" r:id="rId7" imgW="1228571" imgH="1247619" progId="PBrush">
                  <p:embed/>
                </p:oleObj>
              </mc:Choice>
              <mc:Fallback>
                <p:oleObj name="Точечный рисунок" r:id="rId7" imgW="1228571" imgH="1247619" progId="PBrush">
                  <p:embed/>
                  <p:pic>
                    <p:nvPicPr>
                      <p:cNvPr id="0" name="Объект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67944" y="5873452"/>
                        <a:ext cx="704850" cy="723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5363" name="Picture 3" descr="\\srv1\ЭС\ПРОЧЕЕ\Фото\-Разное-\Новогодний креатив\es (21 of 25).jp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82" r="7761" b="5743"/>
          <a:stretch/>
        </p:blipFill>
        <p:spPr bwMode="auto">
          <a:xfrm rot="21293515">
            <a:off x="5707007" y="3171213"/>
            <a:ext cx="1182949" cy="1732093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542"/>
          <a:stretch/>
        </p:blipFill>
        <p:spPr bwMode="auto">
          <a:xfrm rot="391937">
            <a:off x="3454186" y="1643827"/>
            <a:ext cx="1713567" cy="162951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2" name="Picture 6" descr="\\srv1\ЭС\ПРОЧЕЕ\Фото\-Разное-\Новогодний креатив\новогодний креатив (40 of 77).jpg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128"/>
          <a:stretch/>
        </p:blipFill>
        <p:spPr bwMode="auto">
          <a:xfrm rot="21157568">
            <a:off x="1896165" y="1433262"/>
            <a:ext cx="1612307" cy="1550915"/>
          </a:xfrm>
          <a:prstGeom prst="rect">
            <a:avLst/>
          </a:prstGeom>
          <a:noFill/>
          <a:effectLst>
            <a:innerShdw blurRad="63500" dist="50800" dir="13500000">
              <a:prstClr val="black">
                <a:alpha val="50000"/>
              </a:prstClr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3" name="Picture 7" descr="\\srv1\ЭС\ПРОЧЕЕ\Фото\-Разное-\Новогодний креатив\новогодний креатив (45 of 77)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90506">
            <a:off x="4947276" y="1629916"/>
            <a:ext cx="1197955" cy="1803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717"/>
          <a:stretch/>
        </p:blipFill>
        <p:spPr bwMode="auto">
          <a:xfrm rot="475317">
            <a:off x="209347" y="1643827"/>
            <a:ext cx="1698358" cy="1337460"/>
          </a:xfrm>
          <a:prstGeom prst="rect">
            <a:avLst/>
          </a:prstGeom>
          <a:noFill/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85" b="41249"/>
          <a:stretch/>
        </p:blipFill>
        <p:spPr bwMode="auto">
          <a:xfrm>
            <a:off x="2907765" y="2996952"/>
            <a:ext cx="2005988" cy="1517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60" b="33396"/>
          <a:stretch/>
        </p:blipFill>
        <p:spPr bwMode="auto">
          <a:xfrm rot="433390">
            <a:off x="50073" y="4167484"/>
            <a:ext cx="1697997" cy="1558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9" name="Picture 13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81564">
            <a:off x="408112" y="2981289"/>
            <a:ext cx="1697997" cy="1273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829" t="10490"/>
          <a:stretch/>
        </p:blipFill>
        <p:spPr bwMode="auto">
          <a:xfrm rot="21290190">
            <a:off x="5412316" y="4943277"/>
            <a:ext cx="1327114" cy="17976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7" name="e03fff85-10bc-482a-b4d9-abbe50cdaba4" descr="6D9FB8D5-253F-44CE-9273-0C135575A36D"/>
          <p:cNvPicPr>
            <a:picLocks noChangeAspect="1" noChangeArrowheads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65" t="23307" r="46208" b="5285"/>
          <a:stretch/>
        </p:blipFill>
        <p:spPr bwMode="auto">
          <a:xfrm rot="21350463">
            <a:off x="183721" y="5394604"/>
            <a:ext cx="1376382" cy="1402512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2"/>
          <p:cNvPicPr>
            <a:picLocks noChangeAspect="1" noChangeArrowheads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760" r="10797" b="22199"/>
          <a:stretch/>
        </p:blipFill>
        <p:spPr bwMode="auto">
          <a:xfrm rot="373462">
            <a:off x="7800687" y="3294536"/>
            <a:ext cx="1281922" cy="19215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83" name="25ee00ea-8da3-416a-8af4-7a32388fb282" descr="1323AEA3-D668-4B5D-B0C9-9DB4CC135C2C"/>
          <p:cNvPicPr>
            <a:picLocks noChangeAspect="1" noChangeArrowheads="1"/>
          </p:cNvPicPr>
          <p:nvPr/>
        </p:nvPicPr>
        <p:blipFill rotWithShape="1"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26"/>
          <a:stretch/>
        </p:blipFill>
        <p:spPr bwMode="auto">
          <a:xfrm rot="21130737">
            <a:off x="7829257" y="1767292"/>
            <a:ext cx="1102996" cy="1491456"/>
          </a:xfrm>
          <a:prstGeom prst="rect">
            <a:avLst/>
          </a:prstGeom>
          <a:noFill/>
          <a:ln>
            <a:noFill/>
          </a:ln>
          <a:effectLst>
            <a:innerShdw blurRad="63500" dist="50800">
              <a:prstClr val="black">
                <a:alpha val="50000"/>
              </a:prstClr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Рисунок 2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43" b="34352"/>
          <a:stretch>
            <a:fillRect/>
          </a:stretch>
        </p:blipFill>
        <p:spPr bwMode="auto">
          <a:xfrm>
            <a:off x="6156176" y="1642541"/>
            <a:ext cx="1662013" cy="1582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90" name="Picture 30" descr="Z:\ПРОЧЕЕ\Фото\2010\Вечер в сказке\24.12.10 (38 of 70).jpg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58112">
            <a:off x="2057347" y="2763603"/>
            <a:ext cx="1069845" cy="1609571"/>
          </a:xfrm>
          <a:prstGeom prst="rect">
            <a:avLst/>
          </a:prstGeom>
          <a:noFill/>
          <a:effectLst>
            <a:innerShdw blurRad="63500" dist="50800" dir="13500000">
              <a:prstClr val="black">
                <a:alpha val="50000"/>
              </a:prstClr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9" name="Picture 3" descr="\\srv1\ЭС\ПРОЧЕЕ\Фото\-Разное-\Новогодний креатив\es (22 of 25)-1.jpg"/>
          <p:cNvPicPr>
            <a:picLocks noGrp="1" noChangeAspect="1" noChangeArrowheads="1"/>
          </p:cNvPicPr>
          <p:nvPr>
            <p:ph idx="1"/>
          </p:nvPr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82344">
            <a:off x="1825076" y="4031763"/>
            <a:ext cx="1942135" cy="1287668"/>
          </a:xfrm>
          <a:prstGeom prst="rect">
            <a:avLst/>
          </a:prstGeom>
          <a:noFill/>
          <a:effectLst>
            <a:innerShdw blurRad="63500" dist="50800" dir="13500000">
              <a:prstClr val="black">
                <a:alpha val="50000"/>
              </a:prstClr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1" name="Picture 5" descr="\\srv1\ЭС\ПРОЧЕЕ\Фото\-Разное-\Новогодний креатив\новогодний креатив (10 of 77).jpg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0693" y="4590597"/>
            <a:ext cx="1926438" cy="1279777"/>
          </a:xfrm>
          <a:prstGeom prst="rect">
            <a:avLst/>
          </a:prstGeom>
          <a:noFill/>
          <a:effectLst>
            <a:innerShdw blurRad="63500" dist="50800" dir="13500000">
              <a:prstClr val="black">
                <a:alpha val="50000"/>
              </a:prstClr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8" name="Picture 2" descr="\\srv1\ЭС\ПРОЧЕЕ\Фото\-Разное-\Новогодний креатив\es (6 of 25).jpg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57950">
            <a:off x="4720918" y="3232585"/>
            <a:ext cx="1066618" cy="1548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12"/>
          <p:cNvPicPr>
            <a:picLocks noChangeAspect="1" noChangeArrowheads="1"/>
          </p:cNvPicPr>
          <p:nvPr/>
        </p:nvPicPr>
        <p:blipFill rotWithShape="1"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246" t="39278" b="4333"/>
          <a:stretch/>
        </p:blipFill>
        <p:spPr bwMode="auto">
          <a:xfrm rot="492490">
            <a:off x="1734317" y="5263986"/>
            <a:ext cx="1715905" cy="14839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237946" y="422411"/>
            <a:ext cx="68355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ru-RU" sz="5400" b="1" cap="none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С Новым 2013 годом!</a:t>
            </a:r>
            <a:endParaRPr lang="ru-RU" sz="54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367059" y="6514386"/>
            <a:ext cx="2197753" cy="369332"/>
          </a:xfrm>
          <a:prstGeom prst="rect">
            <a:avLst/>
          </a:prstGeom>
          <a:noFill/>
          <a:effectLst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b="1" cap="none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ХРАНИТЕЛИ СРОО </a:t>
            </a:r>
            <a:endParaRPr lang="ru-RU" b="1" cap="none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20750262"/>
              </p:ext>
            </p:extLst>
          </p:nvPr>
        </p:nvGraphicFramePr>
        <p:xfrm>
          <a:off x="7235825" y="2189163"/>
          <a:ext cx="195263" cy="198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55" name="Точечный рисунок" r:id="rId27" imgW="1228571" imgH="1247619" progId="Paint.Picture">
                  <p:embed/>
                </p:oleObj>
              </mc:Choice>
              <mc:Fallback>
                <p:oleObj name="Точечный рисунок" r:id="rId27" imgW="1228571" imgH="1247619" progId="Paint.Picture">
                  <p:embed/>
                  <p:pic>
                    <p:nvPicPr>
                      <p:cNvPr id="0" name="Объект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35825" y="2189163"/>
                        <a:ext cx="195263" cy="1984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79570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3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E6E6E6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E6E6E6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1109</TotalTime>
  <Words>1031</Words>
  <Application>Microsoft Office PowerPoint</Application>
  <PresentationFormat>Экран (4:3)</PresentationFormat>
  <Paragraphs>118</Paragraphs>
  <Slides>14</Slides>
  <Notes>5</Notes>
  <HiddenSlides>0</HiddenSlides>
  <MMClips>1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6" baseType="lpstr">
      <vt:lpstr>Волна</vt:lpstr>
      <vt:lpstr>Точечный рисунок</vt:lpstr>
      <vt:lpstr>Презентация PowerPoint</vt:lpstr>
      <vt:lpstr>Мы сами создаем мир вокруг себя!</vt:lpstr>
      <vt:lpstr>Заповеди Матери Терезы</vt:lpstr>
      <vt:lpstr>Вперед за Экспертным советом!</vt:lpstr>
      <vt:lpstr>Посвятите жизнь  прекрасному!</vt:lpstr>
      <vt:lpstr>Делайте то, что любите!</vt:lpstr>
      <vt:lpstr>Улыбнитесь!</vt:lpstr>
      <vt:lpstr>Выбор за тобой!</vt:lpstr>
      <vt:lpstr>Будьте успешны!</vt:lpstr>
      <vt:lpstr>     Don’t worry                     Be happy!</vt:lpstr>
      <vt:lpstr>Ищите хорошее!</vt:lpstr>
      <vt:lpstr>Живите счастливо!</vt:lpstr>
      <vt:lpstr>Любите и будьте  любимыми!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НОВОГОДНИЕ Экспертные советы</dc:title>
  <dc:creator>Лебединский ВИ</dc:creator>
  <cp:lastModifiedBy>Лебединский ВИ</cp:lastModifiedBy>
  <cp:revision>165</cp:revision>
  <dcterms:created xsi:type="dcterms:W3CDTF">2012-12-13T16:01:04Z</dcterms:created>
  <dcterms:modified xsi:type="dcterms:W3CDTF">2012-12-28T05:02:52Z</dcterms:modified>
</cp:coreProperties>
</file>